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2.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19" r:id="rId2"/>
    <p:sldMasterId id="2147483899" r:id="rId3"/>
  </p:sldMasterIdLst>
  <p:notesMasterIdLst>
    <p:notesMasterId r:id="rId25"/>
  </p:notesMasterIdLst>
  <p:sldIdLst>
    <p:sldId id="1428" r:id="rId4"/>
    <p:sldId id="825" r:id="rId5"/>
    <p:sldId id="2475" r:id="rId6"/>
    <p:sldId id="2476" r:id="rId7"/>
    <p:sldId id="2477" r:id="rId8"/>
    <p:sldId id="2419" r:id="rId9"/>
    <p:sldId id="2426" r:id="rId10"/>
    <p:sldId id="2479" r:id="rId11"/>
    <p:sldId id="259" r:id="rId12"/>
    <p:sldId id="2480" r:id="rId13"/>
    <p:sldId id="2482" r:id="rId14"/>
    <p:sldId id="2481" r:id="rId15"/>
    <p:sldId id="2484" r:id="rId16"/>
    <p:sldId id="2483" r:id="rId17"/>
    <p:sldId id="2451" r:id="rId18"/>
    <p:sldId id="286" r:id="rId19"/>
    <p:sldId id="2449" r:id="rId20"/>
    <p:sldId id="2453" r:id="rId21"/>
    <p:sldId id="2432" r:id="rId22"/>
    <p:sldId id="1401" r:id="rId23"/>
    <p:sldId id="143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8806437-6A8E-624A-8506-D04AA24890E3}">
          <p14:sldIdLst>
            <p14:sldId id="1428"/>
            <p14:sldId id="825"/>
          </p14:sldIdLst>
        </p14:section>
        <p14:section name="Untitled Section" id="{5464C7C6-532D-6F46-B6F4-63C7F82988D6}">
          <p14:sldIdLst>
            <p14:sldId id="2475"/>
            <p14:sldId id="2476"/>
            <p14:sldId id="2477"/>
            <p14:sldId id="2419"/>
            <p14:sldId id="2426"/>
            <p14:sldId id="2479"/>
            <p14:sldId id="259"/>
            <p14:sldId id="2480"/>
            <p14:sldId id="2482"/>
            <p14:sldId id="2481"/>
            <p14:sldId id="2484"/>
            <p14:sldId id="2483"/>
            <p14:sldId id="2451"/>
            <p14:sldId id="286"/>
            <p14:sldId id="2449"/>
            <p14:sldId id="2453"/>
            <p14:sldId id="2432"/>
          </p14:sldIdLst>
        </p14:section>
        <p14:section name="Closing" id="{D4B9782C-E52D-9243-9077-DAB9866FD375}">
          <p14:sldIdLst>
            <p14:sldId id="1401"/>
            <p14:sldId id="143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4EFF"/>
    <a:srgbClr val="F36D08"/>
    <a:srgbClr val="BED044"/>
    <a:srgbClr val="2EB70F"/>
    <a:srgbClr val="F7F5F7"/>
    <a:srgbClr val="CC6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74"/>
    <p:restoredTop sz="94694"/>
  </p:normalViewPr>
  <p:slideViewPr>
    <p:cSldViewPr snapToGrid="0" snapToObjects="1">
      <p:cViewPr varScale="1">
        <p:scale>
          <a:sx n="129" d="100"/>
          <a:sy n="129" d="100"/>
        </p:scale>
        <p:origin x="216"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AFA004-AAC5-B649-A506-426CEC969091}" type="datetimeFigureOut">
              <a:rPr lang="en-US" smtClean="0"/>
              <a:t>10/29/19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B5481E-2722-B248-8B59-F847F73570B7}" type="slidenum">
              <a:rPr lang="en-US" smtClean="0"/>
              <a:t>‹#›</a:t>
            </a:fld>
            <a:endParaRPr lang="en-US"/>
          </a:p>
        </p:txBody>
      </p:sp>
    </p:spTree>
    <p:extLst>
      <p:ext uri="{BB962C8B-B14F-4D97-AF65-F5344CB8AC3E}">
        <p14:creationId xmlns:p14="http://schemas.microsoft.com/office/powerpoint/2010/main" val="3681394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1B09EA-DC2E-4174-9560-C49DCBC76C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022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6FB9-6422-4122-B86F-AEFB761537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9327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g4ef282999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5" name="Google Shape;1945;g4ef282999e_0_57:notes"/>
          <p:cNvSpPr txBox="1">
            <a:spLocks noGrp="1"/>
          </p:cNvSpPr>
          <p:nvPr>
            <p:ph type="body" idx="1"/>
          </p:nvPr>
        </p:nvSpPr>
        <p:spPr>
          <a:xfrm>
            <a:off x="685800" y="4343400"/>
            <a:ext cx="5486400" cy="41151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Font typeface="Arial"/>
              <a:buChar char="●"/>
            </a:pPr>
            <a:r>
              <a:rPr lang="en" sz="1000" dirty="0">
                <a:solidFill>
                  <a:srgbClr val="595959"/>
                </a:solidFill>
                <a:ea typeface="Calibri"/>
                <a:cs typeface="Calibri"/>
                <a:sym typeface="Calibri"/>
              </a:rPr>
              <a:t>Form Factor</a:t>
            </a:r>
            <a:endParaRPr sz="1000" dirty="0">
              <a:solidFill>
                <a:srgbClr val="595959"/>
              </a:solidFill>
              <a:ea typeface="Calibri"/>
              <a:cs typeface="Calibri"/>
              <a:sym typeface="Calibri"/>
            </a:endParaRPr>
          </a:p>
          <a:p>
            <a:pPr marL="457200" lvl="0" indent="-298450" algn="l" rtl="0">
              <a:lnSpc>
                <a:spcPct val="115000"/>
              </a:lnSpc>
              <a:spcBef>
                <a:spcPts val="0"/>
              </a:spcBef>
              <a:spcAft>
                <a:spcPts val="0"/>
              </a:spcAft>
              <a:buClr>
                <a:schemeClr val="dk1"/>
              </a:buClr>
              <a:buSzPts val="1100"/>
              <a:buFont typeface="Arial"/>
              <a:buChar char="●"/>
            </a:pPr>
            <a:r>
              <a:rPr lang="en" sz="1000" dirty="0">
                <a:solidFill>
                  <a:srgbClr val="595959"/>
                </a:solidFill>
                <a:ea typeface="Calibri"/>
                <a:cs typeface="Calibri"/>
                <a:sym typeface="Calibri"/>
              </a:rPr>
              <a:t>Small / Medium / Large configs</a:t>
            </a:r>
            <a:endParaRPr sz="1000" dirty="0">
              <a:solidFill>
                <a:srgbClr val="595959"/>
              </a:solidFill>
              <a:ea typeface="Calibri"/>
              <a:cs typeface="Calibri"/>
              <a:sym typeface="Calibri"/>
            </a:endParaRPr>
          </a:p>
          <a:p>
            <a:pPr marL="457200" lvl="0" indent="-298450" algn="l" rtl="0">
              <a:lnSpc>
                <a:spcPct val="115000"/>
              </a:lnSpc>
              <a:spcBef>
                <a:spcPts val="0"/>
              </a:spcBef>
              <a:spcAft>
                <a:spcPts val="0"/>
              </a:spcAft>
              <a:buClr>
                <a:schemeClr val="dk1"/>
              </a:buClr>
              <a:buSzPts val="1100"/>
              <a:buFont typeface="Arial"/>
              <a:buChar char="●"/>
            </a:pPr>
            <a:r>
              <a:rPr lang="en" sz="1000" dirty="0">
                <a:solidFill>
                  <a:srgbClr val="595959"/>
                </a:solidFill>
                <a:ea typeface="Calibri"/>
                <a:cs typeface="Calibri"/>
                <a:sym typeface="Calibri"/>
              </a:rPr>
              <a:t>Scale-Out, add-on box</a:t>
            </a:r>
            <a:endParaRPr sz="1000" dirty="0">
              <a:solidFill>
                <a:srgbClr val="595959"/>
              </a:solidFill>
              <a:ea typeface="Calibri"/>
              <a:cs typeface="Calibri"/>
              <a:sym typeface="Calibri"/>
            </a:endParaRPr>
          </a:p>
          <a:p>
            <a:pPr marL="457200" lvl="0" indent="-298450" algn="l" rtl="0">
              <a:lnSpc>
                <a:spcPct val="115000"/>
              </a:lnSpc>
              <a:spcBef>
                <a:spcPts val="0"/>
              </a:spcBef>
              <a:spcAft>
                <a:spcPts val="0"/>
              </a:spcAft>
              <a:buClr>
                <a:schemeClr val="dk1"/>
              </a:buClr>
              <a:buSzPts val="1100"/>
              <a:buFont typeface="Arial"/>
              <a:buChar char="●"/>
            </a:pPr>
            <a:r>
              <a:rPr lang="en" sz="1000" dirty="0" err="1">
                <a:solidFill>
                  <a:srgbClr val="595959"/>
                </a:solidFill>
                <a:ea typeface="Calibri"/>
                <a:cs typeface="Calibri"/>
                <a:sym typeface="Calibri"/>
              </a:rPr>
              <a:t>Disti</a:t>
            </a:r>
            <a:r>
              <a:rPr lang="en" sz="1000" dirty="0">
                <a:solidFill>
                  <a:srgbClr val="595959"/>
                </a:solidFill>
                <a:ea typeface="Calibri"/>
                <a:cs typeface="Calibri"/>
                <a:sym typeface="Calibri"/>
              </a:rPr>
              <a:t>, software led process</a:t>
            </a:r>
            <a:endParaRPr sz="1000" dirty="0">
              <a:solidFill>
                <a:srgbClr val="595959"/>
              </a:solidFill>
              <a:ea typeface="Calibri"/>
              <a:cs typeface="Calibri"/>
              <a:sym typeface="Calibri"/>
            </a:endParaRPr>
          </a:p>
          <a:p>
            <a:pPr marL="457200" lvl="0" indent="-298450" algn="l" rtl="0">
              <a:lnSpc>
                <a:spcPct val="115000"/>
              </a:lnSpc>
              <a:spcBef>
                <a:spcPts val="0"/>
              </a:spcBef>
              <a:spcAft>
                <a:spcPts val="0"/>
              </a:spcAft>
              <a:buClr>
                <a:schemeClr val="dk1"/>
              </a:buClr>
              <a:buSzPts val="1100"/>
              <a:buFont typeface="Arial"/>
              <a:buChar char="●"/>
            </a:pPr>
            <a:r>
              <a:rPr lang="en" sz="1000" dirty="0">
                <a:solidFill>
                  <a:srgbClr val="595959"/>
                </a:solidFill>
                <a:ea typeface="Calibri"/>
                <a:cs typeface="Calibri"/>
                <a:sym typeface="Calibri"/>
              </a:rPr>
              <a:t>Customer buying experience</a:t>
            </a:r>
            <a:endParaRPr sz="1000" dirty="0">
              <a:solidFill>
                <a:srgbClr val="595959"/>
              </a:solidFill>
              <a:ea typeface="Calibri"/>
              <a:cs typeface="Calibri"/>
              <a:sym typeface="Calibri"/>
            </a:endParaRPr>
          </a:p>
          <a:p>
            <a:pPr marL="0" lvl="0" indent="0" algn="l" rtl="0">
              <a:lnSpc>
                <a:spcPct val="115000"/>
              </a:lnSpc>
              <a:spcBef>
                <a:spcPts val="0"/>
              </a:spcBef>
              <a:spcAft>
                <a:spcPts val="0"/>
              </a:spcAft>
              <a:buNone/>
            </a:pPr>
            <a:endParaRPr sz="1000" dirty="0">
              <a:solidFill>
                <a:srgbClr val="595959"/>
              </a:solidFill>
              <a:ea typeface="Calibri"/>
              <a:cs typeface="Calibri"/>
              <a:sym typeface="Calibri"/>
            </a:endParaRPr>
          </a:p>
          <a:p>
            <a:pPr marL="0" lvl="0" indent="0" algn="l" rtl="0">
              <a:lnSpc>
                <a:spcPct val="115000"/>
              </a:lnSpc>
              <a:spcBef>
                <a:spcPts val="0"/>
              </a:spcBef>
              <a:spcAft>
                <a:spcPts val="0"/>
              </a:spcAft>
              <a:buNone/>
            </a:pPr>
            <a:endParaRPr sz="1000" dirty="0">
              <a:solidFill>
                <a:srgbClr val="595959"/>
              </a:solidFill>
              <a:ea typeface="Calibri"/>
              <a:cs typeface="Calibri"/>
              <a:sym typeface="Calibri"/>
            </a:endParaRPr>
          </a:p>
          <a:p>
            <a:pPr marL="0" lvl="0" indent="0" algn="l" rtl="0">
              <a:spcBef>
                <a:spcPts val="320"/>
              </a:spcBef>
              <a:spcAft>
                <a:spcPts val="1000"/>
              </a:spcAft>
              <a:buNone/>
            </a:pPr>
            <a:endParaRPr sz="1000" dirty="0">
              <a:solidFill>
                <a:srgbClr val="595959"/>
              </a:solidFill>
              <a:ea typeface="Calibri"/>
              <a:cs typeface="Calibri"/>
              <a:sym typeface="Calibri"/>
            </a:endParaRPr>
          </a:p>
        </p:txBody>
      </p:sp>
    </p:spTree>
    <p:extLst>
      <p:ext uri="{BB962C8B-B14F-4D97-AF65-F5344CB8AC3E}">
        <p14:creationId xmlns:p14="http://schemas.microsoft.com/office/powerpoint/2010/main" val="1167063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it make sense and the market is asking for better solutions!</a:t>
            </a:r>
          </a:p>
          <a:p>
            <a:pPr marL="271145" indent="-271145">
              <a:buFont typeface="Arial"/>
              <a:buChar char="•"/>
            </a:pPr>
            <a:r>
              <a:rPr lang="en-US" dirty="0"/>
              <a:t>Two leaders working closely together for their customers</a:t>
            </a:r>
          </a:p>
          <a:p>
            <a:pPr marL="271145" indent="-271145">
              <a:buFont typeface="Arial"/>
              <a:buChar char="•"/>
            </a:pPr>
            <a:r>
              <a:rPr lang="en-US" dirty="0"/>
              <a:t>Solution Synergies! Data protection and storage must work closely together</a:t>
            </a:r>
          </a:p>
          <a:p>
            <a:pPr marL="271145" indent="-271145">
              <a:buFont typeface="Arial"/>
              <a:buChar char="•"/>
            </a:pPr>
            <a:r>
              <a:rPr lang="en-US" dirty="0"/>
              <a:t>IT efficiency gains with integrated IT operations</a:t>
            </a:r>
            <a:endParaRPr lang="en-US" dirty="0">
              <a:cs typeface="Calibri"/>
            </a:endParaRPr>
          </a:p>
          <a:p>
            <a:pPr marL="271145" indent="-271145">
              <a:buFont typeface="Arial"/>
              <a:buChar char="•"/>
            </a:pPr>
            <a:r>
              <a:rPr lang="en-US" dirty="0"/>
              <a:t>Cloud-like scaling where ever you need it</a:t>
            </a:r>
          </a:p>
          <a:p>
            <a:pPr marL="271145" indent="-271145">
              <a:buFont typeface="Arial"/>
              <a:buChar char="•"/>
            </a:pPr>
            <a:r>
              <a:rPr lang="en-US" dirty="0"/>
              <a:t>Elevate user experience from POC to productivity</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6E49C33-A899-4080-B833-E3FCF70FA0F1}" type="slidenum">
              <a:rPr kumimoji="0" lang="ru-RU" sz="120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ru-RU" sz="120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43993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u="none" strike="noStrike" kern="1200" dirty="0">
                <a:solidFill>
                  <a:schemeClr val="tx1"/>
                </a:solidFill>
                <a:effectLst/>
                <a:ea typeface="+mn-ea"/>
                <a:cs typeface="+mn-cs"/>
              </a:rPr>
              <a:t>*Nutanix Mine with </a:t>
            </a:r>
            <a:r>
              <a:rPr lang="en-US" sz="1200" u="none" strike="noStrike" kern="1200" dirty="0" err="1">
                <a:solidFill>
                  <a:schemeClr val="tx1"/>
                </a:solidFill>
                <a:effectLst/>
                <a:ea typeface="+mn-ea"/>
                <a:cs typeface="+mn-cs"/>
              </a:rPr>
              <a:t>Veeam</a:t>
            </a:r>
            <a:r>
              <a:rPr lang="en-US" sz="1200" u="none" strike="noStrike" kern="1200" dirty="0">
                <a:solidFill>
                  <a:schemeClr val="tx1"/>
                </a:solidFill>
                <a:effectLst/>
                <a:ea typeface="+mn-ea"/>
                <a:cs typeface="+mn-cs"/>
              </a:rPr>
              <a:t> makes integrated storage and cloud data management simple. This next generation of availability provides performance, web-scalability, and intuitive [JW1] backup simplicity. Nutanix Mine delivers a turn-key solution that delivers fast time to value, unified IT operations, and the ability to easily drop-in to your environment to scale up and scale out.</a:t>
            </a:r>
          </a:p>
          <a:p>
            <a:pPr rtl="0"/>
            <a:endParaRPr lang="en-US" sz="1200" u="none" strike="noStrike" kern="1200" dirty="0">
              <a:solidFill>
                <a:schemeClr val="tx1"/>
              </a:solidFill>
              <a:effectLst/>
              <a:ea typeface="+mn-ea"/>
              <a:cs typeface="+mn-cs"/>
            </a:endParaRPr>
          </a:p>
          <a:p>
            <a:pPr rtl="0"/>
            <a:r>
              <a:rPr lang="en-US" sz="1200" u="none" strike="noStrike" kern="1200" dirty="0">
                <a:solidFill>
                  <a:schemeClr val="tx1"/>
                </a:solidFill>
                <a:effectLst/>
                <a:ea typeface="+mn-ea"/>
                <a:cs typeface="+mn-cs"/>
              </a:rPr>
              <a:t>**For system admins responsible for uptime and recovery SLAs of mission-critical applications and data, Nutanix Mine quickly deploys </a:t>
            </a:r>
            <a:r>
              <a:rPr lang="en-US" sz="1200" u="none" strike="noStrike" kern="1200" dirty="0" err="1">
                <a:solidFill>
                  <a:schemeClr val="tx1"/>
                </a:solidFill>
                <a:effectLst/>
                <a:ea typeface="+mn-ea"/>
                <a:cs typeface="+mn-cs"/>
              </a:rPr>
              <a:t>Veeam</a:t>
            </a:r>
            <a:r>
              <a:rPr lang="en-US" sz="1200" u="none" strike="noStrike" kern="1200" dirty="0">
                <a:solidFill>
                  <a:schemeClr val="tx1"/>
                </a:solidFill>
                <a:effectLst/>
                <a:ea typeface="+mn-ea"/>
                <a:cs typeface="+mn-cs"/>
              </a:rPr>
              <a:t> Cloud Data Management integrated with Nutanix storage management for a next-generation solution that reduces the time and complexity of data protection across the data center and the cloud.</a:t>
            </a:r>
            <a:endParaRPr lang="en-US" b="0" dirty="0">
              <a:effectLst/>
            </a:endParaRPr>
          </a:p>
          <a:p>
            <a:br>
              <a:rPr lang="en-US" b="0" dirty="0">
                <a:effectLst/>
              </a:rPr>
            </a:br>
            <a:br>
              <a:rPr lang="en-US" b="0" dirty="0">
                <a:effectLst/>
              </a:rPr>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895496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HYCU X available right now</a:t>
            </a:r>
          </a:p>
          <a:p>
            <a:r>
              <a:rPr lang="en-US" dirty="0"/>
              <a:t>Demo of it in booth</a:t>
            </a:r>
          </a:p>
          <a:p>
            <a:r>
              <a:rPr lang="en-US" dirty="0"/>
              <a:t>Leverages PC for deployment. </a:t>
            </a:r>
          </a:p>
          <a:p>
            <a:endParaRPr lang="en-US" dirty="0"/>
          </a:p>
        </p:txBody>
      </p:sp>
      <p:sp>
        <p:nvSpPr>
          <p:cNvPr id="4" name="Slide Number Placeholder 3"/>
          <p:cNvSpPr>
            <a:spLocks noGrp="1"/>
          </p:cNvSpPr>
          <p:nvPr>
            <p:ph type="sldNum" sz="quarter" idx="5"/>
          </p:nvPr>
        </p:nvSpPr>
        <p:spPr/>
        <p:txBody>
          <a:bodyPr/>
          <a:lstStyle/>
          <a:p>
            <a:fld id="{29ECC87B-03A7-4917-AA51-29EFBD777A57}" type="slidenum">
              <a:rPr lang="en-US" smtClean="0"/>
              <a:t>18</a:t>
            </a:fld>
            <a:endParaRPr lang="en-US"/>
          </a:p>
        </p:txBody>
      </p:sp>
    </p:spTree>
    <p:extLst>
      <p:ext uri="{BB962C8B-B14F-4D97-AF65-F5344CB8AC3E}">
        <p14:creationId xmlns:p14="http://schemas.microsoft.com/office/powerpoint/2010/main" val="2672786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Animate powered by\</a:t>
            </a:r>
          </a:p>
          <a:p>
            <a:r>
              <a:rPr lang="en-US" dirty="0" err="1"/>
              <a:t>Anite</a:t>
            </a:r>
            <a:r>
              <a:rPr lang="en-US" dirty="0"/>
              <a:t> eco system</a:t>
            </a:r>
          </a:p>
          <a:p>
            <a:endParaRPr lang="en-US" dirty="0"/>
          </a:p>
        </p:txBody>
      </p:sp>
      <p:sp>
        <p:nvSpPr>
          <p:cNvPr id="4" name="Slide Number Placeholder 3"/>
          <p:cNvSpPr>
            <a:spLocks noGrp="1"/>
          </p:cNvSpPr>
          <p:nvPr>
            <p:ph type="sldNum" sz="quarter" idx="5"/>
          </p:nvPr>
        </p:nvSpPr>
        <p:spPr/>
        <p:txBody>
          <a:bodyPr/>
          <a:lstStyle/>
          <a:p>
            <a:fld id="{29ECC87B-03A7-4917-AA51-29EFBD777A57}" type="slidenum">
              <a:rPr lang="en-US" smtClean="0"/>
              <a:t>19</a:t>
            </a:fld>
            <a:endParaRPr lang="en-US"/>
          </a:p>
        </p:txBody>
      </p:sp>
    </p:spTree>
    <p:extLst>
      <p:ext uri="{BB962C8B-B14F-4D97-AF65-F5344CB8AC3E}">
        <p14:creationId xmlns:p14="http://schemas.microsoft.com/office/powerpoint/2010/main" val="1316953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7A2018-3C35-F148-8205-9705DBC23952}" type="slidenum">
              <a:rPr lang="en-US" smtClean="0"/>
              <a:t>20</a:t>
            </a:fld>
            <a:endParaRPr lang="en-US"/>
          </a:p>
        </p:txBody>
      </p:sp>
    </p:spTree>
    <p:extLst>
      <p:ext uri="{BB962C8B-B14F-4D97-AF65-F5344CB8AC3E}">
        <p14:creationId xmlns:p14="http://schemas.microsoft.com/office/powerpoint/2010/main" val="2858555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695"/>
        <p:cNvGrpSpPr/>
        <p:nvPr/>
      </p:nvGrpSpPr>
      <p:grpSpPr>
        <a:xfrm>
          <a:off x="0" y="0"/>
          <a:ext cx="0" cy="0"/>
          <a:chOff x="0" y="0"/>
          <a:chExt cx="0" cy="0"/>
        </a:xfrm>
      </p:grpSpPr>
      <p:sp>
        <p:nvSpPr>
          <p:cNvPr id="696" name="Google Shape;696;p65"/>
          <p:cNvSpPr txBox="1">
            <a:spLocks noGrp="1"/>
          </p:cNvSpPr>
          <p:nvPr>
            <p:ph type="title"/>
          </p:nvPr>
        </p:nvSpPr>
        <p:spPr>
          <a:xfrm>
            <a:off x="609600" y="387148"/>
            <a:ext cx="10698600" cy="6156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lt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97" name="Google Shape;697;p65"/>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98" name="Google Shape;698;p65"/>
          <p:cNvSpPr txBox="1">
            <a:spLocks noGrp="1"/>
          </p:cNvSpPr>
          <p:nvPr>
            <p:ph type="body" idx="1"/>
          </p:nvPr>
        </p:nvSpPr>
        <p:spPr>
          <a:xfrm>
            <a:off x="228600" y="6386512"/>
            <a:ext cx="11474100" cy="365100"/>
          </a:xfrm>
          <a:prstGeom prst="rect">
            <a:avLst/>
          </a:prstGeom>
          <a:noFill/>
          <a:ln>
            <a:noFill/>
          </a:ln>
        </p:spPr>
        <p:txBody>
          <a:bodyPr spcFirstLastPara="1" wrap="square" lIns="0" tIns="0" rIns="0" bIns="0" anchor="b" anchorCtr="0"/>
          <a:lstStyle>
            <a:lvl1pPr marL="457200" lvl="0" indent="-285750" algn="l" rtl="0">
              <a:lnSpc>
                <a:spcPct val="120000"/>
              </a:lnSpc>
              <a:spcBef>
                <a:spcPts val="200"/>
              </a:spcBef>
              <a:spcAft>
                <a:spcPts val="0"/>
              </a:spcAft>
              <a:buSzPts val="900"/>
              <a:buFont typeface="Arial"/>
              <a:buAutoNum type="arabicPeriod"/>
              <a:defRPr sz="900">
                <a:latin typeface="Arial"/>
                <a:ea typeface="Arial"/>
                <a:cs typeface="Arial"/>
                <a:sym typeface="Arial"/>
              </a:defRPr>
            </a:lvl1pPr>
            <a:lvl2pPr marL="914400" lvl="1" indent="-228600" algn="l" rtl="0">
              <a:lnSpc>
                <a:spcPct val="120000"/>
              </a:lnSpc>
              <a:spcBef>
                <a:spcPts val="600"/>
              </a:spcBef>
              <a:spcAft>
                <a:spcPts val="0"/>
              </a:spcAft>
              <a:buClr>
                <a:schemeClr val="dk2"/>
              </a:buClr>
              <a:buSzPts val="1400"/>
              <a:buFont typeface="Arial"/>
              <a:buNone/>
              <a:defRPr/>
            </a:lvl2pPr>
            <a:lvl3pPr marL="1371600" lvl="2" indent="-228600" algn="l" rtl="0">
              <a:lnSpc>
                <a:spcPct val="120000"/>
              </a:lnSpc>
              <a:spcBef>
                <a:spcPts val="600"/>
              </a:spcBef>
              <a:spcAft>
                <a:spcPts val="0"/>
              </a:spcAft>
              <a:buClr>
                <a:schemeClr val="dk2"/>
              </a:buClr>
              <a:buSzPts val="1400"/>
              <a:buFont typeface="Arial"/>
              <a:buNone/>
              <a:defRPr/>
            </a:lvl3pPr>
            <a:lvl4pPr marL="1828800" lvl="3" indent="-228600" algn="l" rtl="0">
              <a:lnSpc>
                <a:spcPct val="120000"/>
              </a:lnSpc>
              <a:spcBef>
                <a:spcPts val="600"/>
              </a:spcBef>
              <a:spcAft>
                <a:spcPts val="0"/>
              </a:spcAft>
              <a:buClr>
                <a:schemeClr val="dk2"/>
              </a:buClr>
              <a:buSzPts val="1400"/>
              <a:buFont typeface="Arial"/>
              <a:buNone/>
              <a:defRPr/>
            </a:lvl4pPr>
            <a:lvl5pPr marL="2286000" lvl="4" indent="-228600" algn="l" rtl="0">
              <a:lnSpc>
                <a:spcPct val="120000"/>
              </a:lnSpc>
              <a:spcBef>
                <a:spcPts val="600"/>
              </a:spcBef>
              <a:spcAft>
                <a:spcPts val="0"/>
              </a:spcAft>
              <a:buClr>
                <a:schemeClr val="dk2"/>
              </a:buClr>
              <a:buSzPts val="1400"/>
              <a:buFont typeface="Arial"/>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005653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uePurple_Title slide">
  <p:cSld name="BluePurple_Title slide">
    <p:bg>
      <p:bgPr>
        <a:gradFill>
          <a:gsLst>
            <a:gs pos="0">
              <a:schemeClr val="lt2"/>
            </a:gs>
            <a:gs pos="50000">
              <a:srgbClr val="3457A7"/>
            </a:gs>
            <a:gs pos="100000">
              <a:schemeClr val="accent6"/>
            </a:gs>
          </a:gsLst>
          <a:lin ang="18900044" scaled="0"/>
        </a:gradFill>
        <a:effectLst/>
      </p:bgPr>
    </p:bg>
    <p:spTree>
      <p:nvGrpSpPr>
        <p:cNvPr id="1" name="Shape 751"/>
        <p:cNvGrpSpPr/>
        <p:nvPr/>
      </p:nvGrpSpPr>
      <p:grpSpPr>
        <a:xfrm>
          <a:off x="0" y="0"/>
          <a:ext cx="0" cy="0"/>
          <a:chOff x="0" y="0"/>
          <a:chExt cx="0" cy="0"/>
        </a:xfrm>
      </p:grpSpPr>
      <p:sp>
        <p:nvSpPr>
          <p:cNvPr id="752" name="Google Shape;752;p75"/>
          <p:cNvSpPr txBox="1">
            <a:spLocks noGrp="1"/>
          </p:cNvSpPr>
          <p:nvPr>
            <p:ph type="ctrTitle"/>
          </p:nvPr>
        </p:nvSpPr>
        <p:spPr>
          <a:xfrm>
            <a:off x="1524000" y="3082752"/>
            <a:ext cx="9144000" cy="1385100"/>
          </a:xfrm>
          <a:prstGeom prst="rect">
            <a:avLst/>
          </a:prstGeom>
          <a:noFill/>
          <a:ln>
            <a:noFill/>
          </a:ln>
        </p:spPr>
        <p:txBody>
          <a:bodyPr spcFirstLastPara="1" wrap="square" lIns="0" tIns="0" rIns="0" bIns="0" anchor="ctr" anchorCtr="0"/>
          <a:lstStyle>
            <a:lvl1pPr lvl="0" algn="ctr" rtl="0">
              <a:lnSpc>
                <a:spcPct val="90000"/>
              </a:lnSpc>
              <a:spcBef>
                <a:spcPts val="0"/>
              </a:spcBef>
              <a:spcAft>
                <a:spcPts val="0"/>
              </a:spcAft>
              <a:buClr>
                <a:schemeClr val="lt1"/>
              </a:buClr>
              <a:buSzPts val="5000"/>
              <a:buFont typeface="Arial"/>
              <a:buNone/>
              <a:defRPr sz="5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3" name="Google Shape;753;p75"/>
          <p:cNvSpPr txBox="1">
            <a:spLocks noGrp="1"/>
          </p:cNvSpPr>
          <p:nvPr>
            <p:ph type="subTitle" idx="1"/>
          </p:nvPr>
        </p:nvSpPr>
        <p:spPr>
          <a:xfrm>
            <a:off x="1524000" y="6159483"/>
            <a:ext cx="9144000" cy="221700"/>
          </a:xfrm>
          <a:prstGeom prst="rect">
            <a:avLst/>
          </a:prstGeom>
          <a:noFill/>
          <a:ln>
            <a:noFill/>
          </a:ln>
        </p:spPr>
        <p:txBody>
          <a:bodyPr spcFirstLastPara="1" wrap="square" lIns="0" tIns="0" rIns="0" bIns="0" anchor="t" anchorCtr="0"/>
          <a:lstStyle>
            <a:lvl1pPr lvl="0" algn="ctr" rtl="0">
              <a:lnSpc>
                <a:spcPct val="120000"/>
              </a:lnSpc>
              <a:spcBef>
                <a:spcPts val="1200"/>
              </a:spcBef>
              <a:spcAft>
                <a:spcPts val="0"/>
              </a:spcAft>
              <a:buSzPts val="1200"/>
              <a:buNone/>
              <a:defRPr sz="1200" cap="none">
                <a:solidFill>
                  <a:schemeClr val="lt1"/>
                </a:solidFill>
                <a:latin typeface="Arial"/>
                <a:ea typeface="Arial"/>
                <a:cs typeface="Arial"/>
                <a:sym typeface="Arial"/>
              </a:defRPr>
            </a:lvl1pPr>
            <a:lvl2pPr lvl="1" algn="ctr" rtl="0">
              <a:lnSpc>
                <a:spcPct val="120000"/>
              </a:lnSpc>
              <a:spcBef>
                <a:spcPts val="600"/>
              </a:spcBef>
              <a:spcAft>
                <a:spcPts val="0"/>
              </a:spcAft>
              <a:buClr>
                <a:schemeClr val="dk2"/>
              </a:buClr>
              <a:buSzPts val="2000"/>
              <a:buNone/>
              <a:defRPr sz="2000"/>
            </a:lvl2pPr>
            <a:lvl3pPr lvl="2" algn="ctr" rtl="0">
              <a:lnSpc>
                <a:spcPct val="120000"/>
              </a:lnSpc>
              <a:spcBef>
                <a:spcPts val="600"/>
              </a:spcBef>
              <a:spcAft>
                <a:spcPts val="0"/>
              </a:spcAft>
              <a:buClr>
                <a:schemeClr val="dk2"/>
              </a:buClr>
              <a:buSzPts val="1800"/>
              <a:buNone/>
              <a:defRPr sz="1800"/>
            </a:lvl3pPr>
            <a:lvl4pPr lvl="3" algn="ctr" rtl="0">
              <a:lnSpc>
                <a:spcPct val="120000"/>
              </a:lnSpc>
              <a:spcBef>
                <a:spcPts val="600"/>
              </a:spcBef>
              <a:spcAft>
                <a:spcPts val="0"/>
              </a:spcAft>
              <a:buClr>
                <a:schemeClr val="dk2"/>
              </a:buClr>
              <a:buSzPts val="1600"/>
              <a:buNone/>
              <a:defRPr sz="1600"/>
            </a:lvl4pPr>
            <a:lvl5pPr lvl="4" algn="ctr" rtl="0">
              <a:lnSpc>
                <a:spcPct val="120000"/>
              </a:lnSpc>
              <a:spcBef>
                <a:spcPts val="600"/>
              </a:spcBef>
              <a:spcAft>
                <a:spcPts val="0"/>
              </a:spcAft>
              <a:buClr>
                <a:schemeClr val="dk2"/>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grpSp>
        <p:nvGrpSpPr>
          <p:cNvPr id="754" name="Google Shape;754;p75"/>
          <p:cNvGrpSpPr/>
          <p:nvPr/>
        </p:nvGrpSpPr>
        <p:grpSpPr>
          <a:xfrm>
            <a:off x="12256577" y="1062912"/>
            <a:ext cx="2010394" cy="4731997"/>
            <a:chOff x="12257109" y="1105729"/>
            <a:chExt cx="1740601" cy="4005076"/>
          </a:xfrm>
        </p:grpSpPr>
        <p:sp>
          <p:nvSpPr>
            <p:cNvPr id="755" name="Google Shape;755;p75"/>
            <p:cNvSpPr txBox="1"/>
            <p:nvPr/>
          </p:nvSpPr>
          <p:spPr>
            <a:xfrm>
              <a:off x="12257110" y="1105729"/>
              <a:ext cx="1740600" cy="54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2"/>
                </a:buClr>
                <a:buSzPts val="1200"/>
                <a:buFont typeface="Arial"/>
                <a:buNone/>
              </a:pPr>
              <a:r>
                <a:rPr lang="en-US" sz="1200" b="0">
                  <a:solidFill>
                    <a:schemeClr val="lt2"/>
                  </a:solidFill>
                  <a:latin typeface="Montserrat Medium"/>
                  <a:ea typeface="Montserrat Medium"/>
                  <a:cs typeface="Montserrat Medium"/>
                  <a:sym typeface="Montserrat Medium"/>
                </a:rPr>
                <a:t>TO CUSTOMIZE WITH A NEW PICTURE</a:t>
              </a:r>
              <a:endParaRPr sz="1200" b="0">
                <a:solidFill>
                  <a:schemeClr val="lt2"/>
                </a:solidFill>
                <a:latin typeface="Montserrat Medium"/>
                <a:ea typeface="Montserrat Medium"/>
                <a:cs typeface="Montserrat Medium"/>
                <a:sym typeface="Montserrat Medium"/>
              </a:endParaRPr>
            </a:p>
          </p:txBody>
        </p:sp>
        <p:sp>
          <p:nvSpPr>
            <p:cNvPr id="756" name="Google Shape;756;p75"/>
            <p:cNvSpPr txBox="1"/>
            <p:nvPr/>
          </p:nvSpPr>
          <p:spPr>
            <a:xfrm>
              <a:off x="12257109" y="1720805"/>
              <a:ext cx="1740600" cy="339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2"/>
                </a:buClr>
                <a:buSzPts val="1200"/>
                <a:buFont typeface="Arial"/>
                <a:buNone/>
              </a:pPr>
              <a:r>
                <a:rPr lang="en-US" sz="1200" b="0">
                  <a:solidFill>
                    <a:schemeClr val="lt2"/>
                  </a:solidFill>
                  <a:latin typeface="Montserrat Medium"/>
                  <a:ea typeface="Montserrat Medium"/>
                  <a:cs typeface="Montserrat Medium"/>
                  <a:sym typeface="Montserrat Medium"/>
                </a:rPr>
                <a:t>Delete</a:t>
              </a:r>
              <a:r>
                <a:rPr lang="en-US" sz="1200" b="0">
                  <a:solidFill>
                    <a:schemeClr val="lt2"/>
                  </a:solidFill>
                  <a:latin typeface="Arial"/>
                  <a:ea typeface="Arial"/>
                  <a:cs typeface="Arial"/>
                  <a:sym typeface="Arial"/>
                </a:rPr>
                <a:t> the current picture, if there is one.</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On the </a:t>
              </a:r>
              <a:r>
                <a:rPr lang="en-US" sz="1200" b="0">
                  <a:solidFill>
                    <a:schemeClr val="lt2"/>
                  </a:solidFill>
                  <a:latin typeface="Montserrat Medium"/>
                  <a:ea typeface="Montserrat Medium"/>
                  <a:cs typeface="Montserrat Medium"/>
                  <a:sym typeface="Montserrat Medium"/>
                </a:rPr>
                <a:t>Insert</a:t>
              </a:r>
              <a:r>
                <a:rPr lang="en-US" sz="1200" b="0">
                  <a:solidFill>
                    <a:schemeClr val="lt2"/>
                  </a:solidFill>
                  <a:latin typeface="Arial"/>
                  <a:ea typeface="Arial"/>
                  <a:cs typeface="Arial"/>
                  <a:sym typeface="Arial"/>
                </a:rPr>
                <a:t> tab, click the </a:t>
              </a:r>
              <a:r>
                <a:rPr lang="en-US" sz="1200" b="0">
                  <a:solidFill>
                    <a:schemeClr val="lt2"/>
                  </a:solidFill>
                  <a:latin typeface="Montserrat Medium"/>
                  <a:ea typeface="Montserrat Medium"/>
                  <a:cs typeface="Montserrat Medium"/>
                  <a:sym typeface="Montserrat Medium"/>
                </a:rPr>
                <a:t>Pictures</a:t>
              </a:r>
              <a:r>
                <a:rPr lang="en-US" sz="1200" b="0">
                  <a:solidFill>
                    <a:schemeClr val="lt2"/>
                  </a:solidFill>
                  <a:latin typeface="Arial"/>
                  <a:ea typeface="Arial"/>
                  <a:cs typeface="Arial"/>
                  <a:sym typeface="Arial"/>
                </a:rPr>
                <a:t> button.</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Navigate to the image you want to use and select </a:t>
              </a:r>
              <a:r>
                <a:rPr lang="en-US" sz="1200" b="0">
                  <a:solidFill>
                    <a:schemeClr val="lt2"/>
                  </a:solidFill>
                  <a:latin typeface="Montserrat Medium"/>
                  <a:ea typeface="Montserrat Medium"/>
                  <a:cs typeface="Montserrat Medium"/>
                  <a:sym typeface="Montserrat Medium"/>
                </a:rPr>
                <a:t>Insert</a:t>
              </a:r>
              <a:r>
                <a:rPr lang="en-US" sz="1200" b="0">
                  <a:solidFill>
                    <a:schemeClr val="lt2"/>
                  </a:solidFill>
                  <a:latin typeface="Arial"/>
                  <a:ea typeface="Arial"/>
                  <a:cs typeface="Arial"/>
                  <a:sym typeface="Arial"/>
                </a:rPr>
                <a:t>. </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Resize the picture to fit the slide, as needed. Hold the </a:t>
              </a:r>
              <a:r>
                <a:rPr lang="en-US" sz="1200" b="0">
                  <a:solidFill>
                    <a:schemeClr val="lt2"/>
                  </a:solidFill>
                  <a:latin typeface="Montserrat Medium"/>
                  <a:ea typeface="Montserrat Medium"/>
                  <a:cs typeface="Montserrat Medium"/>
                  <a:sym typeface="Montserrat Medium"/>
                </a:rPr>
                <a:t>Shift</a:t>
              </a:r>
              <a:r>
                <a:rPr lang="en-US" sz="1200" b="0">
                  <a:solidFill>
                    <a:schemeClr val="lt2"/>
                  </a:solidFill>
                  <a:latin typeface="Arial"/>
                  <a:ea typeface="Arial"/>
                  <a:cs typeface="Arial"/>
                  <a:sym typeface="Arial"/>
                </a:rPr>
                <a:t> </a:t>
              </a:r>
              <a:r>
                <a:rPr lang="en-US" sz="1200" b="0">
                  <a:solidFill>
                    <a:schemeClr val="lt2"/>
                  </a:solidFill>
                  <a:latin typeface="Montserrat Medium"/>
                  <a:ea typeface="Montserrat Medium"/>
                  <a:cs typeface="Montserrat Medium"/>
                  <a:sym typeface="Montserrat Medium"/>
                </a:rPr>
                <a:t>key</a:t>
              </a:r>
              <a:r>
                <a:rPr lang="en-US" sz="1200" b="0">
                  <a:solidFill>
                    <a:schemeClr val="lt2"/>
                  </a:solidFill>
                  <a:latin typeface="Arial"/>
                  <a:ea typeface="Arial"/>
                  <a:cs typeface="Arial"/>
                  <a:sym typeface="Arial"/>
                </a:rPr>
                <a:t> and click and drag a corner.</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On the </a:t>
              </a:r>
              <a:r>
                <a:rPr lang="en-US" sz="1200" b="0">
                  <a:solidFill>
                    <a:schemeClr val="lt2"/>
                  </a:solidFill>
                  <a:latin typeface="Montserrat Medium"/>
                  <a:ea typeface="Montserrat Medium"/>
                  <a:cs typeface="Montserrat Medium"/>
                  <a:sym typeface="Montserrat Medium"/>
                </a:rPr>
                <a:t>Home</a:t>
              </a:r>
              <a:r>
                <a:rPr lang="en-US" sz="1200" b="0">
                  <a:solidFill>
                    <a:schemeClr val="lt2"/>
                  </a:solidFill>
                  <a:latin typeface="Arial"/>
                  <a:ea typeface="Arial"/>
                  <a:cs typeface="Arial"/>
                  <a:sym typeface="Arial"/>
                </a:rPr>
                <a:t> tab, click the </a:t>
              </a:r>
              <a:r>
                <a:rPr lang="en-US" sz="1200" b="0">
                  <a:solidFill>
                    <a:schemeClr val="lt2"/>
                  </a:solidFill>
                  <a:latin typeface="Montserrat Medium"/>
                  <a:ea typeface="Montserrat Medium"/>
                  <a:cs typeface="Montserrat Medium"/>
                  <a:sym typeface="Montserrat Medium"/>
                </a:rPr>
                <a:t>Arrange</a:t>
              </a:r>
              <a:r>
                <a:rPr lang="en-US" sz="1200" b="0">
                  <a:solidFill>
                    <a:schemeClr val="lt2"/>
                  </a:solidFill>
                  <a:latin typeface="Arial"/>
                  <a:ea typeface="Arial"/>
                  <a:cs typeface="Arial"/>
                  <a:sym typeface="Arial"/>
                </a:rPr>
                <a:t> button, then </a:t>
              </a:r>
              <a:r>
                <a:rPr lang="en-US" sz="1200" b="0">
                  <a:solidFill>
                    <a:schemeClr val="lt2"/>
                  </a:solidFill>
                  <a:latin typeface="Montserrat Medium"/>
                  <a:ea typeface="Montserrat Medium"/>
                  <a:cs typeface="Montserrat Medium"/>
                  <a:sym typeface="Montserrat Medium"/>
                </a:rPr>
                <a:t>Send to Back</a:t>
              </a:r>
              <a:r>
                <a:rPr lang="en-US" sz="1200" b="0">
                  <a:solidFill>
                    <a:schemeClr val="lt2"/>
                  </a:solidFill>
                  <a:latin typeface="Arial"/>
                  <a:ea typeface="Arial"/>
                  <a:cs typeface="Arial"/>
                  <a:sym typeface="Arial"/>
                </a:rPr>
                <a:t> so the photo is behind the logos, text, and the transparent overlay. </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Click the </a:t>
              </a:r>
              <a:r>
                <a:rPr lang="en-US" sz="1200" b="0">
                  <a:solidFill>
                    <a:schemeClr val="lt2"/>
                  </a:solidFill>
                  <a:latin typeface="Montserrat Medium"/>
                  <a:ea typeface="Montserrat Medium"/>
                  <a:cs typeface="Montserrat Medium"/>
                  <a:sym typeface="Montserrat Medium"/>
                </a:rPr>
                <a:t>Reset</a:t>
              </a:r>
              <a:r>
                <a:rPr lang="en-US" sz="1200" b="0">
                  <a:solidFill>
                    <a:schemeClr val="lt2"/>
                  </a:solidFill>
                  <a:latin typeface="Arial"/>
                  <a:ea typeface="Arial"/>
                  <a:cs typeface="Arial"/>
                  <a:sym typeface="Arial"/>
                </a:rPr>
                <a:t> button to reapply the Layout</a:t>
              </a:r>
              <a:endParaRPr/>
            </a:p>
          </p:txBody>
        </p:sp>
      </p:grpSp>
      <p:sp>
        <p:nvSpPr>
          <p:cNvPr id="757" name="Google Shape;757;p75"/>
          <p:cNvSpPr>
            <a:spLocks noGrp="1"/>
          </p:cNvSpPr>
          <p:nvPr>
            <p:ph type="pic" idx="2"/>
          </p:nvPr>
        </p:nvSpPr>
        <p:spPr>
          <a:xfrm>
            <a:off x="0" y="0"/>
            <a:ext cx="12192000" cy="6858000"/>
          </a:xfrm>
          <a:prstGeom prst="rect">
            <a:avLst/>
          </a:prstGeom>
          <a:noFill/>
          <a:ln>
            <a:noFill/>
          </a:ln>
        </p:spPr>
        <p:txBody>
          <a:bodyPr spcFirstLastPara="1" wrap="square" lIns="0" tIns="0" rIns="0" bIns="1097275" anchor="ctr" anchorCtr="0"/>
          <a:lstStyle>
            <a:lvl1pPr marR="0" lvl="0" algn="ctr" rtl="0">
              <a:lnSpc>
                <a:spcPct val="120000"/>
              </a:lnSpc>
              <a:spcBef>
                <a:spcPts val="1200"/>
              </a:spcBef>
              <a:spcAft>
                <a:spcPts val="0"/>
              </a:spcAft>
              <a:buClr>
                <a:schemeClr val="accent1"/>
              </a:buClr>
              <a:buSzPts val="2400"/>
              <a:buFont typeface="Arial"/>
              <a:buNone/>
              <a:defRPr sz="2400" b="0" i="0" u="none" strike="noStrike" cap="none">
                <a:solidFill>
                  <a:schemeClr val="lt1"/>
                </a:solidFill>
                <a:latin typeface="Arial"/>
                <a:ea typeface="Arial"/>
                <a:cs typeface="Arial"/>
                <a:sym typeface="Arial"/>
              </a:defRPr>
            </a:lvl1pPr>
            <a:lvl2pPr marR="0" lvl="1" algn="l" rtl="0">
              <a:lnSpc>
                <a:spcPct val="120000"/>
              </a:lnSpc>
              <a:spcBef>
                <a:spcPts val="600"/>
              </a:spcBef>
              <a:spcAft>
                <a:spcPts val="0"/>
              </a:spcAft>
              <a:buClr>
                <a:schemeClr val="dk2"/>
              </a:buClr>
              <a:buSzPts val="1400"/>
              <a:buFont typeface="Avenir"/>
              <a:buChar char="–"/>
              <a:defRPr sz="1400" b="0" i="0" u="none" strike="noStrike" cap="none">
                <a:solidFill>
                  <a:schemeClr val="dk2"/>
                </a:solidFill>
                <a:latin typeface="Arial"/>
                <a:ea typeface="Arial"/>
                <a:cs typeface="Arial"/>
                <a:sym typeface="Arial"/>
              </a:defRPr>
            </a:lvl2pPr>
            <a:lvl3pPr marR="0" lvl="2"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R="0" lvl="3" algn="l" rtl="0">
              <a:lnSpc>
                <a:spcPct val="120000"/>
              </a:lnSpc>
              <a:spcBef>
                <a:spcPts val="600"/>
              </a:spcBef>
              <a:spcAft>
                <a:spcPts val="0"/>
              </a:spcAft>
              <a:buClr>
                <a:schemeClr val="dk2"/>
              </a:buClr>
              <a:buSzPts val="1400"/>
              <a:buFont typeface="Courier New"/>
              <a:buChar char="o"/>
              <a:defRPr sz="1400" b="0" i="0" u="none" strike="noStrike" cap="none">
                <a:solidFill>
                  <a:schemeClr val="dk2"/>
                </a:solidFill>
                <a:latin typeface="Arial"/>
                <a:ea typeface="Arial"/>
                <a:cs typeface="Arial"/>
                <a:sym typeface="Arial"/>
              </a:defRPr>
            </a:lvl4pPr>
            <a:lvl5pPr marR="0" lvl="4"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2252410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melin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Title of Presentation | Confidential</a:t>
            </a:r>
            <a:endParaRPr lang="en-US" dirty="0"/>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dirty="0"/>
          </a:p>
        </p:txBody>
      </p:sp>
      <p:cxnSp>
        <p:nvCxnSpPr>
          <p:cNvPr id="22" name="Straight Connector 21"/>
          <p:cNvCxnSpPr>
            <a:endCxn id="42" idx="4"/>
          </p:cNvCxnSpPr>
          <p:nvPr userDrawn="1"/>
        </p:nvCxnSpPr>
        <p:spPr>
          <a:xfrm>
            <a:off x="-2115" y="2768051"/>
            <a:ext cx="862763" cy="0"/>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sp>
        <p:nvSpPr>
          <p:cNvPr id="24" name="Text Placeholder 6"/>
          <p:cNvSpPr>
            <a:spLocks noGrp="1"/>
          </p:cNvSpPr>
          <p:nvPr>
            <p:ph type="body" sz="quarter" idx="13"/>
          </p:nvPr>
        </p:nvSpPr>
        <p:spPr>
          <a:xfrm>
            <a:off x="609600" y="3536798"/>
            <a:ext cx="1657350" cy="2215224"/>
          </a:xfrm>
        </p:spPr>
        <p:txBody>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5" name="Text Placeholder 6"/>
          <p:cNvSpPr>
            <a:spLocks noGrp="1"/>
          </p:cNvSpPr>
          <p:nvPr>
            <p:ph type="body" sz="quarter" idx="14"/>
          </p:nvPr>
        </p:nvSpPr>
        <p:spPr>
          <a:xfrm>
            <a:off x="2476628" y="3536798"/>
            <a:ext cx="1657350" cy="2215224"/>
          </a:xfrm>
        </p:spPr>
        <p:txBody>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6" name="Text Placeholder 6"/>
          <p:cNvSpPr>
            <a:spLocks noGrp="1"/>
          </p:cNvSpPr>
          <p:nvPr>
            <p:ph type="body" sz="quarter" idx="15"/>
          </p:nvPr>
        </p:nvSpPr>
        <p:spPr>
          <a:xfrm>
            <a:off x="4343656" y="3536798"/>
            <a:ext cx="1657350" cy="2215224"/>
          </a:xfrm>
        </p:spPr>
        <p:txBody>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7" name="Text Placeholder 6"/>
          <p:cNvSpPr>
            <a:spLocks noGrp="1"/>
          </p:cNvSpPr>
          <p:nvPr>
            <p:ph type="body" sz="quarter" idx="16"/>
          </p:nvPr>
        </p:nvSpPr>
        <p:spPr>
          <a:xfrm>
            <a:off x="6210684" y="3536798"/>
            <a:ext cx="1657350" cy="2215224"/>
          </a:xfrm>
        </p:spPr>
        <p:txBody>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8" name="Text Placeholder 6"/>
          <p:cNvSpPr>
            <a:spLocks noGrp="1"/>
          </p:cNvSpPr>
          <p:nvPr>
            <p:ph type="body" sz="quarter" idx="17"/>
          </p:nvPr>
        </p:nvSpPr>
        <p:spPr>
          <a:xfrm>
            <a:off x="8077712" y="3536798"/>
            <a:ext cx="1657350" cy="2215224"/>
          </a:xfrm>
        </p:spPr>
        <p:txBody>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9" name="Text Placeholder 6"/>
          <p:cNvSpPr>
            <a:spLocks noGrp="1"/>
          </p:cNvSpPr>
          <p:nvPr>
            <p:ph type="body" sz="quarter" idx="18"/>
          </p:nvPr>
        </p:nvSpPr>
        <p:spPr>
          <a:xfrm>
            <a:off x="9944738" y="3536798"/>
            <a:ext cx="1657350" cy="2215224"/>
          </a:xfrm>
        </p:spPr>
        <p:txBody>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42" name="Freeform 41"/>
          <p:cNvSpPr/>
          <p:nvPr userDrawn="1"/>
        </p:nvSpPr>
        <p:spPr>
          <a:xfrm>
            <a:off x="860648" y="2768051"/>
            <a:ext cx="1155254" cy="393700"/>
          </a:xfrm>
          <a:custGeom>
            <a:avLst/>
            <a:gdLst>
              <a:gd name="connsiteX0" fmla="*/ 0 w 1155254"/>
              <a:gd name="connsiteY0" fmla="*/ 0 h 393700"/>
              <a:gd name="connsiteX1" fmla="*/ 1155254 w 1155254"/>
              <a:gd name="connsiteY1" fmla="*/ 0 h 393700"/>
              <a:gd name="connsiteX2" fmla="*/ 1151024 w 1155254"/>
              <a:gd name="connsiteY2" fmla="*/ 13627 h 393700"/>
              <a:gd name="connsiteX3" fmla="*/ 577627 w 1155254"/>
              <a:gd name="connsiteY3" fmla="*/ 393700 h 393700"/>
              <a:gd name="connsiteX4" fmla="*/ 4230 w 1155254"/>
              <a:gd name="connsiteY4" fmla="*/ 13627 h 393700"/>
              <a:gd name="connsiteX0" fmla="*/ 0 w 1155254"/>
              <a:gd name="connsiteY0" fmla="*/ 6350 h 400050"/>
              <a:gd name="connsiteX1" fmla="*/ 549052 w 1155254"/>
              <a:gd name="connsiteY1" fmla="*/ 0 h 400050"/>
              <a:gd name="connsiteX2" fmla="*/ 1155254 w 1155254"/>
              <a:gd name="connsiteY2" fmla="*/ 6350 h 400050"/>
              <a:gd name="connsiteX3" fmla="*/ 1151024 w 1155254"/>
              <a:gd name="connsiteY3" fmla="*/ 19977 h 400050"/>
              <a:gd name="connsiteX4" fmla="*/ 577627 w 1155254"/>
              <a:gd name="connsiteY4" fmla="*/ 400050 h 400050"/>
              <a:gd name="connsiteX5" fmla="*/ 4230 w 1155254"/>
              <a:gd name="connsiteY5" fmla="*/ 19977 h 400050"/>
              <a:gd name="connsiteX6" fmla="*/ 0 w 1155254"/>
              <a:gd name="connsiteY6" fmla="*/ 635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6" fmla="*/ 640492 w 1155254"/>
              <a:gd name="connsiteY6" fmla="*/ 9144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0" fmla="*/ 1155254 w 1155254"/>
              <a:gd name="connsiteY0" fmla="*/ 0 h 393700"/>
              <a:gd name="connsiteX1" fmla="*/ 1151024 w 1155254"/>
              <a:gd name="connsiteY1" fmla="*/ 13627 h 393700"/>
              <a:gd name="connsiteX2" fmla="*/ 577627 w 1155254"/>
              <a:gd name="connsiteY2" fmla="*/ 393700 h 393700"/>
              <a:gd name="connsiteX3" fmla="*/ 4230 w 1155254"/>
              <a:gd name="connsiteY3" fmla="*/ 13627 h 393700"/>
              <a:gd name="connsiteX4" fmla="*/ 0 w 1155254"/>
              <a:gd name="connsiteY4" fmla="*/ 0 h 39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254" h="393700">
                <a:moveTo>
                  <a:pt x="1155254" y="0"/>
                </a:moveTo>
                <a:lnTo>
                  <a:pt x="1151024" y="13627"/>
                </a:lnTo>
                <a:cubicBezTo>
                  <a:pt x="1056553" y="236980"/>
                  <a:pt x="835392" y="393700"/>
                  <a:pt x="577627" y="393700"/>
                </a:cubicBezTo>
                <a:cubicBezTo>
                  <a:pt x="319862" y="393700"/>
                  <a:pt x="98701" y="236980"/>
                  <a:pt x="4230" y="13627"/>
                </a:cubicBezTo>
                <a:lnTo>
                  <a:pt x="0" y="0"/>
                </a:lnTo>
              </a:path>
            </a:pathLst>
          </a:cu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solidFill>
            </a:endParaRPr>
          </a:p>
        </p:txBody>
      </p:sp>
      <p:sp>
        <p:nvSpPr>
          <p:cNvPr id="43" name="Freeform 42"/>
          <p:cNvSpPr/>
          <p:nvPr userDrawn="1"/>
        </p:nvSpPr>
        <p:spPr>
          <a:xfrm>
            <a:off x="2727676" y="2768051"/>
            <a:ext cx="1155254" cy="393700"/>
          </a:xfrm>
          <a:custGeom>
            <a:avLst/>
            <a:gdLst>
              <a:gd name="connsiteX0" fmla="*/ 0 w 1155254"/>
              <a:gd name="connsiteY0" fmla="*/ 0 h 393700"/>
              <a:gd name="connsiteX1" fmla="*/ 1155254 w 1155254"/>
              <a:gd name="connsiteY1" fmla="*/ 0 h 393700"/>
              <a:gd name="connsiteX2" fmla="*/ 1151024 w 1155254"/>
              <a:gd name="connsiteY2" fmla="*/ 13627 h 393700"/>
              <a:gd name="connsiteX3" fmla="*/ 577627 w 1155254"/>
              <a:gd name="connsiteY3" fmla="*/ 393700 h 393700"/>
              <a:gd name="connsiteX4" fmla="*/ 4230 w 1155254"/>
              <a:gd name="connsiteY4" fmla="*/ 13627 h 393700"/>
              <a:gd name="connsiteX0" fmla="*/ 0 w 1155254"/>
              <a:gd name="connsiteY0" fmla="*/ 6350 h 400050"/>
              <a:gd name="connsiteX1" fmla="*/ 549052 w 1155254"/>
              <a:gd name="connsiteY1" fmla="*/ 0 h 400050"/>
              <a:gd name="connsiteX2" fmla="*/ 1155254 w 1155254"/>
              <a:gd name="connsiteY2" fmla="*/ 6350 h 400050"/>
              <a:gd name="connsiteX3" fmla="*/ 1151024 w 1155254"/>
              <a:gd name="connsiteY3" fmla="*/ 19977 h 400050"/>
              <a:gd name="connsiteX4" fmla="*/ 577627 w 1155254"/>
              <a:gd name="connsiteY4" fmla="*/ 400050 h 400050"/>
              <a:gd name="connsiteX5" fmla="*/ 4230 w 1155254"/>
              <a:gd name="connsiteY5" fmla="*/ 19977 h 400050"/>
              <a:gd name="connsiteX6" fmla="*/ 0 w 1155254"/>
              <a:gd name="connsiteY6" fmla="*/ 635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6" fmla="*/ 640492 w 1155254"/>
              <a:gd name="connsiteY6" fmla="*/ 9144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0" fmla="*/ 1155254 w 1155254"/>
              <a:gd name="connsiteY0" fmla="*/ 0 h 393700"/>
              <a:gd name="connsiteX1" fmla="*/ 1151024 w 1155254"/>
              <a:gd name="connsiteY1" fmla="*/ 13627 h 393700"/>
              <a:gd name="connsiteX2" fmla="*/ 577627 w 1155254"/>
              <a:gd name="connsiteY2" fmla="*/ 393700 h 393700"/>
              <a:gd name="connsiteX3" fmla="*/ 4230 w 1155254"/>
              <a:gd name="connsiteY3" fmla="*/ 13627 h 393700"/>
              <a:gd name="connsiteX4" fmla="*/ 0 w 1155254"/>
              <a:gd name="connsiteY4" fmla="*/ 0 h 39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254" h="393700">
                <a:moveTo>
                  <a:pt x="1155254" y="0"/>
                </a:moveTo>
                <a:lnTo>
                  <a:pt x="1151024" y="13627"/>
                </a:lnTo>
                <a:cubicBezTo>
                  <a:pt x="1056553" y="236980"/>
                  <a:pt x="835392" y="393700"/>
                  <a:pt x="577627" y="393700"/>
                </a:cubicBezTo>
                <a:cubicBezTo>
                  <a:pt x="319862" y="393700"/>
                  <a:pt x="98701" y="236980"/>
                  <a:pt x="4230" y="13627"/>
                </a:cubicBezTo>
                <a:lnTo>
                  <a:pt x="0" y="0"/>
                </a:lnTo>
              </a:path>
            </a:pathLst>
          </a:cu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solidFill>
            </a:endParaRPr>
          </a:p>
        </p:txBody>
      </p:sp>
      <p:sp>
        <p:nvSpPr>
          <p:cNvPr id="44" name="Freeform 43"/>
          <p:cNvSpPr/>
          <p:nvPr userDrawn="1"/>
        </p:nvSpPr>
        <p:spPr>
          <a:xfrm>
            <a:off x="4594704" y="2768051"/>
            <a:ext cx="1155254" cy="393700"/>
          </a:xfrm>
          <a:custGeom>
            <a:avLst/>
            <a:gdLst>
              <a:gd name="connsiteX0" fmla="*/ 0 w 1155254"/>
              <a:gd name="connsiteY0" fmla="*/ 0 h 393700"/>
              <a:gd name="connsiteX1" fmla="*/ 1155254 w 1155254"/>
              <a:gd name="connsiteY1" fmla="*/ 0 h 393700"/>
              <a:gd name="connsiteX2" fmla="*/ 1151024 w 1155254"/>
              <a:gd name="connsiteY2" fmla="*/ 13627 h 393700"/>
              <a:gd name="connsiteX3" fmla="*/ 577627 w 1155254"/>
              <a:gd name="connsiteY3" fmla="*/ 393700 h 393700"/>
              <a:gd name="connsiteX4" fmla="*/ 4230 w 1155254"/>
              <a:gd name="connsiteY4" fmla="*/ 13627 h 393700"/>
              <a:gd name="connsiteX0" fmla="*/ 0 w 1155254"/>
              <a:gd name="connsiteY0" fmla="*/ 6350 h 400050"/>
              <a:gd name="connsiteX1" fmla="*/ 549052 w 1155254"/>
              <a:gd name="connsiteY1" fmla="*/ 0 h 400050"/>
              <a:gd name="connsiteX2" fmla="*/ 1155254 w 1155254"/>
              <a:gd name="connsiteY2" fmla="*/ 6350 h 400050"/>
              <a:gd name="connsiteX3" fmla="*/ 1151024 w 1155254"/>
              <a:gd name="connsiteY3" fmla="*/ 19977 h 400050"/>
              <a:gd name="connsiteX4" fmla="*/ 577627 w 1155254"/>
              <a:gd name="connsiteY4" fmla="*/ 400050 h 400050"/>
              <a:gd name="connsiteX5" fmla="*/ 4230 w 1155254"/>
              <a:gd name="connsiteY5" fmla="*/ 19977 h 400050"/>
              <a:gd name="connsiteX6" fmla="*/ 0 w 1155254"/>
              <a:gd name="connsiteY6" fmla="*/ 635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6" fmla="*/ 640492 w 1155254"/>
              <a:gd name="connsiteY6" fmla="*/ 9144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0" fmla="*/ 1155254 w 1155254"/>
              <a:gd name="connsiteY0" fmla="*/ 0 h 393700"/>
              <a:gd name="connsiteX1" fmla="*/ 1151024 w 1155254"/>
              <a:gd name="connsiteY1" fmla="*/ 13627 h 393700"/>
              <a:gd name="connsiteX2" fmla="*/ 577627 w 1155254"/>
              <a:gd name="connsiteY2" fmla="*/ 393700 h 393700"/>
              <a:gd name="connsiteX3" fmla="*/ 4230 w 1155254"/>
              <a:gd name="connsiteY3" fmla="*/ 13627 h 393700"/>
              <a:gd name="connsiteX4" fmla="*/ 0 w 1155254"/>
              <a:gd name="connsiteY4" fmla="*/ 0 h 39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254" h="393700">
                <a:moveTo>
                  <a:pt x="1155254" y="0"/>
                </a:moveTo>
                <a:lnTo>
                  <a:pt x="1151024" y="13627"/>
                </a:lnTo>
                <a:cubicBezTo>
                  <a:pt x="1056553" y="236980"/>
                  <a:pt x="835392" y="393700"/>
                  <a:pt x="577627" y="393700"/>
                </a:cubicBezTo>
                <a:cubicBezTo>
                  <a:pt x="319862" y="393700"/>
                  <a:pt x="98701" y="236980"/>
                  <a:pt x="4230" y="13627"/>
                </a:cubicBezTo>
                <a:lnTo>
                  <a:pt x="0" y="0"/>
                </a:lnTo>
              </a:path>
            </a:pathLst>
          </a:cu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solidFill>
            </a:endParaRPr>
          </a:p>
        </p:txBody>
      </p:sp>
      <p:sp>
        <p:nvSpPr>
          <p:cNvPr id="45" name="Freeform 44"/>
          <p:cNvSpPr/>
          <p:nvPr userDrawn="1"/>
        </p:nvSpPr>
        <p:spPr>
          <a:xfrm>
            <a:off x="6461732" y="2768051"/>
            <a:ext cx="1155254" cy="393700"/>
          </a:xfrm>
          <a:custGeom>
            <a:avLst/>
            <a:gdLst>
              <a:gd name="connsiteX0" fmla="*/ 0 w 1155254"/>
              <a:gd name="connsiteY0" fmla="*/ 0 h 393700"/>
              <a:gd name="connsiteX1" fmla="*/ 1155254 w 1155254"/>
              <a:gd name="connsiteY1" fmla="*/ 0 h 393700"/>
              <a:gd name="connsiteX2" fmla="*/ 1151024 w 1155254"/>
              <a:gd name="connsiteY2" fmla="*/ 13627 h 393700"/>
              <a:gd name="connsiteX3" fmla="*/ 577627 w 1155254"/>
              <a:gd name="connsiteY3" fmla="*/ 393700 h 393700"/>
              <a:gd name="connsiteX4" fmla="*/ 4230 w 1155254"/>
              <a:gd name="connsiteY4" fmla="*/ 13627 h 393700"/>
              <a:gd name="connsiteX0" fmla="*/ 0 w 1155254"/>
              <a:gd name="connsiteY0" fmla="*/ 6350 h 400050"/>
              <a:gd name="connsiteX1" fmla="*/ 549052 w 1155254"/>
              <a:gd name="connsiteY1" fmla="*/ 0 h 400050"/>
              <a:gd name="connsiteX2" fmla="*/ 1155254 w 1155254"/>
              <a:gd name="connsiteY2" fmla="*/ 6350 h 400050"/>
              <a:gd name="connsiteX3" fmla="*/ 1151024 w 1155254"/>
              <a:gd name="connsiteY3" fmla="*/ 19977 h 400050"/>
              <a:gd name="connsiteX4" fmla="*/ 577627 w 1155254"/>
              <a:gd name="connsiteY4" fmla="*/ 400050 h 400050"/>
              <a:gd name="connsiteX5" fmla="*/ 4230 w 1155254"/>
              <a:gd name="connsiteY5" fmla="*/ 19977 h 400050"/>
              <a:gd name="connsiteX6" fmla="*/ 0 w 1155254"/>
              <a:gd name="connsiteY6" fmla="*/ 635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6" fmla="*/ 640492 w 1155254"/>
              <a:gd name="connsiteY6" fmla="*/ 9144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0" fmla="*/ 1155254 w 1155254"/>
              <a:gd name="connsiteY0" fmla="*/ 0 h 393700"/>
              <a:gd name="connsiteX1" fmla="*/ 1151024 w 1155254"/>
              <a:gd name="connsiteY1" fmla="*/ 13627 h 393700"/>
              <a:gd name="connsiteX2" fmla="*/ 577627 w 1155254"/>
              <a:gd name="connsiteY2" fmla="*/ 393700 h 393700"/>
              <a:gd name="connsiteX3" fmla="*/ 4230 w 1155254"/>
              <a:gd name="connsiteY3" fmla="*/ 13627 h 393700"/>
              <a:gd name="connsiteX4" fmla="*/ 0 w 1155254"/>
              <a:gd name="connsiteY4" fmla="*/ 0 h 39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254" h="393700">
                <a:moveTo>
                  <a:pt x="1155254" y="0"/>
                </a:moveTo>
                <a:lnTo>
                  <a:pt x="1151024" y="13627"/>
                </a:lnTo>
                <a:cubicBezTo>
                  <a:pt x="1056553" y="236980"/>
                  <a:pt x="835392" y="393700"/>
                  <a:pt x="577627" y="393700"/>
                </a:cubicBezTo>
                <a:cubicBezTo>
                  <a:pt x="319862" y="393700"/>
                  <a:pt x="98701" y="236980"/>
                  <a:pt x="4230" y="13627"/>
                </a:cubicBezTo>
                <a:lnTo>
                  <a:pt x="0" y="0"/>
                </a:lnTo>
              </a:path>
            </a:pathLst>
          </a:cu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solidFill>
            </a:endParaRPr>
          </a:p>
        </p:txBody>
      </p:sp>
      <p:sp>
        <p:nvSpPr>
          <p:cNvPr id="46" name="Freeform 45"/>
          <p:cNvSpPr/>
          <p:nvPr userDrawn="1"/>
        </p:nvSpPr>
        <p:spPr>
          <a:xfrm>
            <a:off x="8328760" y="2768051"/>
            <a:ext cx="1155254" cy="393700"/>
          </a:xfrm>
          <a:custGeom>
            <a:avLst/>
            <a:gdLst>
              <a:gd name="connsiteX0" fmla="*/ 0 w 1155254"/>
              <a:gd name="connsiteY0" fmla="*/ 0 h 393700"/>
              <a:gd name="connsiteX1" fmla="*/ 1155254 w 1155254"/>
              <a:gd name="connsiteY1" fmla="*/ 0 h 393700"/>
              <a:gd name="connsiteX2" fmla="*/ 1151024 w 1155254"/>
              <a:gd name="connsiteY2" fmla="*/ 13627 h 393700"/>
              <a:gd name="connsiteX3" fmla="*/ 577627 w 1155254"/>
              <a:gd name="connsiteY3" fmla="*/ 393700 h 393700"/>
              <a:gd name="connsiteX4" fmla="*/ 4230 w 1155254"/>
              <a:gd name="connsiteY4" fmla="*/ 13627 h 393700"/>
              <a:gd name="connsiteX0" fmla="*/ 0 w 1155254"/>
              <a:gd name="connsiteY0" fmla="*/ 6350 h 400050"/>
              <a:gd name="connsiteX1" fmla="*/ 549052 w 1155254"/>
              <a:gd name="connsiteY1" fmla="*/ 0 h 400050"/>
              <a:gd name="connsiteX2" fmla="*/ 1155254 w 1155254"/>
              <a:gd name="connsiteY2" fmla="*/ 6350 h 400050"/>
              <a:gd name="connsiteX3" fmla="*/ 1151024 w 1155254"/>
              <a:gd name="connsiteY3" fmla="*/ 19977 h 400050"/>
              <a:gd name="connsiteX4" fmla="*/ 577627 w 1155254"/>
              <a:gd name="connsiteY4" fmla="*/ 400050 h 400050"/>
              <a:gd name="connsiteX5" fmla="*/ 4230 w 1155254"/>
              <a:gd name="connsiteY5" fmla="*/ 19977 h 400050"/>
              <a:gd name="connsiteX6" fmla="*/ 0 w 1155254"/>
              <a:gd name="connsiteY6" fmla="*/ 635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6" fmla="*/ 640492 w 1155254"/>
              <a:gd name="connsiteY6" fmla="*/ 9144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0" fmla="*/ 1155254 w 1155254"/>
              <a:gd name="connsiteY0" fmla="*/ 0 h 393700"/>
              <a:gd name="connsiteX1" fmla="*/ 1151024 w 1155254"/>
              <a:gd name="connsiteY1" fmla="*/ 13627 h 393700"/>
              <a:gd name="connsiteX2" fmla="*/ 577627 w 1155254"/>
              <a:gd name="connsiteY2" fmla="*/ 393700 h 393700"/>
              <a:gd name="connsiteX3" fmla="*/ 4230 w 1155254"/>
              <a:gd name="connsiteY3" fmla="*/ 13627 h 393700"/>
              <a:gd name="connsiteX4" fmla="*/ 0 w 1155254"/>
              <a:gd name="connsiteY4" fmla="*/ 0 h 39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254" h="393700">
                <a:moveTo>
                  <a:pt x="1155254" y="0"/>
                </a:moveTo>
                <a:lnTo>
                  <a:pt x="1151024" y="13627"/>
                </a:lnTo>
                <a:cubicBezTo>
                  <a:pt x="1056553" y="236980"/>
                  <a:pt x="835392" y="393700"/>
                  <a:pt x="577627" y="393700"/>
                </a:cubicBezTo>
                <a:cubicBezTo>
                  <a:pt x="319862" y="393700"/>
                  <a:pt x="98701" y="236980"/>
                  <a:pt x="4230" y="13627"/>
                </a:cubicBezTo>
                <a:lnTo>
                  <a:pt x="0" y="0"/>
                </a:lnTo>
              </a:path>
            </a:pathLst>
          </a:cu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solidFill>
            </a:endParaRPr>
          </a:p>
        </p:txBody>
      </p:sp>
      <p:sp>
        <p:nvSpPr>
          <p:cNvPr id="47" name="Freeform 46"/>
          <p:cNvSpPr/>
          <p:nvPr userDrawn="1"/>
        </p:nvSpPr>
        <p:spPr>
          <a:xfrm>
            <a:off x="10195786" y="2768051"/>
            <a:ext cx="1155254" cy="393700"/>
          </a:xfrm>
          <a:custGeom>
            <a:avLst/>
            <a:gdLst>
              <a:gd name="connsiteX0" fmla="*/ 0 w 1155254"/>
              <a:gd name="connsiteY0" fmla="*/ 0 h 393700"/>
              <a:gd name="connsiteX1" fmla="*/ 1155254 w 1155254"/>
              <a:gd name="connsiteY1" fmla="*/ 0 h 393700"/>
              <a:gd name="connsiteX2" fmla="*/ 1151024 w 1155254"/>
              <a:gd name="connsiteY2" fmla="*/ 13627 h 393700"/>
              <a:gd name="connsiteX3" fmla="*/ 577627 w 1155254"/>
              <a:gd name="connsiteY3" fmla="*/ 393700 h 393700"/>
              <a:gd name="connsiteX4" fmla="*/ 4230 w 1155254"/>
              <a:gd name="connsiteY4" fmla="*/ 13627 h 393700"/>
              <a:gd name="connsiteX0" fmla="*/ 0 w 1155254"/>
              <a:gd name="connsiteY0" fmla="*/ 6350 h 400050"/>
              <a:gd name="connsiteX1" fmla="*/ 549052 w 1155254"/>
              <a:gd name="connsiteY1" fmla="*/ 0 h 400050"/>
              <a:gd name="connsiteX2" fmla="*/ 1155254 w 1155254"/>
              <a:gd name="connsiteY2" fmla="*/ 6350 h 400050"/>
              <a:gd name="connsiteX3" fmla="*/ 1151024 w 1155254"/>
              <a:gd name="connsiteY3" fmla="*/ 19977 h 400050"/>
              <a:gd name="connsiteX4" fmla="*/ 577627 w 1155254"/>
              <a:gd name="connsiteY4" fmla="*/ 400050 h 400050"/>
              <a:gd name="connsiteX5" fmla="*/ 4230 w 1155254"/>
              <a:gd name="connsiteY5" fmla="*/ 19977 h 400050"/>
              <a:gd name="connsiteX6" fmla="*/ 0 w 1155254"/>
              <a:gd name="connsiteY6" fmla="*/ 635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6" fmla="*/ 640492 w 1155254"/>
              <a:gd name="connsiteY6" fmla="*/ 9144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0" fmla="*/ 1155254 w 1155254"/>
              <a:gd name="connsiteY0" fmla="*/ 0 h 393700"/>
              <a:gd name="connsiteX1" fmla="*/ 1151024 w 1155254"/>
              <a:gd name="connsiteY1" fmla="*/ 13627 h 393700"/>
              <a:gd name="connsiteX2" fmla="*/ 577627 w 1155254"/>
              <a:gd name="connsiteY2" fmla="*/ 393700 h 393700"/>
              <a:gd name="connsiteX3" fmla="*/ 4230 w 1155254"/>
              <a:gd name="connsiteY3" fmla="*/ 13627 h 393700"/>
              <a:gd name="connsiteX4" fmla="*/ 0 w 1155254"/>
              <a:gd name="connsiteY4" fmla="*/ 0 h 39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254" h="393700">
                <a:moveTo>
                  <a:pt x="1155254" y="0"/>
                </a:moveTo>
                <a:lnTo>
                  <a:pt x="1151024" y="13627"/>
                </a:lnTo>
                <a:cubicBezTo>
                  <a:pt x="1056553" y="236980"/>
                  <a:pt x="835392" y="393700"/>
                  <a:pt x="577627" y="393700"/>
                </a:cubicBezTo>
                <a:cubicBezTo>
                  <a:pt x="319862" y="393700"/>
                  <a:pt x="98701" y="236980"/>
                  <a:pt x="4230" y="13627"/>
                </a:cubicBezTo>
                <a:lnTo>
                  <a:pt x="0" y="0"/>
                </a:lnTo>
              </a:path>
            </a:pathLst>
          </a:cu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solidFill>
            </a:endParaRPr>
          </a:p>
        </p:txBody>
      </p:sp>
      <p:cxnSp>
        <p:nvCxnSpPr>
          <p:cNvPr id="53" name="Straight Connector 52"/>
          <p:cNvCxnSpPr>
            <a:stCxn id="42" idx="0"/>
          </p:cNvCxnSpPr>
          <p:nvPr userDrawn="1"/>
        </p:nvCxnSpPr>
        <p:spPr>
          <a:xfrm>
            <a:off x="2015902" y="2768051"/>
            <a:ext cx="711774" cy="0"/>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3882930" y="2768051"/>
            <a:ext cx="711774" cy="0"/>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5749958" y="2768051"/>
            <a:ext cx="711774" cy="0"/>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7616986" y="2768051"/>
            <a:ext cx="711774" cy="0"/>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9484012" y="2768051"/>
            <a:ext cx="711774" cy="0"/>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47" idx="0"/>
          </p:cNvCxnSpPr>
          <p:nvPr userDrawn="1"/>
        </p:nvCxnSpPr>
        <p:spPr>
          <a:xfrm>
            <a:off x="11351040" y="2768051"/>
            <a:ext cx="840960" cy="0"/>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sp>
        <p:nvSpPr>
          <p:cNvPr id="62" name="Text Placeholder 21"/>
          <p:cNvSpPr>
            <a:spLocks noGrp="1"/>
          </p:cNvSpPr>
          <p:nvPr>
            <p:ph type="body" sz="quarter" idx="12" hasCustomPrompt="1"/>
          </p:nvPr>
        </p:nvSpPr>
        <p:spPr>
          <a:xfrm>
            <a:off x="923925" y="2027733"/>
            <a:ext cx="1026068" cy="1026068"/>
          </a:xfrm>
          <a:prstGeom prst="ellipse">
            <a:avLst/>
          </a:prstGeom>
          <a:solidFill>
            <a:schemeClr val="bg1">
              <a:lumMod val="95000"/>
            </a:schemeClr>
          </a:solidFill>
        </p:spPr>
        <p:txBody>
          <a:bodyPr wrap="none" anchor="ctr"/>
          <a:lstStyle>
            <a:lvl1pPr marL="0" indent="0" algn="ctr">
              <a:lnSpc>
                <a:spcPct val="100000"/>
              </a:lnSpc>
              <a:buNone/>
              <a:defRPr sz="2200">
                <a:solidFill>
                  <a:schemeClr val="bg2"/>
                </a:solidFill>
                <a:latin typeface="Gotham Rounded Medium" panose="02000000000000000000" pitchFamily="50" charset="0"/>
              </a:defRPr>
            </a:lvl1pPr>
          </a:lstStyle>
          <a:p>
            <a:pPr lvl="0"/>
            <a:r>
              <a:rPr lang="en-US" dirty="0"/>
              <a:t>20##</a:t>
            </a:r>
          </a:p>
        </p:txBody>
      </p:sp>
      <p:sp>
        <p:nvSpPr>
          <p:cNvPr id="63" name="Text Placeholder 21"/>
          <p:cNvSpPr>
            <a:spLocks noGrp="1"/>
          </p:cNvSpPr>
          <p:nvPr>
            <p:ph type="body" sz="quarter" idx="19" hasCustomPrompt="1"/>
          </p:nvPr>
        </p:nvSpPr>
        <p:spPr>
          <a:xfrm>
            <a:off x="2793585" y="2027733"/>
            <a:ext cx="1026068" cy="1026068"/>
          </a:xfrm>
          <a:prstGeom prst="ellipse">
            <a:avLst/>
          </a:prstGeom>
          <a:solidFill>
            <a:schemeClr val="bg1">
              <a:lumMod val="95000"/>
            </a:schemeClr>
          </a:solidFill>
        </p:spPr>
        <p:txBody>
          <a:bodyPr wrap="none" anchor="ctr"/>
          <a:lstStyle>
            <a:lvl1pPr marL="0" indent="0" algn="ctr">
              <a:lnSpc>
                <a:spcPct val="100000"/>
              </a:lnSpc>
              <a:buNone/>
              <a:defRPr sz="2200">
                <a:solidFill>
                  <a:schemeClr val="bg2"/>
                </a:solidFill>
                <a:latin typeface="Gotham Rounded Medium" panose="02000000000000000000" pitchFamily="50" charset="0"/>
              </a:defRPr>
            </a:lvl1pPr>
          </a:lstStyle>
          <a:p>
            <a:pPr lvl="0"/>
            <a:r>
              <a:rPr lang="en-US" dirty="0"/>
              <a:t>20##</a:t>
            </a:r>
          </a:p>
        </p:txBody>
      </p:sp>
      <p:sp>
        <p:nvSpPr>
          <p:cNvPr id="64" name="Text Placeholder 21"/>
          <p:cNvSpPr>
            <a:spLocks noGrp="1"/>
          </p:cNvSpPr>
          <p:nvPr>
            <p:ph type="body" sz="quarter" idx="20" hasCustomPrompt="1"/>
          </p:nvPr>
        </p:nvSpPr>
        <p:spPr>
          <a:xfrm>
            <a:off x="4660613" y="2027733"/>
            <a:ext cx="1026068" cy="1026068"/>
          </a:xfrm>
          <a:prstGeom prst="ellipse">
            <a:avLst/>
          </a:prstGeom>
          <a:solidFill>
            <a:schemeClr val="bg1">
              <a:lumMod val="95000"/>
            </a:schemeClr>
          </a:solidFill>
        </p:spPr>
        <p:txBody>
          <a:bodyPr wrap="none" anchor="ctr"/>
          <a:lstStyle>
            <a:lvl1pPr marL="0" indent="0" algn="ctr">
              <a:lnSpc>
                <a:spcPct val="100000"/>
              </a:lnSpc>
              <a:buNone/>
              <a:defRPr sz="2200">
                <a:solidFill>
                  <a:schemeClr val="bg2"/>
                </a:solidFill>
                <a:latin typeface="Gotham Rounded Medium" panose="02000000000000000000" pitchFamily="50" charset="0"/>
              </a:defRPr>
            </a:lvl1pPr>
          </a:lstStyle>
          <a:p>
            <a:pPr lvl="0"/>
            <a:r>
              <a:rPr lang="en-US" dirty="0"/>
              <a:t>20##</a:t>
            </a:r>
          </a:p>
        </p:txBody>
      </p:sp>
      <p:sp>
        <p:nvSpPr>
          <p:cNvPr id="65" name="Text Placeholder 21"/>
          <p:cNvSpPr>
            <a:spLocks noGrp="1"/>
          </p:cNvSpPr>
          <p:nvPr>
            <p:ph type="body" sz="quarter" idx="21" hasCustomPrompt="1"/>
          </p:nvPr>
        </p:nvSpPr>
        <p:spPr>
          <a:xfrm>
            <a:off x="6527641" y="2027733"/>
            <a:ext cx="1026068" cy="1026068"/>
          </a:xfrm>
          <a:prstGeom prst="ellipse">
            <a:avLst/>
          </a:prstGeom>
          <a:solidFill>
            <a:schemeClr val="bg1">
              <a:lumMod val="95000"/>
            </a:schemeClr>
          </a:solidFill>
        </p:spPr>
        <p:txBody>
          <a:bodyPr wrap="none" anchor="ctr"/>
          <a:lstStyle>
            <a:lvl1pPr marL="0" indent="0" algn="ctr">
              <a:lnSpc>
                <a:spcPct val="100000"/>
              </a:lnSpc>
              <a:buNone/>
              <a:defRPr sz="2200">
                <a:solidFill>
                  <a:schemeClr val="bg2"/>
                </a:solidFill>
                <a:latin typeface="Gotham Rounded Medium" panose="02000000000000000000" pitchFamily="50" charset="0"/>
              </a:defRPr>
            </a:lvl1pPr>
          </a:lstStyle>
          <a:p>
            <a:pPr lvl="0"/>
            <a:r>
              <a:rPr lang="en-US" dirty="0"/>
              <a:t>20##</a:t>
            </a:r>
          </a:p>
        </p:txBody>
      </p:sp>
      <p:sp>
        <p:nvSpPr>
          <p:cNvPr id="66" name="Text Placeholder 21"/>
          <p:cNvSpPr>
            <a:spLocks noGrp="1"/>
          </p:cNvSpPr>
          <p:nvPr>
            <p:ph type="body" sz="quarter" idx="22" hasCustomPrompt="1"/>
          </p:nvPr>
        </p:nvSpPr>
        <p:spPr>
          <a:xfrm>
            <a:off x="8394669" y="2027733"/>
            <a:ext cx="1026068" cy="1026068"/>
          </a:xfrm>
          <a:prstGeom prst="ellipse">
            <a:avLst/>
          </a:prstGeom>
          <a:solidFill>
            <a:schemeClr val="bg1">
              <a:lumMod val="95000"/>
            </a:schemeClr>
          </a:solidFill>
        </p:spPr>
        <p:txBody>
          <a:bodyPr wrap="none" anchor="ctr"/>
          <a:lstStyle>
            <a:lvl1pPr marL="0" indent="0" algn="ctr">
              <a:lnSpc>
                <a:spcPct val="100000"/>
              </a:lnSpc>
              <a:buNone/>
              <a:defRPr sz="2200">
                <a:solidFill>
                  <a:schemeClr val="bg2"/>
                </a:solidFill>
                <a:latin typeface="Gotham Rounded Medium" panose="02000000000000000000" pitchFamily="50" charset="0"/>
              </a:defRPr>
            </a:lvl1pPr>
          </a:lstStyle>
          <a:p>
            <a:pPr lvl="0"/>
            <a:r>
              <a:rPr lang="en-US" dirty="0"/>
              <a:t>20##</a:t>
            </a:r>
          </a:p>
        </p:txBody>
      </p:sp>
      <p:sp>
        <p:nvSpPr>
          <p:cNvPr id="67" name="Text Placeholder 21"/>
          <p:cNvSpPr>
            <a:spLocks noGrp="1"/>
          </p:cNvSpPr>
          <p:nvPr>
            <p:ph type="body" sz="quarter" idx="23" hasCustomPrompt="1"/>
          </p:nvPr>
        </p:nvSpPr>
        <p:spPr>
          <a:xfrm>
            <a:off x="10261697" y="2027733"/>
            <a:ext cx="1026068" cy="1026068"/>
          </a:xfrm>
          <a:prstGeom prst="ellipse">
            <a:avLst/>
          </a:prstGeom>
          <a:solidFill>
            <a:schemeClr val="bg1">
              <a:lumMod val="95000"/>
            </a:schemeClr>
          </a:solidFill>
        </p:spPr>
        <p:txBody>
          <a:bodyPr wrap="none" anchor="ctr"/>
          <a:lstStyle>
            <a:lvl1pPr marL="0" indent="0" algn="ctr">
              <a:lnSpc>
                <a:spcPct val="100000"/>
              </a:lnSpc>
              <a:buNone/>
              <a:defRPr sz="2200">
                <a:solidFill>
                  <a:schemeClr val="bg2"/>
                </a:solidFill>
                <a:latin typeface="Gotham Rounded Medium" panose="02000000000000000000" pitchFamily="50" charset="0"/>
              </a:defRPr>
            </a:lvl1pPr>
          </a:lstStyle>
          <a:p>
            <a:pPr lvl="0"/>
            <a:r>
              <a:rPr lang="en-US" dirty="0"/>
              <a:t>20##</a:t>
            </a:r>
          </a:p>
        </p:txBody>
      </p:sp>
    </p:spTree>
    <p:extLst>
      <p:ext uri="{BB962C8B-B14F-4D97-AF65-F5344CB8AC3E}">
        <p14:creationId xmlns:p14="http://schemas.microsoft.com/office/powerpoint/2010/main" val="221034842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ice mock up slide_Laptop">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92488" y="759925"/>
            <a:ext cx="9257697" cy="5431325"/>
          </a:xfrm>
          <a:prstGeom prst="rect">
            <a:avLst/>
          </a:prstGeom>
        </p:spPr>
      </p:pic>
      <p:sp>
        <p:nvSpPr>
          <p:cNvPr id="7" name="Picture Placeholder 4"/>
          <p:cNvSpPr>
            <a:spLocks noGrp="1"/>
          </p:cNvSpPr>
          <p:nvPr>
            <p:ph type="pic" sz="quarter" idx="15" hasCustomPrompt="1"/>
          </p:nvPr>
        </p:nvSpPr>
        <p:spPr>
          <a:xfrm>
            <a:off x="5257316" y="1180629"/>
            <a:ext cx="6934683" cy="4325397"/>
          </a:xfrm>
          <a:prstGeom prst="rect">
            <a:avLst/>
          </a:prstGeom>
          <a:solidFill>
            <a:schemeClr val="bg1"/>
          </a:solidFill>
          <a:ln w="3175">
            <a:noFill/>
          </a:ln>
        </p:spPr>
        <p:txBody>
          <a:bodyPr tIns="91440" bIns="1371600" anchor="ctr">
            <a:noAutofit/>
          </a:bodyPr>
          <a:lstStyle>
            <a:lvl1pPr marL="0" indent="0" algn="ctr">
              <a:buNone/>
              <a:defRPr>
                <a:solidFill>
                  <a:schemeClr val="bg2"/>
                </a:solidFill>
              </a:defRPr>
            </a:lvl1pPr>
          </a:lstStyle>
          <a:p>
            <a:r>
              <a:rPr lang="en-IN" dirty="0"/>
              <a:t>Screenshot</a:t>
            </a:r>
            <a:endParaRPr lang="en-US" dirty="0"/>
          </a:p>
        </p:txBody>
      </p:sp>
      <p:sp>
        <p:nvSpPr>
          <p:cNvPr id="2" name="Title 1"/>
          <p:cNvSpPr>
            <a:spLocks noGrp="1"/>
          </p:cNvSpPr>
          <p:nvPr>
            <p:ph type="title"/>
          </p:nvPr>
        </p:nvSpPr>
        <p:spPr>
          <a:xfrm>
            <a:off x="609600" y="387148"/>
            <a:ext cx="4239986" cy="615553"/>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Title of Presentation | Confidential</a:t>
            </a:r>
            <a:endParaRPr lang="en-US" dirty="0"/>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dirty="0"/>
          </a:p>
        </p:txBody>
      </p:sp>
      <p:sp>
        <p:nvSpPr>
          <p:cNvPr id="5" name="Text Placeholder 6"/>
          <p:cNvSpPr>
            <a:spLocks noGrp="1"/>
          </p:cNvSpPr>
          <p:nvPr>
            <p:ph type="body" sz="quarter" idx="13"/>
          </p:nvPr>
        </p:nvSpPr>
        <p:spPr>
          <a:xfrm>
            <a:off x="609600" y="1972164"/>
            <a:ext cx="2933700" cy="4123836"/>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25580121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Device mock up slide_Mobile">
    <p:spTree>
      <p:nvGrpSpPr>
        <p:cNvPr id="1" name=""/>
        <p:cNvGrpSpPr/>
        <p:nvPr/>
      </p:nvGrpSpPr>
      <p:grpSpPr>
        <a:xfrm>
          <a:off x="0" y="0"/>
          <a:ext cx="0" cy="0"/>
          <a:chOff x="0" y="0"/>
          <a:chExt cx="0" cy="0"/>
        </a:xfrm>
      </p:grpSpPr>
      <p:sp>
        <p:nvSpPr>
          <p:cNvPr id="2" name="Title 1"/>
          <p:cNvSpPr>
            <a:spLocks noGrp="1"/>
          </p:cNvSpPr>
          <p:nvPr>
            <p:ph type="title"/>
          </p:nvPr>
        </p:nvSpPr>
        <p:spPr>
          <a:xfrm>
            <a:off x="609600" y="387148"/>
            <a:ext cx="4857750" cy="1231106"/>
          </a:xfrm>
        </p:spPr>
        <p:txBody>
          <a:bodyPr/>
          <a:lstStyle>
            <a:lvl1pPr>
              <a:defRPr sz="40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Title of Presentation | Confidential</a:t>
            </a:r>
            <a:endParaRPr lang="en-US" dirty="0"/>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dirty="0"/>
          </a:p>
        </p:txBody>
      </p:sp>
      <p:sp>
        <p:nvSpPr>
          <p:cNvPr id="5" name="Text Placeholder 6"/>
          <p:cNvSpPr>
            <a:spLocks noGrp="1"/>
          </p:cNvSpPr>
          <p:nvPr>
            <p:ph type="body" sz="quarter" idx="13"/>
          </p:nvPr>
        </p:nvSpPr>
        <p:spPr>
          <a:xfrm>
            <a:off x="609600" y="1972164"/>
            <a:ext cx="4857750" cy="4123836"/>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12975"/>
          <a:stretch/>
        </p:blipFill>
        <p:spPr>
          <a:xfrm>
            <a:off x="6897503" y="806889"/>
            <a:ext cx="3418890" cy="6051111"/>
          </a:xfrm>
          <a:prstGeom prst="rect">
            <a:avLst/>
          </a:prstGeom>
        </p:spPr>
      </p:pic>
      <p:sp>
        <p:nvSpPr>
          <p:cNvPr id="9" name="Picture Placeholder 4"/>
          <p:cNvSpPr>
            <a:spLocks noGrp="1"/>
          </p:cNvSpPr>
          <p:nvPr>
            <p:ph type="pic" sz="quarter" idx="17" hasCustomPrompt="1"/>
          </p:nvPr>
        </p:nvSpPr>
        <p:spPr>
          <a:xfrm>
            <a:off x="7133292" y="1655064"/>
            <a:ext cx="2945962" cy="5202936"/>
          </a:xfrm>
          <a:prstGeom prst="rect">
            <a:avLst/>
          </a:prstGeom>
          <a:noFill/>
        </p:spPr>
        <p:txBody>
          <a:bodyPr tIns="91440" bIns="1371600" anchor="ctr">
            <a:noAutofit/>
          </a:bodyPr>
          <a:lstStyle>
            <a:lvl1pPr marL="0" indent="0" algn="ctr">
              <a:buNone/>
              <a:defRPr>
                <a:solidFill>
                  <a:schemeClr val="bg2"/>
                </a:solidFill>
              </a:defRPr>
            </a:lvl1pPr>
          </a:lstStyle>
          <a:p>
            <a:r>
              <a:rPr lang="en-IN" dirty="0"/>
              <a:t>Screenshot</a:t>
            </a:r>
            <a:endParaRPr lang="en-US" dirty="0"/>
          </a:p>
        </p:txBody>
      </p:sp>
    </p:spTree>
    <p:extLst>
      <p:ext uri="{BB962C8B-B14F-4D97-AF65-F5344CB8AC3E}">
        <p14:creationId xmlns:p14="http://schemas.microsoft.com/office/powerpoint/2010/main" val="163967332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BlueGreen_Thank you slide">
    <p:bg>
      <p:bgPr>
        <a:gradFill>
          <a:gsLst>
            <a:gs pos="50000">
              <a:schemeClr val="accent5"/>
            </a:gs>
            <a:gs pos="0">
              <a:srgbClr val="034EA2"/>
            </a:gs>
            <a:gs pos="100000">
              <a:srgbClr val="B0D235"/>
            </a:gs>
          </a:gsLst>
          <a:lin ang="18900000" scaled="1"/>
        </a:gra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BCDF122-8555-7B41-A3D0-67E29D37E09E}"/>
              </a:ext>
            </a:extLst>
          </p:cNvPr>
          <p:cNvGrpSpPr>
            <a:grpSpLocks noChangeAspect="1"/>
          </p:cNvGrpSpPr>
          <p:nvPr userDrawn="1"/>
        </p:nvGrpSpPr>
        <p:grpSpPr>
          <a:xfrm>
            <a:off x="1877052" y="476918"/>
            <a:ext cx="8437896" cy="5904164"/>
            <a:chOff x="6935788" y="3157538"/>
            <a:chExt cx="1136650" cy="795337"/>
          </a:xfrm>
          <a:solidFill>
            <a:schemeClr val="bg1">
              <a:alpha val="10000"/>
            </a:schemeClr>
          </a:solidFill>
        </p:grpSpPr>
        <p:sp>
          <p:nvSpPr>
            <p:cNvPr id="23" name="Freeform 22">
              <a:extLst>
                <a:ext uri="{FF2B5EF4-FFF2-40B4-BE49-F238E27FC236}">
                  <a16:creationId xmlns:a16="http://schemas.microsoft.com/office/drawing/2014/main" id="{409EEB6E-588D-BD40-A284-E8AFF9CE9C87}"/>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23">
              <a:extLst>
                <a:ext uri="{FF2B5EF4-FFF2-40B4-BE49-F238E27FC236}">
                  <a16:creationId xmlns:a16="http://schemas.microsoft.com/office/drawing/2014/main" id="{5BA86735-9237-0E41-B5CB-EF3CE87942F1}"/>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4">
              <a:extLst>
                <a:ext uri="{FF2B5EF4-FFF2-40B4-BE49-F238E27FC236}">
                  <a16:creationId xmlns:a16="http://schemas.microsoft.com/office/drawing/2014/main" id="{48DA2662-5E1D-D946-B31C-0BAC13D86B63}"/>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9" name="Group 8">
            <a:extLst>
              <a:ext uri="{FF2B5EF4-FFF2-40B4-BE49-F238E27FC236}">
                <a16:creationId xmlns:a16="http://schemas.microsoft.com/office/drawing/2014/main" id="{61392844-4C1B-794E-BDC5-91FBFB7ED4A7}"/>
              </a:ext>
            </a:extLst>
          </p:cNvPr>
          <p:cNvGrpSpPr/>
          <p:nvPr userDrawn="1"/>
        </p:nvGrpSpPr>
        <p:grpSpPr>
          <a:xfrm>
            <a:off x="4821936" y="2467320"/>
            <a:ext cx="2548128" cy="315914"/>
            <a:chOff x="1757363" y="3146425"/>
            <a:chExt cx="6607175" cy="819150"/>
          </a:xfrm>
          <a:solidFill>
            <a:schemeClr val="bg1"/>
          </a:solidFill>
        </p:grpSpPr>
        <p:sp>
          <p:nvSpPr>
            <p:cNvPr id="10" name="Freeform 1">
              <a:extLst>
                <a:ext uri="{FF2B5EF4-FFF2-40B4-BE49-F238E27FC236}">
                  <a16:creationId xmlns:a16="http://schemas.microsoft.com/office/drawing/2014/main" id="{CF62CECC-1B2E-0747-B8A8-572DD95A505F}"/>
                </a:ext>
              </a:extLst>
            </p:cNvPr>
            <p:cNvSpPr>
              <a:spLocks noChangeArrowheads="1"/>
            </p:cNvSpPr>
            <p:nvPr/>
          </p:nvSpPr>
          <p:spPr bwMode="auto">
            <a:xfrm>
              <a:off x="6669088" y="3159125"/>
              <a:ext cx="201612" cy="793750"/>
            </a:xfrm>
            <a:custGeom>
              <a:avLst/>
              <a:gdLst>
                <a:gd name="T0" fmla="*/ 50 w 560"/>
                <a:gd name="T1" fmla="*/ 0 h 2205"/>
                <a:gd name="T2" fmla="*/ 0 w 560"/>
                <a:gd name="T3" fmla="*/ 50 h 2205"/>
                <a:gd name="T4" fmla="*/ 0 w 560"/>
                <a:gd name="T5" fmla="*/ 2154 h 2205"/>
                <a:gd name="T6" fmla="*/ 50 w 560"/>
                <a:gd name="T7" fmla="*/ 2204 h 2205"/>
                <a:gd name="T8" fmla="*/ 509 w 560"/>
                <a:gd name="T9" fmla="*/ 2204 h 2205"/>
                <a:gd name="T10" fmla="*/ 559 w 560"/>
                <a:gd name="T11" fmla="*/ 2154 h 2205"/>
                <a:gd name="T12" fmla="*/ 559 w 560"/>
                <a:gd name="T13" fmla="*/ 50 h 2205"/>
                <a:gd name="T14" fmla="*/ 509 w 560"/>
                <a:gd name="T15" fmla="*/ 0 h 2205"/>
                <a:gd name="T16" fmla="*/ 50 w 560"/>
                <a:gd name="T17"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2205">
                  <a:moveTo>
                    <a:pt x="50" y="0"/>
                  </a:moveTo>
                  <a:cubicBezTo>
                    <a:pt x="21" y="0"/>
                    <a:pt x="0" y="24"/>
                    <a:pt x="0" y="50"/>
                  </a:cubicBezTo>
                  <a:lnTo>
                    <a:pt x="0" y="2154"/>
                  </a:lnTo>
                  <a:cubicBezTo>
                    <a:pt x="0" y="2183"/>
                    <a:pt x="24" y="2204"/>
                    <a:pt x="50" y="2204"/>
                  </a:cubicBezTo>
                  <a:lnTo>
                    <a:pt x="509" y="2204"/>
                  </a:lnTo>
                  <a:cubicBezTo>
                    <a:pt x="538" y="2204"/>
                    <a:pt x="559" y="2180"/>
                    <a:pt x="559" y="2154"/>
                  </a:cubicBezTo>
                  <a:lnTo>
                    <a:pt x="559" y="50"/>
                  </a:lnTo>
                  <a:cubicBezTo>
                    <a:pt x="559" y="21"/>
                    <a:pt x="535" y="0"/>
                    <a:pt x="509" y="0"/>
                  </a:cubicBezTo>
                  <a:lnTo>
                    <a:pt x="5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2">
              <a:extLst>
                <a:ext uri="{FF2B5EF4-FFF2-40B4-BE49-F238E27FC236}">
                  <a16:creationId xmlns:a16="http://schemas.microsoft.com/office/drawing/2014/main" id="{19F24F82-469C-C145-92D5-EA1F2591D7DF}"/>
                </a:ext>
              </a:extLst>
            </p:cNvPr>
            <p:cNvSpPr>
              <a:spLocks noChangeArrowheads="1"/>
            </p:cNvSpPr>
            <p:nvPr/>
          </p:nvSpPr>
          <p:spPr bwMode="auto">
            <a:xfrm>
              <a:off x="8107363" y="3824288"/>
              <a:ext cx="106362" cy="130175"/>
            </a:xfrm>
            <a:custGeom>
              <a:avLst/>
              <a:gdLst>
                <a:gd name="T0" fmla="*/ 115 w 297"/>
                <a:gd name="T1" fmla="*/ 57 h 360"/>
                <a:gd name="T2" fmla="*/ 28 w 297"/>
                <a:gd name="T3" fmla="*/ 57 h 360"/>
                <a:gd name="T4" fmla="*/ 0 w 297"/>
                <a:gd name="T5" fmla="*/ 28 h 360"/>
                <a:gd name="T6" fmla="*/ 28 w 297"/>
                <a:gd name="T7" fmla="*/ 0 h 360"/>
                <a:gd name="T8" fmla="*/ 267 w 297"/>
                <a:gd name="T9" fmla="*/ 0 h 360"/>
                <a:gd name="T10" fmla="*/ 296 w 297"/>
                <a:gd name="T11" fmla="*/ 28 h 360"/>
                <a:gd name="T12" fmla="*/ 267 w 297"/>
                <a:gd name="T13" fmla="*/ 57 h 360"/>
                <a:gd name="T14" fmla="*/ 181 w 297"/>
                <a:gd name="T15" fmla="*/ 57 h 360"/>
                <a:gd name="T16" fmla="*/ 181 w 297"/>
                <a:gd name="T17" fmla="*/ 327 h 360"/>
                <a:gd name="T18" fmla="*/ 149 w 297"/>
                <a:gd name="T19" fmla="*/ 359 h 360"/>
                <a:gd name="T20" fmla="*/ 118 w 297"/>
                <a:gd name="T21" fmla="*/ 327 h 360"/>
                <a:gd name="T22" fmla="*/ 118 w 297"/>
                <a:gd name="T23" fmla="*/ 57 h 360"/>
                <a:gd name="T24" fmla="*/ 115 w 297"/>
                <a:gd name="T25"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7" h="360">
                  <a:moveTo>
                    <a:pt x="115" y="57"/>
                  </a:moveTo>
                  <a:lnTo>
                    <a:pt x="28" y="57"/>
                  </a:lnTo>
                  <a:cubicBezTo>
                    <a:pt x="13" y="57"/>
                    <a:pt x="0" y="44"/>
                    <a:pt x="0" y="28"/>
                  </a:cubicBezTo>
                  <a:cubicBezTo>
                    <a:pt x="0" y="13"/>
                    <a:pt x="13" y="0"/>
                    <a:pt x="28" y="0"/>
                  </a:cubicBezTo>
                  <a:lnTo>
                    <a:pt x="267" y="0"/>
                  </a:lnTo>
                  <a:cubicBezTo>
                    <a:pt x="283" y="0"/>
                    <a:pt x="296" y="13"/>
                    <a:pt x="296" y="28"/>
                  </a:cubicBezTo>
                  <a:cubicBezTo>
                    <a:pt x="296" y="44"/>
                    <a:pt x="283" y="57"/>
                    <a:pt x="267" y="57"/>
                  </a:cubicBezTo>
                  <a:lnTo>
                    <a:pt x="181" y="57"/>
                  </a:lnTo>
                  <a:lnTo>
                    <a:pt x="181" y="327"/>
                  </a:lnTo>
                  <a:cubicBezTo>
                    <a:pt x="181" y="346"/>
                    <a:pt x="167" y="359"/>
                    <a:pt x="149" y="359"/>
                  </a:cubicBezTo>
                  <a:cubicBezTo>
                    <a:pt x="131" y="359"/>
                    <a:pt x="118" y="346"/>
                    <a:pt x="118" y="327"/>
                  </a:cubicBezTo>
                  <a:lnTo>
                    <a:pt x="118" y="57"/>
                  </a:lnTo>
                  <a:lnTo>
                    <a:pt x="115" y="5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3">
              <a:extLst>
                <a:ext uri="{FF2B5EF4-FFF2-40B4-BE49-F238E27FC236}">
                  <a16:creationId xmlns:a16="http://schemas.microsoft.com/office/drawing/2014/main" id="{7C3CDDBB-A1B5-9141-9F65-E0AB1278330A}"/>
                </a:ext>
              </a:extLst>
            </p:cNvPr>
            <p:cNvSpPr>
              <a:spLocks noChangeArrowheads="1"/>
            </p:cNvSpPr>
            <p:nvPr/>
          </p:nvSpPr>
          <p:spPr bwMode="auto">
            <a:xfrm>
              <a:off x="8235950" y="3822700"/>
              <a:ext cx="128588" cy="130175"/>
            </a:xfrm>
            <a:custGeom>
              <a:avLst/>
              <a:gdLst>
                <a:gd name="T0" fmla="*/ 0 w 355"/>
                <a:gd name="T1" fmla="*/ 31 h 363"/>
                <a:gd name="T2" fmla="*/ 31 w 355"/>
                <a:gd name="T3" fmla="*/ 0 h 363"/>
                <a:gd name="T4" fmla="*/ 39 w 355"/>
                <a:gd name="T5" fmla="*/ 0 h 363"/>
                <a:gd name="T6" fmla="*/ 68 w 355"/>
                <a:gd name="T7" fmla="*/ 16 h 363"/>
                <a:gd name="T8" fmla="*/ 175 w 355"/>
                <a:gd name="T9" fmla="*/ 186 h 363"/>
                <a:gd name="T10" fmla="*/ 286 w 355"/>
                <a:gd name="T11" fmla="*/ 16 h 363"/>
                <a:gd name="T12" fmla="*/ 314 w 355"/>
                <a:gd name="T13" fmla="*/ 0 h 363"/>
                <a:gd name="T14" fmla="*/ 322 w 355"/>
                <a:gd name="T15" fmla="*/ 0 h 363"/>
                <a:gd name="T16" fmla="*/ 354 w 355"/>
                <a:gd name="T17" fmla="*/ 31 h 363"/>
                <a:gd name="T18" fmla="*/ 354 w 355"/>
                <a:gd name="T19" fmla="*/ 330 h 363"/>
                <a:gd name="T20" fmla="*/ 322 w 355"/>
                <a:gd name="T21" fmla="*/ 362 h 363"/>
                <a:gd name="T22" fmla="*/ 291 w 355"/>
                <a:gd name="T23" fmla="*/ 330 h 363"/>
                <a:gd name="T24" fmla="*/ 291 w 355"/>
                <a:gd name="T25" fmla="*/ 115 h 363"/>
                <a:gd name="T26" fmla="*/ 204 w 355"/>
                <a:gd name="T27" fmla="*/ 246 h 363"/>
                <a:gd name="T28" fmla="*/ 178 w 355"/>
                <a:gd name="T29" fmla="*/ 262 h 363"/>
                <a:gd name="T30" fmla="*/ 152 w 355"/>
                <a:gd name="T31" fmla="*/ 246 h 363"/>
                <a:gd name="T32" fmla="*/ 65 w 355"/>
                <a:gd name="T33" fmla="*/ 115 h 363"/>
                <a:gd name="T34" fmla="*/ 65 w 355"/>
                <a:gd name="T35" fmla="*/ 330 h 363"/>
                <a:gd name="T36" fmla="*/ 34 w 355"/>
                <a:gd name="T37" fmla="*/ 362 h 363"/>
                <a:gd name="T38" fmla="*/ 2 w 355"/>
                <a:gd name="T39" fmla="*/ 330 h 363"/>
                <a:gd name="T40" fmla="*/ 2 w 355"/>
                <a:gd name="T41" fmla="*/ 31 h 363"/>
                <a:gd name="T42" fmla="*/ 0 w 355"/>
                <a:gd name="T43" fmla="*/ 3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5" h="363">
                  <a:moveTo>
                    <a:pt x="0" y="31"/>
                  </a:moveTo>
                  <a:cubicBezTo>
                    <a:pt x="0" y="13"/>
                    <a:pt x="13" y="0"/>
                    <a:pt x="31" y="0"/>
                  </a:cubicBezTo>
                  <a:lnTo>
                    <a:pt x="39" y="0"/>
                  </a:lnTo>
                  <a:cubicBezTo>
                    <a:pt x="52" y="0"/>
                    <a:pt x="63" y="8"/>
                    <a:pt x="68" y="16"/>
                  </a:cubicBezTo>
                  <a:lnTo>
                    <a:pt x="175" y="186"/>
                  </a:lnTo>
                  <a:lnTo>
                    <a:pt x="286" y="16"/>
                  </a:lnTo>
                  <a:cubicBezTo>
                    <a:pt x="293" y="5"/>
                    <a:pt x="301" y="0"/>
                    <a:pt x="314" y="0"/>
                  </a:cubicBezTo>
                  <a:lnTo>
                    <a:pt x="322" y="0"/>
                  </a:lnTo>
                  <a:cubicBezTo>
                    <a:pt x="341" y="0"/>
                    <a:pt x="354" y="13"/>
                    <a:pt x="354" y="31"/>
                  </a:cubicBezTo>
                  <a:lnTo>
                    <a:pt x="354" y="330"/>
                  </a:lnTo>
                  <a:cubicBezTo>
                    <a:pt x="354" y="349"/>
                    <a:pt x="341" y="362"/>
                    <a:pt x="322" y="362"/>
                  </a:cubicBezTo>
                  <a:cubicBezTo>
                    <a:pt x="307" y="362"/>
                    <a:pt x="291" y="349"/>
                    <a:pt x="291" y="330"/>
                  </a:cubicBezTo>
                  <a:lnTo>
                    <a:pt x="291" y="115"/>
                  </a:lnTo>
                  <a:lnTo>
                    <a:pt x="204" y="246"/>
                  </a:lnTo>
                  <a:cubicBezTo>
                    <a:pt x="196" y="257"/>
                    <a:pt x="189" y="262"/>
                    <a:pt x="178" y="262"/>
                  </a:cubicBezTo>
                  <a:cubicBezTo>
                    <a:pt x="168" y="262"/>
                    <a:pt x="160" y="257"/>
                    <a:pt x="152" y="246"/>
                  </a:cubicBezTo>
                  <a:lnTo>
                    <a:pt x="65" y="115"/>
                  </a:lnTo>
                  <a:lnTo>
                    <a:pt x="65" y="330"/>
                  </a:lnTo>
                  <a:cubicBezTo>
                    <a:pt x="65" y="349"/>
                    <a:pt x="52" y="362"/>
                    <a:pt x="34" y="362"/>
                  </a:cubicBezTo>
                  <a:cubicBezTo>
                    <a:pt x="16" y="362"/>
                    <a:pt x="2" y="349"/>
                    <a:pt x="2" y="330"/>
                  </a:cubicBezTo>
                  <a:lnTo>
                    <a:pt x="2" y="31"/>
                  </a:lnTo>
                  <a:lnTo>
                    <a:pt x="0" y="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4">
              <a:extLst>
                <a:ext uri="{FF2B5EF4-FFF2-40B4-BE49-F238E27FC236}">
                  <a16:creationId xmlns:a16="http://schemas.microsoft.com/office/drawing/2014/main" id="{50DCBBD5-9DCD-4A4E-AAA9-C4D6EA407FFB}"/>
                </a:ext>
              </a:extLst>
            </p:cNvPr>
            <p:cNvSpPr>
              <a:spLocks noChangeArrowheads="1"/>
            </p:cNvSpPr>
            <p:nvPr/>
          </p:nvSpPr>
          <p:spPr bwMode="auto">
            <a:xfrm>
              <a:off x="2774950" y="3159125"/>
              <a:ext cx="949325" cy="795338"/>
            </a:xfrm>
            <a:custGeom>
              <a:avLst/>
              <a:gdLst>
                <a:gd name="T0" fmla="*/ 2163 w 2638"/>
                <a:gd name="T1" fmla="*/ 0 h 2210"/>
                <a:gd name="T2" fmla="*/ 2079 w 2638"/>
                <a:gd name="T3" fmla="*/ 84 h 2210"/>
                <a:gd name="T4" fmla="*/ 2079 w 2638"/>
                <a:gd name="T5" fmla="*/ 1515 h 2210"/>
                <a:gd name="T6" fmla="*/ 1610 w 2638"/>
                <a:gd name="T7" fmla="*/ 1715 h 2210"/>
                <a:gd name="T8" fmla="*/ 1319 w 2638"/>
                <a:gd name="T9" fmla="*/ 1715 h 2210"/>
                <a:gd name="T10" fmla="*/ 1028 w 2638"/>
                <a:gd name="T11" fmla="*/ 1715 h 2210"/>
                <a:gd name="T12" fmla="*/ 558 w 2638"/>
                <a:gd name="T13" fmla="*/ 1515 h 2210"/>
                <a:gd name="T14" fmla="*/ 558 w 2638"/>
                <a:gd name="T15" fmla="*/ 84 h 2210"/>
                <a:gd name="T16" fmla="*/ 474 w 2638"/>
                <a:gd name="T17" fmla="*/ 0 h 2210"/>
                <a:gd name="T18" fmla="*/ 84 w 2638"/>
                <a:gd name="T19" fmla="*/ 0 h 2210"/>
                <a:gd name="T20" fmla="*/ 0 w 2638"/>
                <a:gd name="T21" fmla="*/ 84 h 2210"/>
                <a:gd name="T22" fmla="*/ 0 w 2638"/>
                <a:gd name="T23" fmla="*/ 1547 h 2210"/>
                <a:gd name="T24" fmla="*/ 320 w 2638"/>
                <a:gd name="T25" fmla="*/ 2083 h 2210"/>
                <a:gd name="T26" fmla="*/ 1161 w 2638"/>
                <a:gd name="T27" fmla="*/ 2204 h 2210"/>
                <a:gd name="T28" fmla="*/ 1319 w 2638"/>
                <a:gd name="T29" fmla="*/ 2204 h 2210"/>
                <a:gd name="T30" fmla="*/ 1476 w 2638"/>
                <a:gd name="T31" fmla="*/ 2204 h 2210"/>
                <a:gd name="T32" fmla="*/ 2317 w 2638"/>
                <a:gd name="T33" fmla="*/ 2083 h 2210"/>
                <a:gd name="T34" fmla="*/ 2637 w 2638"/>
                <a:gd name="T35" fmla="*/ 1547 h 2210"/>
                <a:gd name="T36" fmla="*/ 2637 w 2638"/>
                <a:gd name="T37" fmla="*/ 84 h 2210"/>
                <a:gd name="T38" fmla="*/ 2553 w 2638"/>
                <a:gd name="T39" fmla="*/ 0 h 2210"/>
                <a:gd name="T40" fmla="*/ 2163 w 2638"/>
                <a:gd name="T41" fmla="*/ 0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8" h="2210">
                  <a:moveTo>
                    <a:pt x="2163" y="0"/>
                  </a:moveTo>
                  <a:cubicBezTo>
                    <a:pt x="2116" y="0"/>
                    <a:pt x="2079" y="39"/>
                    <a:pt x="2079" y="84"/>
                  </a:cubicBezTo>
                  <a:lnTo>
                    <a:pt x="2079" y="1515"/>
                  </a:lnTo>
                  <a:cubicBezTo>
                    <a:pt x="2079" y="1667"/>
                    <a:pt x="1869" y="1715"/>
                    <a:pt x="1610" y="1715"/>
                  </a:cubicBezTo>
                  <a:lnTo>
                    <a:pt x="1319" y="1715"/>
                  </a:lnTo>
                  <a:lnTo>
                    <a:pt x="1028" y="1715"/>
                  </a:lnTo>
                  <a:cubicBezTo>
                    <a:pt x="768" y="1715"/>
                    <a:pt x="558" y="1667"/>
                    <a:pt x="558" y="1515"/>
                  </a:cubicBezTo>
                  <a:lnTo>
                    <a:pt x="558" y="84"/>
                  </a:lnTo>
                  <a:cubicBezTo>
                    <a:pt x="558" y="37"/>
                    <a:pt x="519" y="0"/>
                    <a:pt x="474" y="0"/>
                  </a:cubicBezTo>
                  <a:lnTo>
                    <a:pt x="84" y="0"/>
                  </a:lnTo>
                  <a:cubicBezTo>
                    <a:pt x="37" y="0"/>
                    <a:pt x="0" y="39"/>
                    <a:pt x="0" y="84"/>
                  </a:cubicBezTo>
                  <a:lnTo>
                    <a:pt x="0" y="1547"/>
                  </a:lnTo>
                  <a:cubicBezTo>
                    <a:pt x="0" y="1797"/>
                    <a:pt x="110" y="1957"/>
                    <a:pt x="320" y="2083"/>
                  </a:cubicBezTo>
                  <a:cubicBezTo>
                    <a:pt x="530" y="2209"/>
                    <a:pt x="1017" y="2204"/>
                    <a:pt x="1161" y="2204"/>
                  </a:cubicBezTo>
                  <a:lnTo>
                    <a:pt x="1319" y="2204"/>
                  </a:lnTo>
                  <a:lnTo>
                    <a:pt x="1476" y="2204"/>
                  </a:lnTo>
                  <a:cubicBezTo>
                    <a:pt x="1620" y="2204"/>
                    <a:pt x="2107" y="2209"/>
                    <a:pt x="2317" y="2083"/>
                  </a:cubicBezTo>
                  <a:cubicBezTo>
                    <a:pt x="2526" y="1957"/>
                    <a:pt x="2637" y="1797"/>
                    <a:pt x="2637" y="1547"/>
                  </a:cubicBezTo>
                  <a:lnTo>
                    <a:pt x="2637" y="84"/>
                  </a:lnTo>
                  <a:cubicBezTo>
                    <a:pt x="2637" y="37"/>
                    <a:pt x="2601" y="0"/>
                    <a:pt x="2553" y="0"/>
                  </a:cubicBezTo>
                  <a:lnTo>
                    <a:pt x="216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5">
              <a:extLst>
                <a:ext uri="{FF2B5EF4-FFF2-40B4-BE49-F238E27FC236}">
                  <a16:creationId xmlns:a16="http://schemas.microsoft.com/office/drawing/2014/main" id="{43A68453-55AD-B34D-97D6-126AAF111748}"/>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6">
              <a:extLst>
                <a:ext uri="{FF2B5EF4-FFF2-40B4-BE49-F238E27FC236}">
                  <a16:creationId xmlns:a16="http://schemas.microsoft.com/office/drawing/2014/main" id="{D0DC3D4F-65D0-C249-AB0B-8E8489D18665}"/>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7">
              <a:extLst>
                <a:ext uri="{FF2B5EF4-FFF2-40B4-BE49-F238E27FC236}">
                  <a16:creationId xmlns:a16="http://schemas.microsoft.com/office/drawing/2014/main" id="{600DDECF-BF8D-E946-B902-2C4FF3F2D0EC}"/>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7" name="Freeform 8">
              <a:extLst>
                <a:ext uri="{FF2B5EF4-FFF2-40B4-BE49-F238E27FC236}">
                  <a16:creationId xmlns:a16="http://schemas.microsoft.com/office/drawing/2014/main" id="{DDD14FDE-81AC-5644-8559-68EEB8A20BEE}"/>
                </a:ext>
              </a:extLst>
            </p:cNvPr>
            <p:cNvSpPr>
              <a:spLocks noChangeArrowheads="1"/>
            </p:cNvSpPr>
            <p:nvPr/>
          </p:nvSpPr>
          <p:spPr bwMode="auto">
            <a:xfrm>
              <a:off x="3789363" y="3159125"/>
              <a:ext cx="869950" cy="793750"/>
            </a:xfrm>
            <a:custGeom>
              <a:avLst/>
              <a:gdLst>
                <a:gd name="T0" fmla="*/ 1486 w 2418"/>
                <a:gd name="T1" fmla="*/ 543 h 2205"/>
                <a:gd name="T2" fmla="*/ 1539 w 2418"/>
                <a:gd name="T3" fmla="*/ 490 h 2205"/>
                <a:gd name="T4" fmla="*/ 2333 w 2418"/>
                <a:gd name="T5" fmla="*/ 490 h 2205"/>
                <a:gd name="T6" fmla="*/ 2417 w 2418"/>
                <a:gd name="T7" fmla="*/ 406 h 2205"/>
                <a:gd name="T8" fmla="*/ 2417 w 2418"/>
                <a:gd name="T9" fmla="*/ 84 h 2205"/>
                <a:gd name="T10" fmla="*/ 2333 w 2418"/>
                <a:gd name="T11" fmla="*/ 0 h 2205"/>
                <a:gd name="T12" fmla="*/ 84 w 2418"/>
                <a:gd name="T13" fmla="*/ 0 h 2205"/>
                <a:gd name="T14" fmla="*/ 0 w 2418"/>
                <a:gd name="T15" fmla="*/ 84 h 2205"/>
                <a:gd name="T16" fmla="*/ 0 w 2418"/>
                <a:gd name="T17" fmla="*/ 406 h 2205"/>
                <a:gd name="T18" fmla="*/ 84 w 2418"/>
                <a:gd name="T19" fmla="*/ 490 h 2205"/>
                <a:gd name="T20" fmla="*/ 878 w 2418"/>
                <a:gd name="T21" fmla="*/ 490 h 2205"/>
                <a:gd name="T22" fmla="*/ 930 w 2418"/>
                <a:gd name="T23" fmla="*/ 543 h 2205"/>
                <a:gd name="T24" fmla="*/ 930 w 2418"/>
                <a:gd name="T25" fmla="*/ 2120 h 2205"/>
                <a:gd name="T26" fmla="*/ 1014 w 2418"/>
                <a:gd name="T27" fmla="*/ 2204 h 2205"/>
                <a:gd name="T28" fmla="*/ 1402 w 2418"/>
                <a:gd name="T29" fmla="*/ 2204 h 2205"/>
                <a:gd name="T30" fmla="*/ 1486 w 2418"/>
                <a:gd name="T31" fmla="*/ 2120 h 2205"/>
                <a:gd name="T32" fmla="*/ 1486 w 2418"/>
                <a:gd name="T33" fmla="*/ 543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8" h="2205">
                  <a:moveTo>
                    <a:pt x="1486" y="543"/>
                  </a:moveTo>
                  <a:cubicBezTo>
                    <a:pt x="1486" y="514"/>
                    <a:pt x="1510" y="490"/>
                    <a:pt x="1539" y="490"/>
                  </a:cubicBezTo>
                  <a:lnTo>
                    <a:pt x="2333" y="490"/>
                  </a:lnTo>
                  <a:cubicBezTo>
                    <a:pt x="2380" y="490"/>
                    <a:pt x="2417" y="451"/>
                    <a:pt x="2417" y="406"/>
                  </a:cubicBezTo>
                  <a:lnTo>
                    <a:pt x="2417" y="84"/>
                  </a:lnTo>
                  <a:cubicBezTo>
                    <a:pt x="2417" y="37"/>
                    <a:pt x="2378" y="0"/>
                    <a:pt x="2333" y="0"/>
                  </a:cubicBezTo>
                  <a:lnTo>
                    <a:pt x="84" y="0"/>
                  </a:lnTo>
                  <a:cubicBezTo>
                    <a:pt x="37" y="0"/>
                    <a:pt x="0" y="39"/>
                    <a:pt x="0" y="84"/>
                  </a:cubicBezTo>
                  <a:lnTo>
                    <a:pt x="0" y="406"/>
                  </a:lnTo>
                  <a:cubicBezTo>
                    <a:pt x="0" y="454"/>
                    <a:pt x="39" y="490"/>
                    <a:pt x="84" y="490"/>
                  </a:cubicBezTo>
                  <a:lnTo>
                    <a:pt x="878" y="490"/>
                  </a:lnTo>
                  <a:cubicBezTo>
                    <a:pt x="907" y="490"/>
                    <a:pt x="930" y="514"/>
                    <a:pt x="930" y="543"/>
                  </a:cubicBezTo>
                  <a:lnTo>
                    <a:pt x="930" y="2120"/>
                  </a:lnTo>
                  <a:cubicBezTo>
                    <a:pt x="930" y="2167"/>
                    <a:pt x="970" y="2204"/>
                    <a:pt x="1014" y="2204"/>
                  </a:cubicBezTo>
                  <a:lnTo>
                    <a:pt x="1402" y="2204"/>
                  </a:lnTo>
                  <a:cubicBezTo>
                    <a:pt x="1450" y="2204"/>
                    <a:pt x="1486" y="2164"/>
                    <a:pt x="1486" y="2120"/>
                  </a:cubicBezTo>
                  <a:lnTo>
                    <a:pt x="1486" y="54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9">
              <a:extLst>
                <a:ext uri="{FF2B5EF4-FFF2-40B4-BE49-F238E27FC236}">
                  <a16:creationId xmlns:a16="http://schemas.microsoft.com/office/drawing/2014/main" id="{9F2DB374-3C99-714F-91A1-D7FEAC736CFB}"/>
                </a:ext>
              </a:extLst>
            </p:cNvPr>
            <p:cNvSpPr>
              <a:spLocks noChangeArrowheads="1"/>
            </p:cNvSpPr>
            <p:nvPr/>
          </p:nvSpPr>
          <p:spPr bwMode="auto">
            <a:xfrm>
              <a:off x="1757363" y="3146425"/>
              <a:ext cx="952500" cy="819150"/>
            </a:xfrm>
            <a:custGeom>
              <a:avLst/>
              <a:gdLst>
                <a:gd name="T0" fmla="*/ 2050 w 2646"/>
                <a:gd name="T1" fmla="*/ 1416 h 2276"/>
                <a:gd name="T2" fmla="*/ 2087 w 2646"/>
                <a:gd name="T3" fmla="*/ 1379 h 2276"/>
                <a:gd name="T4" fmla="*/ 2087 w 2646"/>
                <a:gd name="T5" fmla="*/ 121 h 2276"/>
                <a:gd name="T6" fmla="*/ 2171 w 2646"/>
                <a:gd name="T7" fmla="*/ 37 h 2276"/>
                <a:gd name="T8" fmla="*/ 2561 w 2646"/>
                <a:gd name="T9" fmla="*/ 37 h 2276"/>
                <a:gd name="T10" fmla="*/ 2645 w 2646"/>
                <a:gd name="T11" fmla="*/ 121 h 2276"/>
                <a:gd name="T12" fmla="*/ 2645 w 2646"/>
                <a:gd name="T13" fmla="*/ 1945 h 2276"/>
                <a:gd name="T14" fmla="*/ 2501 w 2646"/>
                <a:gd name="T15" fmla="*/ 2243 h 2276"/>
                <a:gd name="T16" fmla="*/ 2084 w 2646"/>
                <a:gd name="T17" fmla="*/ 2149 h 2276"/>
                <a:gd name="T18" fmla="*/ 689 w 2646"/>
                <a:gd name="T19" fmla="*/ 934 h 2276"/>
                <a:gd name="T20" fmla="*/ 611 w 2646"/>
                <a:gd name="T21" fmla="*/ 863 h 2276"/>
                <a:gd name="T22" fmla="*/ 592 w 2646"/>
                <a:gd name="T23" fmla="*/ 855 h 2276"/>
                <a:gd name="T24" fmla="*/ 561 w 2646"/>
                <a:gd name="T25" fmla="*/ 886 h 2276"/>
                <a:gd name="T26" fmla="*/ 561 w 2646"/>
                <a:gd name="T27" fmla="*/ 2152 h 2276"/>
                <a:gd name="T28" fmla="*/ 477 w 2646"/>
                <a:gd name="T29" fmla="*/ 2236 h 2276"/>
                <a:gd name="T30" fmla="*/ 84 w 2646"/>
                <a:gd name="T31" fmla="*/ 2236 h 2276"/>
                <a:gd name="T32" fmla="*/ 0 w 2646"/>
                <a:gd name="T33" fmla="*/ 2152 h 2276"/>
                <a:gd name="T34" fmla="*/ 0 w 2646"/>
                <a:gd name="T35" fmla="*/ 331 h 2276"/>
                <a:gd name="T36" fmla="*/ 144 w 2646"/>
                <a:gd name="T37" fmla="*/ 32 h 2276"/>
                <a:gd name="T38" fmla="*/ 561 w 2646"/>
                <a:gd name="T39" fmla="*/ 126 h 2276"/>
                <a:gd name="T40" fmla="*/ 1956 w 2646"/>
                <a:gd name="T41" fmla="*/ 1343 h 2276"/>
                <a:gd name="T42" fmla="*/ 2024 w 2646"/>
                <a:gd name="T43" fmla="*/ 1406 h 2276"/>
                <a:gd name="T44" fmla="*/ 2050 w 2646"/>
                <a:gd name="T45" fmla="*/ 1416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46" h="2276">
                  <a:moveTo>
                    <a:pt x="2050" y="1416"/>
                  </a:moveTo>
                  <a:cubicBezTo>
                    <a:pt x="2068" y="1416"/>
                    <a:pt x="2087" y="1400"/>
                    <a:pt x="2087" y="1379"/>
                  </a:cubicBezTo>
                  <a:lnTo>
                    <a:pt x="2087" y="121"/>
                  </a:lnTo>
                  <a:cubicBezTo>
                    <a:pt x="2087" y="74"/>
                    <a:pt x="2126" y="37"/>
                    <a:pt x="2171" y="37"/>
                  </a:cubicBezTo>
                  <a:lnTo>
                    <a:pt x="2561" y="37"/>
                  </a:lnTo>
                  <a:cubicBezTo>
                    <a:pt x="2608" y="37"/>
                    <a:pt x="2645" y="76"/>
                    <a:pt x="2645" y="121"/>
                  </a:cubicBezTo>
                  <a:lnTo>
                    <a:pt x="2645" y="1945"/>
                  </a:lnTo>
                  <a:cubicBezTo>
                    <a:pt x="2645" y="2131"/>
                    <a:pt x="2572" y="2212"/>
                    <a:pt x="2501" y="2243"/>
                  </a:cubicBezTo>
                  <a:cubicBezTo>
                    <a:pt x="2430" y="2275"/>
                    <a:pt x="2215" y="2262"/>
                    <a:pt x="2084" y="2149"/>
                  </a:cubicBezTo>
                  <a:cubicBezTo>
                    <a:pt x="1956" y="2036"/>
                    <a:pt x="689" y="934"/>
                    <a:pt x="689" y="934"/>
                  </a:cubicBezTo>
                  <a:cubicBezTo>
                    <a:pt x="689" y="934"/>
                    <a:pt x="616" y="868"/>
                    <a:pt x="611" y="863"/>
                  </a:cubicBezTo>
                  <a:cubicBezTo>
                    <a:pt x="605" y="858"/>
                    <a:pt x="598" y="855"/>
                    <a:pt x="592" y="855"/>
                  </a:cubicBezTo>
                  <a:cubicBezTo>
                    <a:pt x="574" y="855"/>
                    <a:pt x="561" y="868"/>
                    <a:pt x="561" y="886"/>
                  </a:cubicBezTo>
                  <a:lnTo>
                    <a:pt x="561" y="2152"/>
                  </a:lnTo>
                  <a:cubicBezTo>
                    <a:pt x="561" y="2199"/>
                    <a:pt x="522" y="2236"/>
                    <a:pt x="477" y="2236"/>
                  </a:cubicBezTo>
                  <a:lnTo>
                    <a:pt x="84" y="2236"/>
                  </a:lnTo>
                  <a:cubicBezTo>
                    <a:pt x="37" y="2236"/>
                    <a:pt x="0" y="2196"/>
                    <a:pt x="0" y="2152"/>
                  </a:cubicBezTo>
                  <a:lnTo>
                    <a:pt x="0" y="331"/>
                  </a:lnTo>
                  <a:cubicBezTo>
                    <a:pt x="0" y="145"/>
                    <a:pt x="73" y="63"/>
                    <a:pt x="144" y="32"/>
                  </a:cubicBezTo>
                  <a:cubicBezTo>
                    <a:pt x="215" y="0"/>
                    <a:pt x="430" y="13"/>
                    <a:pt x="561" y="126"/>
                  </a:cubicBezTo>
                  <a:cubicBezTo>
                    <a:pt x="692" y="239"/>
                    <a:pt x="1956" y="1343"/>
                    <a:pt x="1956" y="1343"/>
                  </a:cubicBezTo>
                  <a:cubicBezTo>
                    <a:pt x="1956" y="1343"/>
                    <a:pt x="2021" y="1400"/>
                    <a:pt x="2024" y="1406"/>
                  </a:cubicBezTo>
                  <a:cubicBezTo>
                    <a:pt x="2032" y="1411"/>
                    <a:pt x="2040" y="1416"/>
                    <a:pt x="2050" y="141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10">
              <a:extLst>
                <a:ext uri="{FF2B5EF4-FFF2-40B4-BE49-F238E27FC236}">
                  <a16:creationId xmlns:a16="http://schemas.microsoft.com/office/drawing/2014/main" id="{4DA560CA-6A4B-3844-8E0F-E1088EB66E42}"/>
                </a:ext>
              </a:extLst>
            </p:cNvPr>
            <p:cNvSpPr>
              <a:spLocks noChangeArrowheads="1"/>
            </p:cNvSpPr>
            <p:nvPr/>
          </p:nvSpPr>
          <p:spPr bwMode="auto">
            <a:xfrm>
              <a:off x="5653088" y="3146425"/>
              <a:ext cx="950912" cy="819150"/>
            </a:xfrm>
            <a:custGeom>
              <a:avLst/>
              <a:gdLst>
                <a:gd name="T0" fmla="*/ 2047 w 2643"/>
                <a:gd name="T1" fmla="*/ 1416 h 2276"/>
                <a:gd name="T2" fmla="*/ 2084 w 2643"/>
                <a:gd name="T3" fmla="*/ 1379 h 2276"/>
                <a:gd name="T4" fmla="*/ 2084 w 2643"/>
                <a:gd name="T5" fmla="*/ 121 h 2276"/>
                <a:gd name="T6" fmla="*/ 2168 w 2643"/>
                <a:gd name="T7" fmla="*/ 37 h 2276"/>
                <a:gd name="T8" fmla="*/ 2559 w 2643"/>
                <a:gd name="T9" fmla="*/ 37 h 2276"/>
                <a:gd name="T10" fmla="*/ 2642 w 2643"/>
                <a:gd name="T11" fmla="*/ 121 h 2276"/>
                <a:gd name="T12" fmla="*/ 2642 w 2643"/>
                <a:gd name="T13" fmla="*/ 1945 h 2276"/>
                <a:gd name="T14" fmla="*/ 2498 w 2643"/>
                <a:gd name="T15" fmla="*/ 2243 h 2276"/>
                <a:gd name="T16" fmla="*/ 2081 w 2643"/>
                <a:gd name="T17" fmla="*/ 2149 h 2276"/>
                <a:gd name="T18" fmla="*/ 687 w 2643"/>
                <a:gd name="T19" fmla="*/ 934 h 2276"/>
                <a:gd name="T20" fmla="*/ 608 w 2643"/>
                <a:gd name="T21" fmla="*/ 863 h 2276"/>
                <a:gd name="T22" fmla="*/ 590 w 2643"/>
                <a:gd name="T23" fmla="*/ 855 h 2276"/>
                <a:gd name="T24" fmla="*/ 558 w 2643"/>
                <a:gd name="T25" fmla="*/ 886 h 2276"/>
                <a:gd name="T26" fmla="*/ 558 w 2643"/>
                <a:gd name="T27" fmla="*/ 2152 h 2276"/>
                <a:gd name="T28" fmla="*/ 474 w 2643"/>
                <a:gd name="T29" fmla="*/ 2236 h 2276"/>
                <a:gd name="T30" fmla="*/ 84 w 2643"/>
                <a:gd name="T31" fmla="*/ 2236 h 2276"/>
                <a:gd name="T32" fmla="*/ 0 w 2643"/>
                <a:gd name="T33" fmla="*/ 2152 h 2276"/>
                <a:gd name="T34" fmla="*/ 0 w 2643"/>
                <a:gd name="T35" fmla="*/ 331 h 2276"/>
                <a:gd name="T36" fmla="*/ 144 w 2643"/>
                <a:gd name="T37" fmla="*/ 32 h 2276"/>
                <a:gd name="T38" fmla="*/ 561 w 2643"/>
                <a:gd name="T39" fmla="*/ 126 h 2276"/>
                <a:gd name="T40" fmla="*/ 1956 w 2643"/>
                <a:gd name="T41" fmla="*/ 1343 h 2276"/>
                <a:gd name="T42" fmla="*/ 2021 w 2643"/>
                <a:gd name="T43" fmla="*/ 1406 h 2276"/>
                <a:gd name="T44" fmla="*/ 2047 w 2643"/>
                <a:gd name="T45" fmla="*/ 1416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43" h="2276">
                  <a:moveTo>
                    <a:pt x="2047" y="1416"/>
                  </a:moveTo>
                  <a:cubicBezTo>
                    <a:pt x="2068" y="1416"/>
                    <a:pt x="2084" y="1400"/>
                    <a:pt x="2084" y="1379"/>
                  </a:cubicBezTo>
                  <a:lnTo>
                    <a:pt x="2084" y="121"/>
                  </a:lnTo>
                  <a:cubicBezTo>
                    <a:pt x="2084" y="74"/>
                    <a:pt x="2123" y="37"/>
                    <a:pt x="2168" y="37"/>
                  </a:cubicBezTo>
                  <a:lnTo>
                    <a:pt x="2559" y="37"/>
                  </a:lnTo>
                  <a:cubicBezTo>
                    <a:pt x="2606" y="37"/>
                    <a:pt x="2642" y="76"/>
                    <a:pt x="2642" y="121"/>
                  </a:cubicBezTo>
                  <a:lnTo>
                    <a:pt x="2642" y="1945"/>
                  </a:lnTo>
                  <a:cubicBezTo>
                    <a:pt x="2642" y="2131"/>
                    <a:pt x="2569" y="2212"/>
                    <a:pt x="2498" y="2243"/>
                  </a:cubicBezTo>
                  <a:cubicBezTo>
                    <a:pt x="2427" y="2275"/>
                    <a:pt x="2212" y="2262"/>
                    <a:pt x="2081" y="2149"/>
                  </a:cubicBezTo>
                  <a:cubicBezTo>
                    <a:pt x="1953" y="2036"/>
                    <a:pt x="687" y="934"/>
                    <a:pt x="687" y="934"/>
                  </a:cubicBezTo>
                  <a:cubicBezTo>
                    <a:pt x="687" y="934"/>
                    <a:pt x="613" y="868"/>
                    <a:pt x="608" y="863"/>
                  </a:cubicBezTo>
                  <a:cubicBezTo>
                    <a:pt x="603" y="858"/>
                    <a:pt x="595" y="855"/>
                    <a:pt x="590" y="855"/>
                  </a:cubicBezTo>
                  <a:cubicBezTo>
                    <a:pt x="571" y="855"/>
                    <a:pt x="558" y="868"/>
                    <a:pt x="558" y="886"/>
                  </a:cubicBezTo>
                  <a:lnTo>
                    <a:pt x="558" y="2152"/>
                  </a:lnTo>
                  <a:cubicBezTo>
                    <a:pt x="558" y="2199"/>
                    <a:pt x="519" y="2236"/>
                    <a:pt x="474" y="2236"/>
                  </a:cubicBezTo>
                  <a:lnTo>
                    <a:pt x="84" y="2236"/>
                  </a:lnTo>
                  <a:cubicBezTo>
                    <a:pt x="37" y="2236"/>
                    <a:pt x="0" y="2196"/>
                    <a:pt x="0" y="2152"/>
                  </a:cubicBezTo>
                  <a:lnTo>
                    <a:pt x="0" y="331"/>
                  </a:lnTo>
                  <a:cubicBezTo>
                    <a:pt x="0" y="145"/>
                    <a:pt x="73" y="63"/>
                    <a:pt x="144" y="32"/>
                  </a:cubicBezTo>
                  <a:cubicBezTo>
                    <a:pt x="215" y="0"/>
                    <a:pt x="430" y="13"/>
                    <a:pt x="561" y="126"/>
                  </a:cubicBezTo>
                  <a:cubicBezTo>
                    <a:pt x="689" y="239"/>
                    <a:pt x="1956" y="1343"/>
                    <a:pt x="1956" y="1343"/>
                  </a:cubicBezTo>
                  <a:cubicBezTo>
                    <a:pt x="1956" y="1343"/>
                    <a:pt x="2016" y="1400"/>
                    <a:pt x="2021" y="1406"/>
                  </a:cubicBezTo>
                  <a:cubicBezTo>
                    <a:pt x="2029" y="1411"/>
                    <a:pt x="2037" y="1416"/>
                    <a:pt x="2047" y="141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11">
              <a:extLst>
                <a:ext uri="{FF2B5EF4-FFF2-40B4-BE49-F238E27FC236}">
                  <a16:creationId xmlns:a16="http://schemas.microsoft.com/office/drawing/2014/main" id="{C775AE05-31C4-7842-B6A7-FF53DBC045D0}"/>
                </a:ext>
              </a:extLst>
            </p:cNvPr>
            <p:cNvSpPr>
              <a:spLocks noChangeArrowheads="1"/>
            </p:cNvSpPr>
            <p:nvPr/>
          </p:nvSpPr>
          <p:spPr bwMode="auto">
            <a:xfrm>
              <a:off x="6669088" y="3159125"/>
              <a:ext cx="201612" cy="793750"/>
            </a:xfrm>
            <a:custGeom>
              <a:avLst/>
              <a:gdLst>
                <a:gd name="T0" fmla="*/ 0 w 560"/>
                <a:gd name="T1" fmla="*/ 84 h 2205"/>
                <a:gd name="T2" fmla="*/ 84 w 560"/>
                <a:gd name="T3" fmla="*/ 0 h 2205"/>
                <a:gd name="T4" fmla="*/ 475 w 560"/>
                <a:gd name="T5" fmla="*/ 0 h 2205"/>
                <a:gd name="T6" fmla="*/ 559 w 560"/>
                <a:gd name="T7" fmla="*/ 84 h 2205"/>
                <a:gd name="T8" fmla="*/ 559 w 560"/>
                <a:gd name="T9" fmla="*/ 2120 h 2205"/>
                <a:gd name="T10" fmla="*/ 475 w 560"/>
                <a:gd name="T11" fmla="*/ 2204 h 2205"/>
                <a:gd name="T12" fmla="*/ 84 w 560"/>
                <a:gd name="T13" fmla="*/ 2204 h 2205"/>
                <a:gd name="T14" fmla="*/ 0 w 560"/>
                <a:gd name="T15" fmla="*/ 2120 h 2205"/>
                <a:gd name="T16" fmla="*/ 0 w 560"/>
                <a:gd name="T17" fmla="*/ 8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2205">
                  <a:moveTo>
                    <a:pt x="0" y="84"/>
                  </a:moveTo>
                  <a:cubicBezTo>
                    <a:pt x="0" y="37"/>
                    <a:pt x="40" y="0"/>
                    <a:pt x="84" y="0"/>
                  </a:cubicBezTo>
                  <a:lnTo>
                    <a:pt x="475" y="0"/>
                  </a:lnTo>
                  <a:cubicBezTo>
                    <a:pt x="522" y="0"/>
                    <a:pt x="559" y="39"/>
                    <a:pt x="559" y="84"/>
                  </a:cubicBezTo>
                  <a:lnTo>
                    <a:pt x="559" y="2120"/>
                  </a:lnTo>
                  <a:cubicBezTo>
                    <a:pt x="559" y="2167"/>
                    <a:pt x="519" y="2204"/>
                    <a:pt x="475" y="2204"/>
                  </a:cubicBezTo>
                  <a:lnTo>
                    <a:pt x="84" y="2204"/>
                  </a:lnTo>
                  <a:cubicBezTo>
                    <a:pt x="37" y="2204"/>
                    <a:pt x="0" y="2164"/>
                    <a:pt x="0" y="2120"/>
                  </a:cubicBezTo>
                  <a:lnTo>
                    <a:pt x="0" y="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12">
              <a:extLst>
                <a:ext uri="{FF2B5EF4-FFF2-40B4-BE49-F238E27FC236}">
                  <a16:creationId xmlns:a16="http://schemas.microsoft.com/office/drawing/2014/main" id="{80842B31-E7A5-5A41-A7CB-EEC1A3CC368A}"/>
                </a:ext>
              </a:extLst>
            </p:cNvPr>
            <p:cNvSpPr>
              <a:spLocks noChangeArrowheads="1"/>
            </p:cNvSpPr>
            <p:nvPr/>
          </p:nvSpPr>
          <p:spPr bwMode="auto">
            <a:xfrm>
              <a:off x="4389438" y="3155950"/>
              <a:ext cx="1196975" cy="798513"/>
            </a:xfrm>
            <a:custGeom>
              <a:avLst/>
              <a:gdLst>
                <a:gd name="T0" fmla="*/ 1931 w 3324"/>
                <a:gd name="T1" fmla="*/ 141 h 2217"/>
                <a:gd name="T2" fmla="*/ 1662 w 3324"/>
                <a:gd name="T3" fmla="*/ 0 h 2217"/>
                <a:gd name="T4" fmla="*/ 1392 w 3324"/>
                <a:gd name="T5" fmla="*/ 141 h 2217"/>
                <a:gd name="T6" fmla="*/ 13 w 3324"/>
                <a:gd name="T7" fmla="*/ 2130 h 2217"/>
                <a:gd name="T8" fmla="*/ 0 w 3324"/>
                <a:gd name="T9" fmla="*/ 2164 h 2217"/>
                <a:gd name="T10" fmla="*/ 53 w 3324"/>
                <a:gd name="T11" fmla="*/ 2216 h 2217"/>
                <a:gd name="T12" fmla="*/ 556 w 3324"/>
                <a:gd name="T13" fmla="*/ 2216 h 2217"/>
                <a:gd name="T14" fmla="*/ 601 w 3324"/>
                <a:gd name="T15" fmla="*/ 2190 h 2217"/>
                <a:gd name="T16" fmla="*/ 957 w 3324"/>
                <a:gd name="T17" fmla="*/ 1675 h 2217"/>
                <a:gd name="T18" fmla="*/ 1004 w 3324"/>
                <a:gd name="T19" fmla="*/ 1646 h 2217"/>
                <a:gd name="T20" fmla="*/ 2319 w 3324"/>
                <a:gd name="T21" fmla="*/ 1646 h 2217"/>
                <a:gd name="T22" fmla="*/ 2366 w 3324"/>
                <a:gd name="T23" fmla="*/ 1675 h 2217"/>
                <a:gd name="T24" fmla="*/ 2723 w 3324"/>
                <a:gd name="T25" fmla="*/ 2190 h 2217"/>
                <a:gd name="T26" fmla="*/ 2768 w 3324"/>
                <a:gd name="T27" fmla="*/ 2216 h 2217"/>
                <a:gd name="T28" fmla="*/ 3271 w 3324"/>
                <a:gd name="T29" fmla="*/ 2216 h 2217"/>
                <a:gd name="T30" fmla="*/ 3323 w 3324"/>
                <a:gd name="T31" fmla="*/ 2164 h 2217"/>
                <a:gd name="T32" fmla="*/ 3310 w 3324"/>
                <a:gd name="T33" fmla="*/ 2130 h 2217"/>
                <a:gd name="T34" fmla="*/ 1931 w 3324"/>
                <a:gd name="T35" fmla="*/ 141 h 2217"/>
                <a:gd name="T36" fmla="*/ 1377 w 3324"/>
                <a:gd name="T37" fmla="*/ 1153 h 2217"/>
                <a:gd name="T38" fmla="*/ 1345 w 3324"/>
                <a:gd name="T39" fmla="*/ 1122 h 2217"/>
                <a:gd name="T40" fmla="*/ 1353 w 3324"/>
                <a:gd name="T41" fmla="*/ 1101 h 2217"/>
                <a:gd name="T42" fmla="*/ 1633 w 3324"/>
                <a:gd name="T43" fmla="*/ 697 h 2217"/>
                <a:gd name="T44" fmla="*/ 1639 w 3324"/>
                <a:gd name="T45" fmla="*/ 692 h 2217"/>
                <a:gd name="T46" fmla="*/ 1644 w 3324"/>
                <a:gd name="T47" fmla="*/ 686 h 2217"/>
                <a:gd name="T48" fmla="*/ 1657 w 3324"/>
                <a:gd name="T49" fmla="*/ 684 h 2217"/>
                <a:gd name="T50" fmla="*/ 1660 w 3324"/>
                <a:gd name="T51" fmla="*/ 684 h 2217"/>
                <a:gd name="T52" fmla="*/ 1662 w 3324"/>
                <a:gd name="T53" fmla="*/ 684 h 2217"/>
                <a:gd name="T54" fmla="*/ 1675 w 3324"/>
                <a:gd name="T55" fmla="*/ 686 h 2217"/>
                <a:gd name="T56" fmla="*/ 1681 w 3324"/>
                <a:gd name="T57" fmla="*/ 692 h 2217"/>
                <a:gd name="T58" fmla="*/ 1686 w 3324"/>
                <a:gd name="T59" fmla="*/ 697 h 2217"/>
                <a:gd name="T60" fmla="*/ 1965 w 3324"/>
                <a:gd name="T61" fmla="*/ 1101 h 2217"/>
                <a:gd name="T62" fmla="*/ 1973 w 3324"/>
                <a:gd name="T63" fmla="*/ 1122 h 2217"/>
                <a:gd name="T64" fmla="*/ 1944 w 3324"/>
                <a:gd name="T65" fmla="*/ 1153 h 2217"/>
                <a:gd name="T66" fmla="*/ 1377 w 3324"/>
                <a:gd name="T67" fmla="*/ 1153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4" h="2217">
                  <a:moveTo>
                    <a:pt x="1931" y="141"/>
                  </a:moveTo>
                  <a:cubicBezTo>
                    <a:pt x="1871" y="55"/>
                    <a:pt x="1774" y="0"/>
                    <a:pt x="1662" y="0"/>
                  </a:cubicBezTo>
                  <a:cubicBezTo>
                    <a:pt x="1549" y="0"/>
                    <a:pt x="1450" y="57"/>
                    <a:pt x="1392" y="141"/>
                  </a:cubicBezTo>
                  <a:lnTo>
                    <a:pt x="13" y="2130"/>
                  </a:lnTo>
                  <a:cubicBezTo>
                    <a:pt x="5" y="2138"/>
                    <a:pt x="0" y="2151"/>
                    <a:pt x="0" y="2164"/>
                  </a:cubicBezTo>
                  <a:cubicBezTo>
                    <a:pt x="0" y="2193"/>
                    <a:pt x="24" y="2216"/>
                    <a:pt x="53" y="2216"/>
                  </a:cubicBezTo>
                  <a:lnTo>
                    <a:pt x="556" y="2216"/>
                  </a:lnTo>
                  <a:cubicBezTo>
                    <a:pt x="574" y="2216"/>
                    <a:pt x="593" y="2206"/>
                    <a:pt x="601" y="2190"/>
                  </a:cubicBezTo>
                  <a:lnTo>
                    <a:pt x="957" y="1675"/>
                  </a:lnTo>
                  <a:cubicBezTo>
                    <a:pt x="965" y="1656"/>
                    <a:pt x="983" y="1646"/>
                    <a:pt x="1004" y="1646"/>
                  </a:cubicBezTo>
                  <a:lnTo>
                    <a:pt x="2319" y="1646"/>
                  </a:lnTo>
                  <a:cubicBezTo>
                    <a:pt x="2340" y="1646"/>
                    <a:pt x="2359" y="1659"/>
                    <a:pt x="2366" y="1675"/>
                  </a:cubicBezTo>
                  <a:lnTo>
                    <a:pt x="2723" y="2190"/>
                  </a:lnTo>
                  <a:cubicBezTo>
                    <a:pt x="2731" y="2206"/>
                    <a:pt x="2749" y="2216"/>
                    <a:pt x="2768" y="2216"/>
                  </a:cubicBezTo>
                  <a:lnTo>
                    <a:pt x="3271" y="2216"/>
                  </a:lnTo>
                  <a:cubicBezTo>
                    <a:pt x="3300" y="2216"/>
                    <a:pt x="3323" y="2193"/>
                    <a:pt x="3323" y="2164"/>
                  </a:cubicBezTo>
                  <a:cubicBezTo>
                    <a:pt x="3321" y="2151"/>
                    <a:pt x="3315" y="2138"/>
                    <a:pt x="3310" y="2130"/>
                  </a:cubicBezTo>
                  <a:lnTo>
                    <a:pt x="1931" y="141"/>
                  </a:lnTo>
                  <a:close/>
                  <a:moveTo>
                    <a:pt x="1377" y="1153"/>
                  </a:moveTo>
                  <a:cubicBezTo>
                    <a:pt x="1358" y="1153"/>
                    <a:pt x="1345" y="1140"/>
                    <a:pt x="1345" y="1122"/>
                  </a:cubicBezTo>
                  <a:cubicBezTo>
                    <a:pt x="1345" y="1114"/>
                    <a:pt x="1348" y="1106"/>
                    <a:pt x="1353" y="1101"/>
                  </a:cubicBezTo>
                  <a:lnTo>
                    <a:pt x="1633" y="697"/>
                  </a:lnTo>
                  <a:lnTo>
                    <a:pt x="1639" y="692"/>
                  </a:lnTo>
                  <a:lnTo>
                    <a:pt x="1644" y="686"/>
                  </a:lnTo>
                  <a:cubicBezTo>
                    <a:pt x="1647" y="684"/>
                    <a:pt x="1652" y="684"/>
                    <a:pt x="1657" y="684"/>
                  </a:cubicBezTo>
                  <a:lnTo>
                    <a:pt x="1660" y="684"/>
                  </a:lnTo>
                  <a:lnTo>
                    <a:pt x="1662" y="684"/>
                  </a:lnTo>
                  <a:cubicBezTo>
                    <a:pt x="1668" y="684"/>
                    <a:pt x="1670" y="684"/>
                    <a:pt x="1675" y="686"/>
                  </a:cubicBezTo>
                  <a:cubicBezTo>
                    <a:pt x="1678" y="686"/>
                    <a:pt x="1678" y="689"/>
                    <a:pt x="1681" y="692"/>
                  </a:cubicBezTo>
                  <a:cubicBezTo>
                    <a:pt x="1683" y="694"/>
                    <a:pt x="1686" y="694"/>
                    <a:pt x="1686" y="697"/>
                  </a:cubicBezTo>
                  <a:lnTo>
                    <a:pt x="1965" y="1101"/>
                  </a:lnTo>
                  <a:cubicBezTo>
                    <a:pt x="1971" y="1106"/>
                    <a:pt x="1973" y="1114"/>
                    <a:pt x="1973" y="1122"/>
                  </a:cubicBezTo>
                  <a:cubicBezTo>
                    <a:pt x="1976" y="1140"/>
                    <a:pt x="1963" y="1153"/>
                    <a:pt x="1944" y="1153"/>
                  </a:cubicBezTo>
                  <a:lnTo>
                    <a:pt x="1377" y="11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 name="Title 1"/>
          <p:cNvSpPr>
            <a:spLocks noGrp="1"/>
          </p:cNvSpPr>
          <p:nvPr>
            <p:ph type="ctrTitle" hasCustomPrompt="1"/>
          </p:nvPr>
        </p:nvSpPr>
        <p:spPr>
          <a:xfrm>
            <a:off x="1524000" y="3231922"/>
            <a:ext cx="9144000" cy="692497"/>
          </a:xfrm>
        </p:spPr>
        <p:txBody>
          <a:bodyPr anchor="ctr"/>
          <a:lstStyle>
            <a:lvl1pPr algn="ctr">
              <a:lnSpc>
                <a:spcPct val="90000"/>
              </a:lnSpc>
              <a:defRPr sz="5000">
                <a:solidFill>
                  <a:schemeClr val="bg1"/>
                </a:solidFill>
              </a:defRPr>
            </a:lvl1pPr>
          </a:lstStyle>
          <a:p>
            <a:r>
              <a:rPr lang="en-US" dirty="0"/>
              <a:t>Thank you</a:t>
            </a:r>
          </a:p>
        </p:txBody>
      </p:sp>
    </p:spTree>
    <p:extLst>
      <p:ext uri="{BB962C8B-B14F-4D97-AF65-F5344CB8AC3E}">
        <p14:creationId xmlns:p14="http://schemas.microsoft.com/office/powerpoint/2010/main" val="241620551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BlueTeal_Thank you slide">
    <p:bg>
      <p:bgPr>
        <a:gradFill>
          <a:gsLst>
            <a:gs pos="50000">
              <a:srgbClr val="1586B0"/>
            </a:gs>
            <a:gs pos="0">
              <a:schemeClr val="accent1"/>
            </a:gs>
            <a:gs pos="100000">
              <a:schemeClr val="accent5"/>
            </a:gs>
          </a:gsLst>
          <a:lin ang="18900000" scaled="1"/>
        </a:gradFill>
        <a:effectLst/>
      </p:bgPr>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1BCDF122-8555-7B41-A3D0-67E29D37E09E}"/>
              </a:ext>
            </a:extLst>
          </p:cNvPr>
          <p:cNvGrpSpPr>
            <a:grpSpLocks noChangeAspect="1"/>
          </p:cNvGrpSpPr>
          <p:nvPr userDrawn="1"/>
        </p:nvGrpSpPr>
        <p:grpSpPr>
          <a:xfrm>
            <a:off x="1877052" y="476918"/>
            <a:ext cx="8437896" cy="5904164"/>
            <a:chOff x="6935788" y="3157538"/>
            <a:chExt cx="1136650" cy="795337"/>
          </a:xfrm>
          <a:solidFill>
            <a:schemeClr val="bg1">
              <a:alpha val="10000"/>
            </a:schemeClr>
          </a:solidFill>
        </p:grpSpPr>
        <p:sp>
          <p:nvSpPr>
            <p:cNvPr id="52" name="Freeform 51">
              <a:extLst>
                <a:ext uri="{FF2B5EF4-FFF2-40B4-BE49-F238E27FC236}">
                  <a16:creationId xmlns:a16="http://schemas.microsoft.com/office/drawing/2014/main" id="{409EEB6E-588D-BD40-A284-E8AFF9CE9C87}"/>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Freeform 52">
              <a:extLst>
                <a:ext uri="{FF2B5EF4-FFF2-40B4-BE49-F238E27FC236}">
                  <a16:creationId xmlns:a16="http://schemas.microsoft.com/office/drawing/2014/main" id="{5BA86735-9237-0E41-B5CB-EF3CE87942F1}"/>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 name="Freeform 53">
              <a:extLst>
                <a:ext uri="{FF2B5EF4-FFF2-40B4-BE49-F238E27FC236}">
                  <a16:creationId xmlns:a16="http://schemas.microsoft.com/office/drawing/2014/main" id="{48DA2662-5E1D-D946-B31C-0BAC13D86B63}"/>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34" name="Group 33">
            <a:extLst>
              <a:ext uri="{FF2B5EF4-FFF2-40B4-BE49-F238E27FC236}">
                <a16:creationId xmlns:a16="http://schemas.microsoft.com/office/drawing/2014/main" id="{61392844-4C1B-794E-BDC5-91FBFB7ED4A7}"/>
              </a:ext>
            </a:extLst>
          </p:cNvPr>
          <p:cNvGrpSpPr/>
          <p:nvPr userDrawn="1"/>
        </p:nvGrpSpPr>
        <p:grpSpPr>
          <a:xfrm>
            <a:off x="4821936" y="2467320"/>
            <a:ext cx="2548128" cy="315914"/>
            <a:chOff x="1757363" y="3146425"/>
            <a:chExt cx="6607175" cy="819150"/>
          </a:xfrm>
          <a:solidFill>
            <a:schemeClr val="bg1"/>
          </a:solidFill>
        </p:grpSpPr>
        <p:sp>
          <p:nvSpPr>
            <p:cNvPr id="39" name="Freeform 1">
              <a:extLst>
                <a:ext uri="{FF2B5EF4-FFF2-40B4-BE49-F238E27FC236}">
                  <a16:creationId xmlns:a16="http://schemas.microsoft.com/office/drawing/2014/main" id="{CF62CECC-1B2E-0747-B8A8-572DD95A505F}"/>
                </a:ext>
              </a:extLst>
            </p:cNvPr>
            <p:cNvSpPr>
              <a:spLocks noChangeArrowheads="1"/>
            </p:cNvSpPr>
            <p:nvPr/>
          </p:nvSpPr>
          <p:spPr bwMode="auto">
            <a:xfrm>
              <a:off x="6669088" y="3159125"/>
              <a:ext cx="201612" cy="793750"/>
            </a:xfrm>
            <a:custGeom>
              <a:avLst/>
              <a:gdLst>
                <a:gd name="T0" fmla="*/ 50 w 560"/>
                <a:gd name="T1" fmla="*/ 0 h 2205"/>
                <a:gd name="T2" fmla="*/ 0 w 560"/>
                <a:gd name="T3" fmla="*/ 50 h 2205"/>
                <a:gd name="T4" fmla="*/ 0 w 560"/>
                <a:gd name="T5" fmla="*/ 2154 h 2205"/>
                <a:gd name="T6" fmla="*/ 50 w 560"/>
                <a:gd name="T7" fmla="*/ 2204 h 2205"/>
                <a:gd name="T8" fmla="*/ 509 w 560"/>
                <a:gd name="T9" fmla="*/ 2204 h 2205"/>
                <a:gd name="T10" fmla="*/ 559 w 560"/>
                <a:gd name="T11" fmla="*/ 2154 h 2205"/>
                <a:gd name="T12" fmla="*/ 559 w 560"/>
                <a:gd name="T13" fmla="*/ 50 h 2205"/>
                <a:gd name="T14" fmla="*/ 509 w 560"/>
                <a:gd name="T15" fmla="*/ 0 h 2205"/>
                <a:gd name="T16" fmla="*/ 50 w 560"/>
                <a:gd name="T17"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2205">
                  <a:moveTo>
                    <a:pt x="50" y="0"/>
                  </a:moveTo>
                  <a:cubicBezTo>
                    <a:pt x="21" y="0"/>
                    <a:pt x="0" y="24"/>
                    <a:pt x="0" y="50"/>
                  </a:cubicBezTo>
                  <a:lnTo>
                    <a:pt x="0" y="2154"/>
                  </a:lnTo>
                  <a:cubicBezTo>
                    <a:pt x="0" y="2183"/>
                    <a:pt x="24" y="2204"/>
                    <a:pt x="50" y="2204"/>
                  </a:cubicBezTo>
                  <a:lnTo>
                    <a:pt x="509" y="2204"/>
                  </a:lnTo>
                  <a:cubicBezTo>
                    <a:pt x="538" y="2204"/>
                    <a:pt x="559" y="2180"/>
                    <a:pt x="559" y="2154"/>
                  </a:cubicBezTo>
                  <a:lnTo>
                    <a:pt x="559" y="50"/>
                  </a:lnTo>
                  <a:cubicBezTo>
                    <a:pt x="559" y="21"/>
                    <a:pt x="535" y="0"/>
                    <a:pt x="509" y="0"/>
                  </a:cubicBezTo>
                  <a:lnTo>
                    <a:pt x="5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 name="Freeform 2">
              <a:extLst>
                <a:ext uri="{FF2B5EF4-FFF2-40B4-BE49-F238E27FC236}">
                  <a16:creationId xmlns:a16="http://schemas.microsoft.com/office/drawing/2014/main" id="{19F24F82-469C-C145-92D5-EA1F2591D7DF}"/>
                </a:ext>
              </a:extLst>
            </p:cNvPr>
            <p:cNvSpPr>
              <a:spLocks noChangeArrowheads="1"/>
            </p:cNvSpPr>
            <p:nvPr/>
          </p:nvSpPr>
          <p:spPr bwMode="auto">
            <a:xfrm>
              <a:off x="8107363" y="3824288"/>
              <a:ext cx="106362" cy="130175"/>
            </a:xfrm>
            <a:custGeom>
              <a:avLst/>
              <a:gdLst>
                <a:gd name="T0" fmla="*/ 115 w 297"/>
                <a:gd name="T1" fmla="*/ 57 h 360"/>
                <a:gd name="T2" fmla="*/ 28 w 297"/>
                <a:gd name="T3" fmla="*/ 57 h 360"/>
                <a:gd name="T4" fmla="*/ 0 w 297"/>
                <a:gd name="T5" fmla="*/ 28 h 360"/>
                <a:gd name="T6" fmla="*/ 28 w 297"/>
                <a:gd name="T7" fmla="*/ 0 h 360"/>
                <a:gd name="T8" fmla="*/ 267 w 297"/>
                <a:gd name="T9" fmla="*/ 0 h 360"/>
                <a:gd name="T10" fmla="*/ 296 w 297"/>
                <a:gd name="T11" fmla="*/ 28 h 360"/>
                <a:gd name="T12" fmla="*/ 267 w 297"/>
                <a:gd name="T13" fmla="*/ 57 h 360"/>
                <a:gd name="T14" fmla="*/ 181 w 297"/>
                <a:gd name="T15" fmla="*/ 57 h 360"/>
                <a:gd name="T16" fmla="*/ 181 w 297"/>
                <a:gd name="T17" fmla="*/ 327 h 360"/>
                <a:gd name="T18" fmla="*/ 149 w 297"/>
                <a:gd name="T19" fmla="*/ 359 h 360"/>
                <a:gd name="T20" fmla="*/ 118 w 297"/>
                <a:gd name="T21" fmla="*/ 327 h 360"/>
                <a:gd name="T22" fmla="*/ 118 w 297"/>
                <a:gd name="T23" fmla="*/ 57 h 360"/>
                <a:gd name="T24" fmla="*/ 115 w 297"/>
                <a:gd name="T25"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7" h="360">
                  <a:moveTo>
                    <a:pt x="115" y="57"/>
                  </a:moveTo>
                  <a:lnTo>
                    <a:pt x="28" y="57"/>
                  </a:lnTo>
                  <a:cubicBezTo>
                    <a:pt x="13" y="57"/>
                    <a:pt x="0" y="44"/>
                    <a:pt x="0" y="28"/>
                  </a:cubicBezTo>
                  <a:cubicBezTo>
                    <a:pt x="0" y="13"/>
                    <a:pt x="13" y="0"/>
                    <a:pt x="28" y="0"/>
                  </a:cubicBezTo>
                  <a:lnTo>
                    <a:pt x="267" y="0"/>
                  </a:lnTo>
                  <a:cubicBezTo>
                    <a:pt x="283" y="0"/>
                    <a:pt x="296" y="13"/>
                    <a:pt x="296" y="28"/>
                  </a:cubicBezTo>
                  <a:cubicBezTo>
                    <a:pt x="296" y="44"/>
                    <a:pt x="283" y="57"/>
                    <a:pt x="267" y="57"/>
                  </a:cubicBezTo>
                  <a:lnTo>
                    <a:pt x="181" y="57"/>
                  </a:lnTo>
                  <a:lnTo>
                    <a:pt x="181" y="327"/>
                  </a:lnTo>
                  <a:cubicBezTo>
                    <a:pt x="181" y="346"/>
                    <a:pt x="167" y="359"/>
                    <a:pt x="149" y="359"/>
                  </a:cubicBezTo>
                  <a:cubicBezTo>
                    <a:pt x="131" y="359"/>
                    <a:pt x="118" y="346"/>
                    <a:pt x="118" y="327"/>
                  </a:cubicBezTo>
                  <a:lnTo>
                    <a:pt x="118" y="57"/>
                  </a:lnTo>
                  <a:lnTo>
                    <a:pt x="115" y="5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 name="Freeform 3">
              <a:extLst>
                <a:ext uri="{FF2B5EF4-FFF2-40B4-BE49-F238E27FC236}">
                  <a16:creationId xmlns:a16="http://schemas.microsoft.com/office/drawing/2014/main" id="{7C3CDDBB-A1B5-9141-9F65-E0AB1278330A}"/>
                </a:ext>
              </a:extLst>
            </p:cNvPr>
            <p:cNvSpPr>
              <a:spLocks noChangeArrowheads="1"/>
            </p:cNvSpPr>
            <p:nvPr/>
          </p:nvSpPr>
          <p:spPr bwMode="auto">
            <a:xfrm>
              <a:off x="8235950" y="3822700"/>
              <a:ext cx="128588" cy="130175"/>
            </a:xfrm>
            <a:custGeom>
              <a:avLst/>
              <a:gdLst>
                <a:gd name="T0" fmla="*/ 0 w 355"/>
                <a:gd name="T1" fmla="*/ 31 h 363"/>
                <a:gd name="T2" fmla="*/ 31 w 355"/>
                <a:gd name="T3" fmla="*/ 0 h 363"/>
                <a:gd name="T4" fmla="*/ 39 w 355"/>
                <a:gd name="T5" fmla="*/ 0 h 363"/>
                <a:gd name="T6" fmla="*/ 68 w 355"/>
                <a:gd name="T7" fmla="*/ 16 h 363"/>
                <a:gd name="T8" fmla="*/ 175 w 355"/>
                <a:gd name="T9" fmla="*/ 186 h 363"/>
                <a:gd name="T10" fmla="*/ 286 w 355"/>
                <a:gd name="T11" fmla="*/ 16 h 363"/>
                <a:gd name="T12" fmla="*/ 314 w 355"/>
                <a:gd name="T13" fmla="*/ 0 h 363"/>
                <a:gd name="T14" fmla="*/ 322 w 355"/>
                <a:gd name="T15" fmla="*/ 0 h 363"/>
                <a:gd name="T16" fmla="*/ 354 w 355"/>
                <a:gd name="T17" fmla="*/ 31 h 363"/>
                <a:gd name="T18" fmla="*/ 354 w 355"/>
                <a:gd name="T19" fmla="*/ 330 h 363"/>
                <a:gd name="T20" fmla="*/ 322 w 355"/>
                <a:gd name="T21" fmla="*/ 362 h 363"/>
                <a:gd name="T22" fmla="*/ 291 w 355"/>
                <a:gd name="T23" fmla="*/ 330 h 363"/>
                <a:gd name="T24" fmla="*/ 291 w 355"/>
                <a:gd name="T25" fmla="*/ 115 h 363"/>
                <a:gd name="T26" fmla="*/ 204 w 355"/>
                <a:gd name="T27" fmla="*/ 246 h 363"/>
                <a:gd name="T28" fmla="*/ 178 w 355"/>
                <a:gd name="T29" fmla="*/ 262 h 363"/>
                <a:gd name="T30" fmla="*/ 152 w 355"/>
                <a:gd name="T31" fmla="*/ 246 h 363"/>
                <a:gd name="T32" fmla="*/ 65 w 355"/>
                <a:gd name="T33" fmla="*/ 115 h 363"/>
                <a:gd name="T34" fmla="*/ 65 w 355"/>
                <a:gd name="T35" fmla="*/ 330 h 363"/>
                <a:gd name="T36" fmla="*/ 34 w 355"/>
                <a:gd name="T37" fmla="*/ 362 h 363"/>
                <a:gd name="T38" fmla="*/ 2 w 355"/>
                <a:gd name="T39" fmla="*/ 330 h 363"/>
                <a:gd name="T40" fmla="*/ 2 w 355"/>
                <a:gd name="T41" fmla="*/ 31 h 363"/>
                <a:gd name="T42" fmla="*/ 0 w 355"/>
                <a:gd name="T43" fmla="*/ 3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5" h="363">
                  <a:moveTo>
                    <a:pt x="0" y="31"/>
                  </a:moveTo>
                  <a:cubicBezTo>
                    <a:pt x="0" y="13"/>
                    <a:pt x="13" y="0"/>
                    <a:pt x="31" y="0"/>
                  </a:cubicBezTo>
                  <a:lnTo>
                    <a:pt x="39" y="0"/>
                  </a:lnTo>
                  <a:cubicBezTo>
                    <a:pt x="52" y="0"/>
                    <a:pt x="63" y="8"/>
                    <a:pt x="68" y="16"/>
                  </a:cubicBezTo>
                  <a:lnTo>
                    <a:pt x="175" y="186"/>
                  </a:lnTo>
                  <a:lnTo>
                    <a:pt x="286" y="16"/>
                  </a:lnTo>
                  <a:cubicBezTo>
                    <a:pt x="293" y="5"/>
                    <a:pt x="301" y="0"/>
                    <a:pt x="314" y="0"/>
                  </a:cubicBezTo>
                  <a:lnTo>
                    <a:pt x="322" y="0"/>
                  </a:lnTo>
                  <a:cubicBezTo>
                    <a:pt x="341" y="0"/>
                    <a:pt x="354" y="13"/>
                    <a:pt x="354" y="31"/>
                  </a:cubicBezTo>
                  <a:lnTo>
                    <a:pt x="354" y="330"/>
                  </a:lnTo>
                  <a:cubicBezTo>
                    <a:pt x="354" y="349"/>
                    <a:pt x="341" y="362"/>
                    <a:pt x="322" y="362"/>
                  </a:cubicBezTo>
                  <a:cubicBezTo>
                    <a:pt x="307" y="362"/>
                    <a:pt x="291" y="349"/>
                    <a:pt x="291" y="330"/>
                  </a:cubicBezTo>
                  <a:lnTo>
                    <a:pt x="291" y="115"/>
                  </a:lnTo>
                  <a:lnTo>
                    <a:pt x="204" y="246"/>
                  </a:lnTo>
                  <a:cubicBezTo>
                    <a:pt x="196" y="257"/>
                    <a:pt x="189" y="262"/>
                    <a:pt x="178" y="262"/>
                  </a:cubicBezTo>
                  <a:cubicBezTo>
                    <a:pt x="168" y="262"/>
                    <a:pt x="160" y="257"/>
                    <a:pt x="152" y="246"/>
                  </a:cubicBezTo>
                  <a:lnTo>
                    <a:pt x="65" y="115"/>
                  </a:lnTo>
                  <a:lnTo>
                    <a:pt x="65" y="330"/>
                  </a:lnTo>
                  <a:cubicBezTo>
                    <a:pt x="65" y="349"/>
                    <a:pt x="52" y="362"/>
                    <a:pt x="34" y="362"/>
                  </a:cubicBezTo>
                  <a:cubicBezTo>
                    <a:pt x="16" y="362"/>
                    <a:pt x="2" y="349"/>
                    <a:pt x="2" y="330"/>
                  </a:cubicBezTo>
                  <a:lnTo>
                    <a:pt x="2" y="31"/>
                  </a:lnTo>
                  <a:lnTo>
                    <a:pt x="0" y="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 name="Freeform 4">
              <a:extLst>
                <a:ext uri="{FF2B5EF4-FFF2-40B4-BE49-F238E27FC236}">
                  <a16:creationId xmlns:a16="http://schemas.microsoft.com/office/drawing/2014/main" id="{50DCBBD5-9DCD-4A4E-AAA9-C4D6EA407FFB}"/>
                </a:ext>
              </a:extLst>
            </p:cNvPr>
            <p:cNvSpPr>
              <a:spLocks noChangeArrowheads="1"/>
            </p:cNvSpPr>
            <p:nvPr/>
          </p:nvSpPr>
          <p:spPr bwMode="auto">
            <a:xfrm>
              <a:off x="2774950" y="3159125"/>
              <a:ext cx="949325" cy="795338"/>
            </a:xfrm>
            <a:custGeom>
              <a:avLst/>
              <a:gdLst>
                <a:gd name="T0" fmla="*/ 2163 w 2638"/>
                <a:gd name="T1" fmla="*/ 0 h 2210"/>
                <a:gd name="T2" fmla="*/ 2079 w 2638"/>
                <a:gd name="T3" fmla="*/ 84 h 2210"/>
                <a:gd name="T4" fmla="*/ 2079 w 2638"/>
                <a:gd name="T5" fmla="*/ 1515 h 2210"/>
                <a:gd name="T6" fmla="*/ 1610 w 2638"/>
                <a:gd name="T7" fmla="*/ 1715 h 2210"/>
                <a:gd name="T8" fmla="*/ 1319 w 2638"/>
                <a:gd name="T9" fmla="*/ 1715 h 2210"/>
                <a:gd name="T10" fmla="*/ 1028 w 2638"/>
                <a:gd name="T11" fmla="*/ 1715 h 2210"/>
                <a:gd name="T12" fmla="*/ 558 w 2638"/>
                <a:gd name="T13" fmla="*/ 1515 h 2210"/>
                <a:gd name="T14" fmla="*/ 558 w 2638"/>
                <a:gd name="T15" fmla="*/ 84 h 2210"/>
                <a:gd name="T16" fmla="*/ 474 w 2638"/>
                <a:gd name="T17" fmla="*/ 0 h 2210"/>
                <a:gd name="T18" fmla="*/ 84 w 2638"/>
                <a:gd name="T19" fmla="*/ 0 h 2210"/>
                <a:gd name="T20" fmla="*/ 0 w 2638"/>
                <a:gd name="T21" fmla="*/ 84 h 2210"/>
                <a:gd name="T22" fmla="*/ 0 w 2638"/>
                <a:gd name="T23" fmla="*/ 1547 h 2210"/>
                <a:gd name="T24" fmla="*/ 320 w 2638"/>
                <a:gd name="T25" fmla="*/ 2083 h 2210"/>
                <a:gd name="T26" fmla="*/ 1161 w 2638"/>
                <a:gd name="T27" fmla="*/ 2204 h 2210"/>
                <a:gd name="T28" fmla="*/ 1319 w 2638"/>
                <a:gd name="T29" fmla="*/ 2204 h 2210"/>
                <a:gd name="T30" fmla="*/ 1476 w 2638"/>
                <a:gd name="T31" fmla="*/ 2204 h 2210"/>
                <a:gd name="T32" fmla="*/ 2317 w 2638"/>
                <a:gd name="T33" fmla="*/ 2083 h 2210"/>
                <a:gd name="T34" fmla="*/ 2637 w 2638"/>
                <a:gd name="T35" fmla="*/ 1547 h 2210"/>
                <a:gd name="T36" fmla="*/ 2637 w 2638"/>
                <a:gd name="T37" fmla="*/ 84 h 2210"/>
                <a:gd name="T38" fmla="*/ 2553 w 2638"/>
                <a:gd name="T39" fmla="*/ 0 h 2210"/>
                <a:gd name="T40" fmla="*/ 2163 w 2638"/>
                <a:gd name="T41" fmla="*/ 0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8" h="2210">
                  <a:moveTo>
                    <a:pt x="2163" y="0"/>
                  </a:moveTo>
                  <a:cubicBezTo>
                    <a:pt x="2116" y="0"/>
                    <a:pt x="2079" y="39"/>
                    <a:pt x="2079" y="84"/>
                  </a:cubicBezTo>
                  <a:lnTo>
                    <a:pt x="2079" y="1515"/>
                  </a:lnTo>
                  <a:cubicBezTo>
                    <a:pt x="2079" y="1667"/>
                    <a:pt x="1869" y="1715"/>
                    <a:pt x="1610" y="1715"/>
                  </a:cubicBezTo>
                  <a:lnTo>
                    <a:pt x="1319" y="1715"/>
                  </a:lnTo>
                  <a:lnTo>
                    <a:pt x="1028" y="1715"/>
                  </a:lnTo>
                  <a:cubicBezTo>
                    <a:pt x="768" y="1715"/>
                    <a:pt x="558" y="1667"/>
                    <a:pt x="558" y="1515"/>
                  </a:cubicBezTo>
                  <a:lnTo>
                    <a:pt x="558" y="84"/>
                  </a:lnTo>
                  <a:cubicBezTo>
                    <a:pt x="558" y="37"/>
                    <a:pt x="519" y="0"/>
                    <a:pt x="474" y="0"/>
                  </a:cubicBezTo>
                  <a:lnTo>
                    <a:pt x="84" y="0"/>
                  </a:lnTo>
                  <a:cubicBezTo>
                    <a:pt x="37" y="0"/>
                    <a:pt x="0" y="39"/>
                    <a:pt x="0" y="84"/>
                  </a:cubicBezTo>
                  <a:lnTo>
                    <a:pt x="0" y="1547"/>
                  </a:lnTo>
                  <a:cubicBezTo>
                    <a:pt x="0" y="1797"/>
                    <a:pt x="110" y="1957"/>
                    <a:pt x="320" y="2083"/>
                  </a:cubicBezTo>
                  <a:cubicBezTo>
                    <a:pt x="530" y="2209"/>
                    <a:pt x="1017" y="2204"/>
                    <a:pt x="1161" y="2204"/>
                  </a:cubicBezTo>
                  <a:lnTo>
                    <a:pt x="1319" y="2204"/>
                  </a:lnTo>
                  <a:lnTo>
                    <a:pt x="1476" y="2204"/>
                  </a:lnTo>
                  <a:cubicBezTo>
                    <a:pt x="1620" y="2204"/>
                    <a:pt x="2107" y="2209"/>
                    <a:pt x="2317" y="2083"/>
                  </a:cubicBezTo>
                  <a:cubicBezTo>
                    <a:pt x="2526" y="1957"/>
                    <a:pt x="2637" y="1797"/>
                    <a:pt x="2637" y="1547"/>
                  </a:cubicBezTo>
                  <a:lnTo>
                    <a:pt x="2637" y="84"/>
                  </a:lnTo>
                  <a:cubicBezTo>
                    <a:pt x="2637" y="37"/>
                    <a:pt x="2601" y="0"/>
                    <a:pt x="2553" y="0"/>
                  </a:cubicBezTo>
                  <a:lnTo>
                    <a:pt x="216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5">
              <a:extLst>
                <a:ext uri="{FF2B5EF4-FFF2-40B4-BE49-F238E27FC236}">
                  <a16:creationId xmlns:a16="http://schemas.microsoft.com/office/drawing/2014/main" id="{43A68453-55AD-B34D-97D6-126AAF111748}"/>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 name="Freeform 6">
              <a:extLst>
                <a:ext uri="{FF2B5EF4-FFF2-40B4-BE49-F238E27FC236}">
                  <a16:creationId xmlns:a16="http://schemas.microsoft.com/office/drawing/2014/main" id="{D0DC3D4F-65D0-C249-AB0B-8E8489D18665}"/>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Freeform 7">
              <a:extLst>
                <a:ext uri="{FF2B5EF4-FFF2-40B4-BE49-F238E27FC236}">
                  <a16:creationId xmlns:a16="http://schemas.microsoft.com/office/drawing/2014/main" id="{600DDECF-BF8D-E946-B902-2C4FF3F2D0EC}"/>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46" name="Freeform 8">
              <a:extLst>
                <a:ext uri="{FF2B5EF4-FFF2-40B4-BE49-F238E27FC236}">
                  <a16:creationId xmlns:a16="http://schemas.microsoft.com/office/drawing/2014/main" id="{DDD14FDE-81AC-5644-8559-68EEB8A20BEE}"/>
                </a:ext>
              </a:extLst>
            </p:cNvPr>
            <p:cNvSpPr>
              <a:spLocks noChangeArrowheads="1"/>
            </p:cNvSpPr>
            <p:nvPr/>
          </p:nvSpPr>
          <p:spPr bwMode="auto">
            <a:xfrm>
              <a:off x="3789363" y="3159125"/>
              <a:ext cx="869950" cy="793750"/>
            </a:xfrm>
            <a:custGeom>
              <a:avLst/>
              <a:gdLst>
                <a:gd name="T0" fmla="*/ 1486 w 2418"/>
                <a:gd name="T1" fmla="*/ 543 h 2205"/>
                <a:gd name="T2" fmla="*/ 1539 w 2418"/>
                <a:gd name="T3" fmla="*/ 490 h 2205"/>
                <a:gd name="T4" fmla="*/ 2333 w 2418"/>
                <a:gd name="T5" fmla="*/ 490 h 2205"/>
                <a:gd name="T6" fmla="*/ 2417 w 2418"/>
                <a:gd name="T7" fmla="*/ 406 h 2205"/>
                <a:gd name="T8" fmla="*/ 2417 w 2418"/>
                <a:gd name="T9" fmla="*/ 84 h 2205"/>
                <a:gd name="T10" fmla="*/ 2333 w 2418"/>
                <a:gd name="T11" fmla="*/ 0 h 2205"/>
                <a:gd name="T12" fmla="*/ 84 w 2418"/>
                <a:gd name="T13" fmla="*/ 0 h 2205"/>
                <a:gd name="T14" fmla="*/ 0 w 2418"/>
                <a:gd name="T15" fmla="*/ 84 h 2205"/>
                <a:gd name="T16" fmla="*/ 0 w 2418"/>
                <a:gd name="T17" fmla="*/ 406 h 2205"/>
                <a:gd name="T18" fmla="*/ 84 w 2418"/>
                <a:gd name="T19" fmla="*/ 490 h 2205"/>
                <a:gd name="T20" fmla="*/ 878 w 2418"/>
                <a:gd name="T21" fmla="*/ 490 h 2205"/>
                <a:gd name="T22" fmla="*/ 930 w 2418"/>
                <a:gd name="T23" fmla="*/ 543 h 2205"/>
                <a:gd name="T24" fmla="*/ 930 w 2418"/>
                <a:gd name="T25" fmla="*/ 2120 h 2205"/>
                <a:gd name="T26" fmla="*/ 1014 w 2418"/>
                <a:gd name="T27" fmla="*/ 2204 h 2205"/>
                <a:gd name="T28" fmla="*/ 1402 w 2418"/>
                <a:gd name="T29" fmla="*/ 2204 h 2205"/>
                <a:gd name="T30" fmla="*/ 1486 w 2418"/>
                <a:gd name="T31" fmla="*/ 2120 h 2205"/>
                <a:gd name="T32" fmla="*/ 1486 w 2418"/>
                <a:gd name="T33" fmla="*/ 543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8" h="2205">
                  <a:moveTo>
                    <a:pt x="1486" y="543"/>
                  </a:moveTo>
                  <a:cubicBezTo>
                    <a:pt x="1486" y="514"/>
                    <a:pt x="1510" y="490"/>
                    <a:pt x="1539" y="490"/>
                  </a:cubicBezTo>
                  <a:lnTo>
                    <a:pt x="2333" y="490"/>
                  </a:lnTo>
                  <a:cubicBezTo>
                    <a:pt x="2380" y="490"/>
                    <a:pt x="2417" y="451"/>
                    <a:pt x="2417" y="406"/>
                  </a:cubicBezTo>
                  <a:lnTo>
                    <a:pt x="2417" y="84"/>
                  </a:lnTo>
                  <a:cubicBezTo>
                    <a:pt x="2417" y="37"/>
                    <a:pt x="2378" y="0"/>
                    <a:pt x="2333" y="0"/>
                  </a:cubicBezTo>
                  <a:lnTo>
                    <a:pt x="84" y="0"/>
                  </a:lnTo>
                  <a:cubicBezTo>
                    <a:pt x="37" y="0"/>
                    <a:pt x="0" y="39"/>
                    <a:pt x="0" y="84"/>
                  </a:cubicBezTo>
                  <a:lnTo>
                    <a:pt x="0" y="406"/>
                  </a:lnTo>
                  <a:cubicBezTo>
                    <a:pt x="0" y="454"/>
                    <a:pt x="39" y="490"/>
                    <a:pt x="84" y="490"/>
                  </a:cubicBezTo>
                  <a:lnTo>
                    <a:pt x="878" y="490"/>
                  </a:lnTo>
                  <a:cubicBezTo>
                    <a:pt x="907" y="490"/>
                    <a:pt x="930" y="514"/>
                    <a:pt x="930" y="543"/>
                  </a:cubicBezTo>
                  <a:lnTo>
                    <a:pt x="930" y="2120"/>
                  </a:lnTo>
                  <a:cubicBezTo>
                    <a:pt x="930" y="2167"/>
                    <a:pt x="970" y="2204"/>
                    <a:pt x="1014" y="2204"/>
                  </a:cubicBezTo>
                  <a:lnTo>
                    <a:pt x="1402" y="2204"/>
                  </a:lnTo>
                  <a:cubicBezTo>
                    <a:pt x="1450" y="2204"/>
                    <a:pt x="1486" y="2164"/>
                    <a:pt x="1486" y="2120"/>
                  </a:cubicBezTo>
                  <a:lnTo>
                    <a:pt x="1486" y="54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9">
              <a:extLst>
                <a:ext uri="{FF2B5EF4-FFF2-40B4-BE49-F238E27FC236}">
                  <a16:creationId xmlns:a16="http://schemas.microsoft.com/office/drawing/2014/main" id="{9F2DB374-3C99-714F-91A1-D7FEAC736CFB}"/>
                </a:ext>
              </a:extLst>
            </p:cNvPr>
            <p:cNvSpPr>
              <a:spLocks noChangeArrowheads="1"/>
            </p:cNvSpPr>
            <p:nvPr/>
          </p:nvSpPr>
          <p:spPr bwMode="auto">
            <a:xfrm>
              <a:off x="1757363" y="3146425"/>
              <a:ext cx="952500" cy="819150"/>
            </a:xfrm>
            <a:custGeom>
              <a:avLst/>
              <a:gdLst>
                <a:gd name="T0" fmla="*/ 2050 w 2646"/>
                <a:gd name="T1" fmla="*/ 1416 h 2276"/>
                <a:gd name="T2" fmla="*/ 2087 w 2646"/>
                <a:gd name="T3" fmla="*/ 1379 h 2276"/>
                <a:gd name="T4" fmla="*/ 2087 w 2646"/>
                <a:gd name="T5" fmla="*/ 121 h 2276"/>
                <a:gd name="T6" fmla="*/ 2171 w 2646"/>
                <a:gd name="T7" fmla="*/ 37 h 2276"/>
                <a:gd name="T8" fmla="*/ 2561 w 2646"/>
                <a:gd name="T9" fmla="*/ 37 h 2276"/>
                <a:gd name="T10" fmla="*/ 2645 w 2646"/>
                <a:gd name="T11" fmla="*/ 121 h 2276"/>
                <a:gd name="T12" fmla="*/ 2645 w 2646"/>
                <a:gd name="T13" fmla="*/ 1945 h 2276"/>
                <a:gd name="T14" fmla="*/ 2501 w 2646"/>
                <a:gd name="T15" fmla="*/ 2243 h 2276"/>
                <a:gd name="T16" fmla="*/ 2084 w 2646"/>
                <a:gd name="T17" fmla="*/ 2149 h 2276"/>
                <a:gd name="T18" fmla="*/ 689 w 2646"/>
                <a:gd name="T19" fmla="*/ 934 h 2276"/>
                <a:gd name="T20" fmla="*/ 611 w 2646"/>
                <a:gd name="T21" fmla="*/ 863 h 2276"/>
                <a:gd name="T22" fmla="*/ 592 w 2646"/>
                <a:gd name="T23" fmla="*/ 855 h 2276"/>
                <a:gd name="T24" fmla="*/ 561 w 2646"/>
                <a:gd name="T25" fmla="*/ 886 h 2276"/>
                <a:gd name="T26" fmla="*/ 561 w 2646"/>
                <a:gd name="T27" fmla="*/ 2152 h 2276"/>
                <a:gd name="T28" fmla="*/ 477 w 2646"/>
                <a:gd name="T29" fmla="*/ 2236 h 2276"/>
                <a:gd name="T30" fmla="*/ 84 w 2646"/>
                <a:gd name="T31" fmla="*/ 2236 h 2276"/>
                <a:gd name="T32" fmla="*/ 0 w 2646"/>
                <a:gd name="T33" fmla="*/ 2152 h 2276"/>
                <a:gd name="T34" fmla="*/ 0 w 2646"/>
                <a:gd name="T35" fmla="*/ 331 h 2276"/>
                <a:gd name="T36" fmla="*/ 144 w 2646"/>
                <a:gd name="T37" fmla="*/ 32 h 2276"/>
                <a:gd name="T38" fmla="*/ 561 w 2646"/>
                <a:gd name="T39" fmla="*/ 126 h 2276"/>
                <a:gd name="T40" fmla="*/ 1956 w 2646"/>
                <a:gd name="T41" fmla="*/ 1343 h 2276"/>
                <a:gd name="T42" fmla="*/ 2024 w 2646"/>
                <a:gd name="T43" fmla="*/ 1406 h 2276"/>
                <a:gd name="T44" fmla="*/ 2050 w 2646"/>
                <a:gd name="T45" fmla="*/ 1416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46" h="2276">
                  <a:moveTo>
                    <a:pt x="2050" y="1416"/>
                  </a:moveTo>
                  <a:cubicBezTo>
                    <a:pt x="2068" y="1416"/>
                    <a:pt x="2087" y="1400"/>
                    <a:pt x="2087" y="1379"/>
                  </a:cubicBezTo>
                  <a:lnTo>
                    <a:pt x="2087" y="121"/>
                  </a:lnTo>
                  <a:cubicBezTo>
                    <a:pt x="2087" y="74"/>
                    <a:pt x="2126" y="37"/>
                    <a:pt x="2171" y="37"/>
                  </a:cubicBezTo>
                  <a:lnTo>
                    <a:pt x="2561" y="37"/>
                  </a:lnTo>
                  <a:cubicBezTo>
                    <a:pt x="2608" y="37"/>
                    <a:pt x="2645" y="76"/>
                    <a:pt x="2645" y="121"/>
                  </a:cubicBezTo>
                  <a:lnTo>
                    <a:pt x="2645" y="1945"/>
                  </a:lnTo>
                  <a:cubicBezTo>
                    <a:pt x="2645" y="2131"/>
                    <a:pt x="2572" y="2212"/>
                    <a:pt x="2501" y="2243"/>
                  </a:cubicBezTo>
                  <a:cubicBezTo>
                    <a:pt x="2430" y="2275"/>
                    <a:pt x="2215" y="2262"/>
                    <a:pt x="2084" y="2149"/>
                  </a:cubicBezTo>
                  <a:cubicBezTo>
                    <a:pt x="1956" y="2036"/>
                    <a:pt x="689" y="934"/>
                    <a:pt x="689" y="934"/>
                  </a:cubicBezTo>
                  <a:cubicBezTo>
                    <a:pt x="689" y="934"/>
                    <a:pt x="616" y="868"/>
                    <a:pt x="611" y="863"/>
                  </a:cubicBezTo>
                  <a:cubicBezTo>
                    <a:pt x="605" y="858"/>
                    <a:pt x="598" y="855"/>
                    <a:pt x="592" y="855"/>
                  </a:cubicBezTo>
                  <a:cubicBezTo>
                    <a:pt x="574" y="855"/>
                    <a:pt x="561" y="868"/>
                    <a:pt x="561" y="886"/>
                  </a:cubicBezTo>
                  <a:lnTo>
                    <a:pt x="561" y="2152"/>
                  </a:lnTo>
                  <a:cubicBezTo>
                    <a:pt x="561" y="2199"/>
                    <a:pt x="522" y="2236"/>
                    <a:pt x="477" y="2236"/>
                  </a:cubicBezTo>
                  <a:lnTo>
                    <a:pt x="84" y="2236"/>
                  </a:lnTo>
                  <a:cubicBezTo>
                    <a:pt x="37" y="2236"/>
                    <a:pt x="0" y="2196"/>
                    <a:pt x="0" y="2152"/>
                  </a:cubicBezTo>
                  <a:lnTo>
                    <a:pt x="0" y="331"/>
                  </a:lnTo>
                  <a:cubicBezTo>
                    <a:pt x="0" y="145"/>
                    <a:pt x="73" y="63"/>
                    <a:pt x="144" y="32"/>
                  </a:cubicBezTo>
                  <a:cubicBezTo>
                    <a:pt x="215" y="0"/>
                    <a:pt x="430" y="13"/>
                    <a:pt x="561" y="126"/>
                  </a:cubicBezTo>
                  <a:cubicBezTo>
                    <a:pt x="692" y="239"/>
                    <a:pt x="1956" y="1343"/>
                    <a:pt x="1956" y="1343"/>
                  </a:cubicBezTo>
                  <a:cubicBezTo>
                    <a:pt x="1956" y="1343"/>
                    <a:pt x="2021" y="1400"/>
                    <a:pt x="2024" y="1406"/>
                  </a:cubicBezTo>
                  <a:cubicBezTo>
                    <a:pt x="2032" y="1411"/>
                    <a:pt x="2040" y="1416"/>
                    <a:pt x="2050" y="141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10">
              <a:extLst>
                <a:ext uri="{FF2B5EF4-FFF2-40B4-BE49-F238E27FC236}">
                  <a16:creationId xmlns:a16="http://schemas.microsoft.com/office/drawing/2014/main" id="{4DA560CA-6A4B-3844-8E0F-E1088EB66E42}"/>
                </a:ext>
              </a:extLst>
            </p:cNvPr>
            <p:cNvSpPr>
              <a:spLocks noChangeArrowheads="1"/>
            </p:cNvSpPr>
            <p:nvPr/>
          </p:nvSpPr>
          <p:spPr bwMode="auto">
            <a:xfrm>
              <a:off x="5653088" y="3146425"/>
              <a:ext cx="950912" cy="819150"/>
            </a:xfrm>
            <a:custGeom>
              <a:avLst/>
              <a:gdLst>
                <a:gd name="T0" fmla="*/ 2047 w 2643"/>
                <a:gd name="T1" fmla="*/ 1416 h 2276"/>
                <a:gd name="T2" fmla="*/ 2084 w 2643"/>
                <a:gd name="T3" fmla="*/ 1379 h 2276"/>
                <a:gd name="T4" fmla="*/ 2084 w 2643"/>
                <a:gd name="T5" fmla="*/ 121 h 2276"/>
                <a:gd name="T6" fmla="*/ 2168 w 2643"/>
                <a:gd name="T7" fmla="*/ 37 h 2276"/>
                <a:gd name="T8" fmla="*/ 2559 w 2643"/>
                <a:gd name="T9" fmla="*/ 37 h 2276"/>
                <a:gd name="T10" fmla="*/ 2642 w 2643"/>
                <a:gd name="T11" fmla="*/ 121 h 2276"/>
                <a:gd name="T12" fmla="*/ 2642 w 2643"/>
                <a:gd name="T13" fmla="*/ 1945 h 2276"/>
                <a:gd name="T14" fmla="*/ 2498 w 2643"/>
                <a:gd name="T15" fmla="*/ 2243 h 2276"/>
                <a:gd name="T16" fmla="*/ 2081 w 2643"/>
                <a:gd name="T17" fmla="*/ 2149 h 2276"/>
                <a:gd name="T18" fmla="*/ 687 w 2643"/>
                <a:gd name="T19" fmla="*/ 934 h 2276"/>
                <a:gd name="T20" fmla="*/ 608 w 2643"/>
                <a:gd name="T21" fmla="*/ 863 h 2276"/>
                <a:gd name="T22" fmla="*/ 590 w 2643"/>
                <a:gd name="T23" fmla="*/ 855 h 2276"/>
                <a:gd name="T24" fmla="*/ 558 w 2643"/>
                <a:gd name="T25" fmla="*/ 886 h 2276"/>
                <a:gd name="T26" fmla="*/ 558 w 2643"/>
                <a:gd name="T27" fmla="*/ 2152 h 2276"/>
                <a:gd name="T28" fmla="*/ 474 w 2643"/>
                <a:gd name="T29" fmla="*/ 2236 h 2276"/>
                <a:gd name="T30" fmla="*/ 84 w 2643"/>
                <a:gd name="T31" fmla="*/ 2236 h 2276"/>
                <a:gd name="T32" fmla="*/ 0 w 2643"/>
                <a:gd name="T33" fmla="*/ 2152 h 2276"/>
                <a:gd name="T34" fmla="*/ 0 w 2643"/>
                <a:gd name="T35" fmla="*/ 331 h 2276"/>
                <a:gd name="T36" fmla="*/ 144 w 2643"/>
                <a:gd name="T37" fmla="*/ 32 h 2276"/>
                <a:gd name="T38" fmla="*/ 561 w 2643"/>
                <a:gd name="T39" fmla="*/ 126 h 2276"/>
                <a:gd name="T40" fmla="*/ 1956 w 2643"/>
                <a:gd name="T41" fmla="*/ 1343 h 2276"/>
                <a:gd name="T42" fmla="*/ 2021 w 2643"/>
                <a:gd name="T43" fmla="*/ 1406 h 2276"/>
                <a:gd name="T44" fmla="*/ 2047 w 2643"/>
                <a:gd name="T45" fmla="*/ 1416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43" h="2276">
                  <a:moveTo>
                    <a:pt x="2047" y="1416"/>
                  </a:moveTo>
                  <a:cubicBezTo>
                    <a:pt x="2068" y="1416"/>
                    <a:pt x="2084" y="1400"/>
                    <a:pt x="2084" y="1379"/>
                  </a:cubicBezTo>
                  <a:lnTo>
                    <a:pt x="2084" y="121"/>
                  </a:lnTo>
                  <a:cubicBezTo>
                    <a:pt x="2084" y="74"/>
                    <a:pt x="2123" y="37"/>
                    <a:pt x="2168" y="37"/>
                  </a:cubicBezTo>
                  <a:lnTo>
                    <a:pt x="2559" y="37"/>
                  </a:lnTo>
                  <a:cubicBezTo>
                    <a:pt x="2606" y="37"/>
                    <a:pt x="2642" y="76"/>
                    <a:pt x="2642" y="121"/>
                  </a:cubicBezTo>
                  <a:lnTo>
                    <a:pt x="2642" y="1945"/>
                  </a:lnTo>
                  <a:cubicBezTo>
                    <a:pt x="2642" y="2131"/>
                    <a:pt x="2569" y="2212"/>
                    <a:pt x="2498" y="2243"/>
                  </a:cubicBezTo>
                  <a:cubicBezTo>
                    <a:pt x="2427" y="2275"/>
                    <a:pt x="2212" y="2262"/>
                    <a:pt x="2081" y="2149"/>
                  </a:cubicBezTo>
                  <a:cubicBezTo>
                    <a:pt x="1953" y="2036"/>
                    <a:pt x="687" y="934"/>
                    <a:pt x="687" y="934"/>
                  </a:cubicBezTo>
                  <a:cubicBezTo>
                    <a:pt x="687" y="934"/>
                    <a:pt x="613" y="868"/>
                    <a:pt x="608" y="863"/>
                  </a:cubicBezTo>
                  <a:cubicBezTo>
                    <a:pt x="603" y="858"/>
                    <a:pt x="595" y="855"/>
                    <a:pt x="590" y="855"/>
                  </a:cubicBezTo>
                  <a:cubicBezTo>
                    <a:pt x="571" y="855"/>
                    <a:pt x="558" y="868"/>
                    <a:pt x="558" y="886"/>
                  </a:cubicBezTo>
                  <a:lnTo>
                    <a:pt x="558" y="2152"/>
                  </a:lnTo>
                  <a:cubicBezTo>
                    <a:pt x="558" y="2199"/>
                    <a:pt x="519" y="2236"/>
                    <a:pt x="474" y="2236"/>
                  </a:cubicBezTo>
                  <a:lnTo>
                    <a:pt x="84" y="2236"/>
                  </a:lnTo>
                  <a:cubicBezTo>
                    <a:pt x="37" y="2236"/>
                    <a:pt x="0" y="2196"/>
                    <a:pt x="0" y="2152"/>
                  </a:cubicBezTo>
                  <a:lnTo>
                    <a:pt x="0" y="331"/>
                  </a:lnTo>
                  <a:cubicBezTo>
                    <a:pt x="0" y="145"/>
                    <a:pt x="73" y="63"/>
                    <a:pt x="144" y="32"/>
                  </a:cubicBezTo>
                  <a:cubicBezTo>
                    <a:pt x="215" y="0"/>
                    <a:pt x="430" y="13"/>
                    <a:pt x="561" y="126"/>
                  </a:cubicBezTo>
                  <a:cubicBezTo>
                    <a:pt x="689" y="239"/>
                    <a:pt x="1956" y="1343"/>
                    <a:pt x="1956" y="1343"/>
                  </a:cubicBezTo>
                  <a:cubicBezTo>
                    <a:pt x="1956" y="1343"/>
                    <a:pt x="2016" y="1400"/>
                    <a:pt x="2021" y="1406"/>
                  </a:cubicBezTo>
                  <a:cubicBezTo>
                    <a:pt x="2029" y="1411"/>
                    <a:pt x="2037" y="1416"/>
                    <a:pt x="2047" y="141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Freeform 11">
              <a:extLst>
                <a:ext uri="{FF2B5EF4-FFF2-40B4-BE49-F238E27FC236}">
                  <a16:creationId xmlns:a16="http://schemas.microsoft.com/office/drawing/2014/main" id="{C775AE05-31C4-7842-B6A7-FF53DBC045D0}"/>
                </a:ext>
              </a:extLst>
            </p:cNvPr>
            <p:cNvSpPr>
              <a:spLocks noChangeArrowheads="1"/>
            </p:cNvSpPr>
            <p:nvPr/>
          </p:nvSpPr>
          <p:spPr bwMode="auto">
            <a:xfrm>
              <a:off x="6669088" y="3159125"/>
              <a:ext cx="201612" cy="793750"/>
            </a:xfrm>
            <a:custGeom>
              <a:avLst/>
              <a:gdLst>
                <a:gd name="T0" fmla="*/ 0 w 560"/>
                <a:gd name="T1" fmla="*/ 84 h 2205"/>
                <a:gd name="T2" fmla="*/ 84 w 560"/>
                <a:gd name="T3" fmla="*/ 0 h 2205"/>
                <a:gd name="T4" fmla="*/ 475 w 560"/>
                <a:gd name="T5" fmla="*/ 0 h 2205"/>
                <a:gd name="T6" fmla="*/ 559 w 560"/>
                <a:gd name="T7" fmla="*/ 84 h 2205"/>
                <a:gd name="T8" fmla="*/ 559 w 560"/>
                <a:gd name="T9" fmla="*/ 2120 h 2205"/>
                <a:gd name="T10" fmla="*/ 475 w 560"/>
                <a:gd name="T11" fmla="*/ 2204 h 2205"/>
                <a:gd name="T12" fmla="*/ 84 w 560"/>
                <a:gd name="T13" fmla="*/ 2204 h 2205"/>
                <a:gd name="T14" fmla="*/ 0 w 560"/>
                <a:gd name="T15" fmla="*/ 2120 h 2205"/>
                <a:gd name="T16" fmla="*/ 0 w 560"/>
                <a:gd name="T17" fmla="*/ 8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2205">
                  <a:moveTo>
                    <a:pt x="0" y="84"/>
                  </a:moveTo>
                  <a:cubicBezTo>
                    <a:pt x="0" y="37"/>
                    <a:pt x="40" y="0"/>
                    <a:pt x="84" y="0"/>
                  </a:cubicBezTo>
                  <a:lnTo>
                    <a:pt x="475" y="0"/>
                  </a:lnTo>
                  <a:cubicBezTo>
                    <a:pt x="522" y="0"/>
                    <a:pt x="559" y="39"/>
                    <a:pt x="559" y="84"/>
                  </a:cubicBezTo>
                  <a:lnTo>
                    <a:pt x="559" y="2120"/>
                  </a:lnTo>
                  <a:cubicBezTo>
                    <a:pt x="559" y="2167"/>
                    <a:pt x="519" y="2204"/>
                    <a:pt x="475" y="2204"/>
                  </a:cubicBezTo>
                  <a:lnTo>
                    <a:pt x="84" y="2204"/>
                  </a:lnTo>
                  <a:cubicBezTo>
                    <a:pt x="37" y="2204"/>
                    <a:pt x="0" y="2164"/>
                    <a:pt x="0" y="2120"/>
                  </a:cubicBezTo>
                  <a:lnTo>
                    <a:pt x="0" y="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12">
              <a:extLst>
                <a:ext uri="{FF2B5EF4-FFF2-40B4-BE49-F238E27FC236}">
                  <a16:creationId xmlns:a16="http://schemas.microsoft.com/office/drawing/2014/main" id="{80842B31-E7A5-5A41-A7CB-EEC1A3CC368A}"/>
                </a:ext>
              </a:extLst>
            </p:cNvPr>
            <p:cNvSpPr>
              <a:spLocks noChangeArrowheads="1"/>
            </p:cNvSpPr>
            <p:nvPr/>
          </p:nvSpPr>
          <p:spPr bwMode="auto">
            <a:xfrm>
              <a:off x="4389438" y="3155950"/>
              <a:ext cx="1196975" cy="798513"/>
            </a:xfrm>
            <a:custGeom>
              <a:avLst/>
              <a:gdLst>
                <a:gd name="T0" fmla="*/ 1931 w 3324"/>
                <a:gd name="T1" fmla="*/ 141 h 2217"/>
                <a:gd name="T2" fmla="*/ 1662 w 3324"/>
                <a:gd name="T3" fmla="*/ 0 h 2217"/>
                <a:gd name="T4" fmla="*/ 1392 w 3324"/>
                <a:gd name="T5" fmla="*/ 141 h 2217"/>
                <a:gd name="T6" fmla="*/ 13 w 3324"/>
                <a:gd name="T7" fmla="*/ 2130 h 2217"/>
                <a:gd name="T8" fmla="*/ 0 w 3324"/>
                <a:gd name="T9" fmla="*/ 2164 h 2217"/>
                <a:gd name="T10" fmla="*/ 53 w 3324"/>
                <a:gd name="T11" fmla="*/ 2216 h 2217"/>
                <a:gd name="T12" fmla="*/ 556 w 3324"/>
                <a:gd name="T13" fmla="*/ 2216 h 2217"/>
                <a:gd name="T14" fmla="*/ 601 w 3324"/>
                <a:gd name="T15" fmla="*/ 2190 h 2217"/>
                <a:gd name="T16" fmla="*/ 957 w 3324"/>
                <a:gd name="T17" fmla="*/ 1675 h 2217"/>
                <a:gd name="T18" fmla="*/ 1004 w 3324"/>
                <a:gd name="T19" fmla="*/ 1646 h 2217"/>
                <a:gd name="T20" fmla="*/ 2319 w 3324"/>
                <a:gd name="T21" fmla="*/ 1646 h 2217"/>
                <a:gd name="T22" fmla="*/ 2366 w 3324"/>
                <a:gd name="T23" fmla="*/ 1675 h 2217"/>
                <a:gd name="T24" fmla="*/ 2723 w 3324"/>
                <a:gd name="T25" fmla="*/ 2190 h 2217"/>
                <a:gd name="T26" fmla="*/ 2768 w 3324"/>
                <a:gd name="T27" fmla="*/ 2216 h 2217"/>
                <a:gd name="T28" fmla="*/ 3271 w 3324"/>
                <a:gd name="T29" fmla="*/ 2216 h 2217"/>
                <a:gd name="T30" fmla="*/ 3323 w 3324"/>
                <a:gd name="T31" fmla="*/ 2164 h 2217"/>
                <a:gd name="T32" fmla="*/ 3310 w 3324"/>
                <a:gd name="T33" fmla="*/ 2130 h 2217"/>
                <a:gd name="T34" fmla="*/ 1931 w 3324"/>
                <a:gd name="T35" fmla="*/ 141 h 2217"/>
                <a:gd name="T36" fmla="*/ 1377 w 3324"/>
                <a:gd name="T37" fmla="*/ 1153 h 2217"/>
                <a:gd name="T38" fmla="*/ 1345 w 3324"/>
                <a:gd name="T39" fmla="*/ 1122 h 2217"/>
                <a:gd name="T40" fmla="*/ 1353 w 3324"/>
                <a:gd name="T41" fmla="*/ 1101 h 2217"/>
                <a:gd name="T42" fmla="*/ 1633 w 3324"/>
                <a:gd name="T43" fmla="*/ 697 h 2217"/>
                <a:gd name="T44" fmla="*/ 1639 w 3324"/>
                <a:gd name="T45" fmla="*/ 692 h 2217"/>
                <a:gd name="T46" fmla="*/ 1644 w 3324"/>
                <a:gd name="T47" fmla="*/ 686 h 2217"/>
                <a:gd name="T48" fmla="*/ 1657 w 3324"/>
                <a:gd name="T49" fmla="*/ 684 h 2217"/>
                <a:gd name="T50" fmla="*/ 1660 w 3324"/>
                <a:gd name="T51" fmla="*/ 684 h 2217"/>
                <a:gd name="T52" fmla="*/ 1662 w 3324"/>
                <a:gd name="T53" fmla="*/ 684 h 2217"/>
                <a:gd name="T54" fmla="*/ 1675 w 3324"/>
                <a:gd name="T55" fmla="*/ 686 h 2217"/>
                <a:gd name="T56" fmla="*/ 1681 w 3324"/>
                <a:gd name="T57" fmla="*/ 692 h 2217"/>
                <a:gd name="T58" fmla="*/ 1686 w 3324"/>
                <a:gd name="T59" fmla="*/ 697 h 2217"/>
                <a:gd name="T60" fmla="*/ 1965 w 3324"/>
                <a:gd name="T61" fmla="*/ 1101 h 2217"/>
                <a:gd name="T62" fmla="*/ 1973 w 3324"/>
                <a:gd name="T63" fmla="*/ 1122 h 2217"/>
                <a:gd name="T64" fmla="*/ 1944 w 3324"/>
                <a:gd name="T65" fmla="*/ 1153 h 2217"/>
                <a:gd name="T66" fmla="*/ 1377 w 3324"/>
                <a:gd name="T67" fmla="*/ 1153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4" h="2217">
                  <a:moveTo>
                    <a:pt x="1931" y="141"/>
                  </a:moveTo>
                  <a:cubicBezTo>
                    <a:pt x="1871" y="55"/>
                    <a:pt x="1774" y="0"/>
                    <a:pt x="1662" y="0"/>
                  </a:cubicBezTo>
                  <a:cubicBezTo>
                    <a:pt x="1549" y="0"/>
                    <a:pt x="1450" y="57"/>
                    <a:pt x="1392" y="141"/>
                  </a:cubicBezTo>
                  <a:lnTo>
                    <a:pt x="13" y="2130"/>
                  </a:lnTo>
                  <a:cubicBezTo>
                    <a:pt x="5" y="2138"/>
                    <a:pt x="0" y="2151"/>
                    <a:pt x="0" y="2164"/>
                  </a:cubicBezTo>
                  <a:cubicBezTo>
                    <a:pt x="0" y="2193"/>
                    <a:pt x="24" y="2216"/>
                    <a:pt x="53" y="2216"/>
                  </a:cubicBezTo>
                  <a:lnTo>
                    <a:pt x="556" y="2216"/>
                  </a:lnTo>
                  <a:cubicBezTo>
                    <a:pt x="574" y="2216"/>
                    <a:pt x="593" y="2206"/>
                    <a:pt x="601" y="2190"/>
                  </a:cubicBezTo>
                  <a:lnTo>
                    <a:pt x="957" y="1675"/>
                  </a:lnTo>
                  <a:cubicBezTo>
                    <a:pt x="965" y="1656"/>
                    <a:pt x="983" y="1646"/>
                    <a:pt x="1004" y="1646"/>
                  </a:cubicBezTo>
                  <a:lnTo>
                    <a:pt x="2319" y="1646"/>
                  </a:lnTo>
                  <a:cubicBezTo>
                    <a:pt x="2340" y="1646"/>
                    <a:pt x="2359" y="1659"/>
                    <a:pt x="2366" y="1675"/>
                  </a:cubicBezTo>
                  <a:lnTo>
                    <a:pt x="2723" y="2190"/>
                  </a:lnTo>
                  <a:cubicBezTo>
                    <a:pt x="2731" y="2206"/>
                    <a:pt x="2749" y="2216"/>
                    <a:pt x="2768" y="2216"/>
                  </a:cubicBezTo>
                  <a:lnTo>
                    <a:pt x="3271" y="2216"/>
                  </a:lnTo>
                  <a:cubicBezTo>
                    <a:pt x="3300" y="2216"/>
                    <a:pt x="3323" y="2193"/>
                    <a:pt x="3323" y="2164"/>
                  </a:cubicBezTo>
                  <a:cubicBezTo>
                    <a:pt x="3321" y="2151"/>
                    <a:pt x="3315" y="2138"/>
                    <a:pt x="3310" y="2130"/>
                  </a:cubicBezTo>
                  <a:lnTo>
                    <a:pt x="1931" y="141"/>
                  </a:lnTo>
                  <a:close/>
                  <a:moveTo>
                    <a:pt x="1377" y="1153"/>
                  </a:moveTo>
                  <a:cubicBezTo>
                    <a:pt x="1358" y="1153"/>
                    <a:pt x="1345" y="1140"/>
                    <a:pt x="1345" y="1122"/>
                  </a:cubicBezTo>
                  <a:cubicBezTo>
                    <a:pt x="1345" y="1114"/>
                    <a:pt x="1348" y="1106"/>
                    <a:pt x="1353" y="1101"/>
                  </a:cubicBezTo>
                  <a:lnTo>
                    <a:pt x="1633" y="697"/>
                  </a:lnTo>
                  <a:lnTo>
                    <a:pt x="1639" y="692"/>
                  </a:lnTo>
                  <a:lnTo>
                    <a:pt x="1644" y="686"/>
                  </a:lnTo>
                  <a:cubicBezTo>
                    <a:pt x="1647" y="684"/>
                    <a:pt x="1652" y="684"/>
                    <a:pt x="1657" y="684"/>
                  </a:cubicBezTo>
                  <a:lnTo>
                    <a:pt x="1660" y="684"/>
                  </a:lnTo>
                  <a:lnTo>
                    <a:pt x="1662" y="684"/>
                  </a:lnTo>
                  <a:cubicBezTo>
                    <a:pt x="1668" y="684"/>
                    <a:pt x="1670" y="684"/>
                    <a:pt x="1675" y="686"/>
                  </a:cubicBezTo>
                  <a:cubicBezTo>
                    <a:pt x="1678" y="686"/>
                    <a:pt x="1678" y="689"/>
                    <a:pt x="1681" y="692"/>
                  </a:cubicBezTo>
                  <a:cubicBezTo>
                    <a:pt x="1683" y="694"/>
                    <a:pt x="1686" y="694"/>
                    <a:pt x="1686" y="697"/>
                  </a:cubicBezTo>
                  <a:lnTo>
                    <a:pt x="1965" y="1101"/>
                  </a:lnTo>
                  <a:cubicBezTo>
                    <a:pt x="1971" y="1106"/>
                    <a:pt x="1973" y="1114"/>
                    <a:pt x="1973" y="1122"/>
                  </a:cubicBezTo>
                  <a:cubicBezTo>
                    <a:pt x="1976" y="1140"/>
                    <a:pt x="1963" y="1153"/>
                    <a:pt x="1944" y="1153"/>
                  </a:cubicBezTo>
                  <a:lnTo>
                    <a:pt x="1377" y="11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6" name="Title 1"/>
          <p:cNvSpPr>
            <a:spLocks noGrp="1"/>
          </p:cNvSpPr>
          <p:nvPr>
            <p:ph type="ctrTitle" hasCustomPrompt="1"/>
          </p:nvPr>
        </p:nvSpPr>
        <p:spPr>
          <a:xfrm>
            <a:off x="1524000" y="3231922"/>
            <a:ext cx="9144000" cy="692497"/>
          </a:xfrm>
        </p:spPr>
        <p:txBody>
          <a:bodyPr anchor="ctr"/>
          <a:lstStyle>
            <a:lvl1pPr algn="ctr">
              <a:lnSpc>
                <a:spcPct val="90000"/>
              </a:lnSpc>
              <a:defRPr sz="5000">
                <a:solidFill>
                  <a:schemeClr val="bg1"/>
                </a:solidFill>
              </a:defRPr>
            </a:lvl1pPr>
          </a:lstStyle>
          <a:p>
            <a:r>
              <a:rPr lang="en-US" dirty="0"/>
              <a:t>Thank you</a:t>
            </a:r>
          </a:p>
        </p:txBody>
      </p:sp>
    </p:spTree>
    <p:extLst>
      <p:ext uri="{BB962C8B-B14F-4D97-AF65-F5344CB8AC3E}">
        <p14:creationId xmlns:p14="http://schemas.microsoft.com/office/powerpoint/2010/main" val="66123740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PurpleTeal_Thank you slide">
    <p:bg>
      <p:bgPr>
        <a:gradFill>
          <a:gsLst>
            <a:gs pos="50000">
              <a:srgbClr val="5D72A7"/>
            </a:gs>
            <a:gs pos="0">
              <a:schemeClr val="accent3"/>
            </a:gs>
            <a:gs pos="100000">
              <a:schemeClr val="accent5"/>
            </a:gs>
          </a:gsLst>
          <a:lin ang="18900000" scaled="1"/>
        </a:gra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BCDF122-8555-7B41-A3D0-67E29D37E09E}"/>
              </a:ext>
            </a:extLst>
          </p:cNvPr>
          <p:cNvGrpSpPr>
            <a:grpSpLocks noChangeAspect="1"/>
          </p:cNvGrpSpPr>
          <p:nvPr userDrawn="1"/>
        </p:nvGrpSpPr>
        <p:grpSpPr>
          <a:xfrm>
            <a:off x="1877052" y="476918"/>
            <a:ext cx="8437896" cy="5904164"/>
            <a:chOff x="6935788" y="3157538"/>
            <a:chExt cx="1136650" cy="795337"/>
          </a:xfrm>
          <a:solidFill>
            <a:schemeClr val="bg1">
              <a:alpha val="10000"/>
            </a:schemeClr>
          </a:solidFill>
        </p:grpSpPr>
        <p:sp>
          <p:nvSpPr>
            <p:cNvPr id="31" name="Freeform 30">
              <a:extLst>
                <a:ext uri="{FF2B5EF4-FFF2-40B4-BE49-F238E27FC236}">
                  <a16:creationId xmlns:a16="http://schemas.microsoft.com/office/drawing/2014/main" id="{409EEB6E-588D-BD40-A284-E8AFF9CE9C87}"/>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31">
              <a:extLst>
                <a:ext uri="{FF2B5EF4-FFF2-40B4-BE49-F238E27FC236}">
                  <a16:creationId xmlns:a16="http://schemas.microsoft.com/office/drawing/2014/main" id="{5BA86735-9237-0E41-B5CB-EF3CE87942F1}"/>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32">
              <a:extLst>
                <a:ext uri="{FF2B5EF4-FFF2-40B4-BE49-F238E27FC236}">
                  <a16:creationId xmlns:a16="http://schemas.microsoft.com/office/drawing/2014/main" id="{48DA2662-5E1D-D946-B31C-0BAC13D86B63}"/>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38" name="Group 37">
            <a:extLst>
              <a:ext uri="{FF2B5EF4-FFF2-40B4-BE49-F238E27FC236}">
                <a16:creationId xmlns:a16="http://schemas.microsoft.com/office/drawing/2014/main" id="{61392844-4C1B-794E-BDC5-91FBFB7ED4A7}"/>
              </a:ext>
            </a:extLst>
          </p:cNvPr>
          <p:cNvGrpSpPr/>
          <p:nvPr userDrawn="1"/>
        </p:nvGrpSpPr>
        <p:grpSpPr>
          <a:xfrm>
            <a:off x="4821936" y="2467320"/>
            <a:ext cx="2548128" cy="315914"/>
            <a:chOff x="1757363" y="3146425"/>
            <a:chExt cx="6607175" cy="819150"/>
          </a:xfrm>
          <a:solidFill>
            <a:schemeClr val="bg1"/>
          </a:solidFill>
        </p:grpSpPr>
        <p:sp>
          <p:nvSpPr>
            <p:cNvPr id="39" name="Freeform 1">
              <a:extLst>
                <a:ext uri="{FF2B5EF4-FFF2-40B4-BE49-F238E27FC236}">
                  <a16:creationId xmlns:a16="http://schemas.microsoft.com/office/drawing/2014/main" id="{CF62CECC-1B2E-0747-B8A8-572DD95A505F}"/>
                </a:ext>
              </a:extLst>
            </p:cNvPr>
            <p:cNvSpPr>
              <a:spLocks noChangeArrowheads="1"/>
            </p:cNvSpPr>
            <p:nvPr/>
          </p:nvSpPr>
          <p:spPr bwMode="auto">
            <a:xfrm>
              <a:off x="6669088" y="3159125"/>
              <a:ext cx="201612" cy="793750"/>
            </a:xfrm>
            <a:custGeom>
              <a:avLst/>
              <a:gdLst>
                <a:gd name="T0" fmla="*/ 50 w 560"/>
                <a:gd name="T1" fmla="*/ 0 h 2205"/>
                <a:gd name="T2" fmla="*/ 0 w 560"/>
                <a:gd name="T3" fmla="*/ 50 h 2205"/>
                <a:gd name="T4" fmla="*/ 0 w 560"/>
                <a:gd name="T5" fmla="*/ 2154 h 2205"/>
                <a:gd name="T6" fmla="*/ 50 w 560"/>
                <a:gd name="T7" fmla="*/ 2204 h 2205"/>
                <a:gd name="T8" fmla="*/ 509 w 560"/>
                <a:gd name="T9" fmla="*/ 2204 h 2205"/>
                <a:gd name="T10" fmla="*/ 559 w 560"/>
                <a:gd name="T11" fmla="*/ 2154 h 2205"/>
                <a:gd name="T12" fmla="*/ 559 w 560"/>
                <a:gd name="T13" fmla="*/ 50 h 2205"/>
                <a:gd name="T14" fmla="*/ 509 w 560"/>
                <a:gd name="T15" fmla="*/ 0 h 2205"/>
                <a:gd name="T16" fmla="*/ 50 w 560"/>
                <a:gd name="T17"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2205">
                  <a:moveTo>
                    <a:pt x="50" y="0"/>
                  </a:moveTo>
                  <a:cubicBezTo>
                    <a:pt x="21" y="0"/>
                    <a:pt x="0" y="24"/>
                    <a:pt x="0" y="50"/>
                  </a:cubicBezTo>
                  <a:lnTo>
                    <a:pt x="0" y="2154"/>
                  </a:lnTo>
                  <a:cubicBezTo>
                    <a:pt x="0" y="2183"/>
                    <a:pt x="24" y="2204"/>
                    <a:pt x="50" y="2204"/>
                  </a:cubicBezTo>
                  <a:lnTo>
                    <a:pt x="509" y="2204"/>
                  </a:lnTo>
                  <a:cubicBezTo>
                    <a:pt x="538" y="2204"/>
                    <a:pt x="559" y="2180"/>
                    <a:pt x="559" y="2154"/>
                  </a:cubicBezTo>
                  <a:lnTo>
                    <a:pt x="559" y="50"/>
                  </a:lnTo>
                  <a:cubicBezTo>
                    <a:pt x="559" y="21"/>
                    <a:pt x="535" y="0"/>
                    <a:pt x="509" y="0"/>
                  </a:cubicBezTo>
                  <a:lnTo>
                    <a:pt x="5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 name="Freeform 2">
              <a:extLst>
                <a:ext uri="{FF2B5EF4-FFF2-40B4-BE49-F238E27FC236}">
                  <a16:creationId xmlns:a16="http://schemas.microsoft.com/office/drawing/2014/main" id="{19F24F82-469C-C145-92D5-EA1F2591D7DF}"/>
                </a:ext>
              </a:extLst>
            </p:cNvPr>
            <p:cNvSpPr>
              <a:spLocks noChangeArrowheads="1"/>
            </p:cNvSpPr>
            <p:nvPr/>
          </p:nvSpPr>
          <p:spPr bwMode="auto">
            <a:xfrm>
              <a:off x="8107363" y="3824288"/>
              <a:ext cx="106362" cy="130175"/>
            </a:xfrm>
            <a:custGeom>
              <a:avLst/>
              <a:gdLst>
                <a:gd name="T0" fmla="*/ 115 w 297"/>
                <a:gd name="T1" fmla="*/ 57 h 360"/>
                <a:gd name="T2" fmla="*/ 28 w 297"/>
                <a:gd name="T3" fmla="*/ 57 h 360"/>
                <a:gd name="T4" fmla="*/ 0 w 297"/>
                <a:gd name="T5" fmla="*/ 28 h 360"/>
                <a:gd name="T6" fmla="*/ 28 w 297"/>
                <a:gd name="T7" fmla="*/ 0 h 360"/>
                <a:gd name="T8" fmla="*/ 267 w 297"/>
                <a:gd name="T9" fmla="*/ 0 h 360"/>
                <a:gd name="T10" fmla="*/ 296 w 297"/>
                <a:gd name="T11" fmla="*/ 28 h 360"/>
                <a:gd name="T12" fmla="*/ 267 w 297"/>
                <a:gd name="T13" fmla="*/ 57 h 360"/>
                <a:gd name="T14" fmla="*/ 181 w 297"/>
                <a:gd name="T15" fmla="*/ 57 h 360"/>
                <a:gd name="T16" fmla="*/ 181 w 297"/>
                <a:gd name="T17" fmla="*/ 327 h 360"/>
                <a:gd name="T18" fmla="*/ 149 w 297"/>
                <a:gd name="T19" fmla="*/ 359 h 360"/>
                <a:gd name="T20" fmla="*/ 118 w 297"/>
                <a:gd name="T21" fmla="*/ 327 h 360"/>
                <a:gd name="T22" fmla="*/ 118 w 297"/>
                <a:gd name="T23" fmla="*/ 57 h 360"/>
                <a:gd name="T24" fmla="*/ 115 w 297"/>
                <a:gd name="T25"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7" h="360">
                  <a:moveTo>
                    <a:pt x="115" y="57"/>
                  </a:moveTo>
                  <a:lnTo>
                    <a:pt x="28" y="57"/>
                  </a:lnTo>
                  <a:cubicBezTo>
                    <a:pt x="13" y="57"/>
                    <a:pt x="0" y="44"/>
                    <a:pt x="0" y="28"/>
                  </a:cubicBezTo>
                  <a:cubicBezTo>
                    <a:pt x="0" y="13"/>
                    <a:pt x="13" y="0"/>
                    <a:pt x="28" y="0"/>
                  </a:cubicBezTo>
                  <a:lnTo>
                    <a:pt x="267" y="0"/>
                  </a:lnTo>
                  <a:cubicBezTo>
                    <a:pt x="283" y="0"/>
                    <a:pt x="296" y="13"/>
                    <a:pt x="296" y="28"/>
                  </a:cubicBezTo>
                  <a:cubicBezTo>
                    <a:pt x="296" y="44"/>
                    <a:pt x="283" y="57"/>
                    <a:pt x="267" y="57"/>
                  </a:cubicBezTo>
                  <a:lnTo>
                    <a:pt x="181" y="57"/>
                  </a:lnTo>
                  <a:lnTo>
                    <a:pt x="181" y="327"/>
                  </a:lnTo>
                  <a:cubicBezTo>
                    <a:pt x="181" y="346"/>
                    <a:pt x="167" y="359"/>
                    <a:pt x="149" y="359"/>
                  </a:cubicBezTo>
                  <a:cubicBezTo>
                    <a:pt x="131" y="359"/>
                    <a:pt x="118" y="346"/>
                    <a:pt x="118" y="327"/>
                  </a:cubicBezTo>
                  <a:lnTo>
                    <a:pt x="118" y="57"/>
                  </a:lnTo>
                  <a:lnTo>
                    <a:pt x="115" y="5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 name="Freeform 3">
              <a:extLst>
                <a:ext uri="{FF2B5EF4-FFF2-40B4-BE49-F238E27FC236}">
                  <a16:creationId xmlns:a16="http://schemas.microsoft.com/office/drawing/2014/main" id="{7C3CDDBB-A1B5-9141-9F65-E0AB1278330A}"/>
                </a:ext>
              </a:extLst>
            </p:cNvPr>
            <p:cNvSpPr>
              <a:spLocks noChangeArrowheads="1"/>
            </p:cNvSpPr>
            <p:nvPr/>
          </p:nvSpPr>
          <p:spPr bwMode="auto">
            <a:xfrm>
              <a:off x="8235950" y="3822700"/>
              <a:ext cx="128588" cy="130175"/>
            </a:xfrm>
            <a:custGeom>
              <a:avLst/>
              <a:gdLst>
                <a:gd name="T0" fmla="*/ 0 w 355"/>
                <a:gd name="T1" fmla="*/ 31 h 363"/>
                <a:gd name="T2" fmla="*/ 31 w 355"/>
                <a:gd name="T3" fmla="*/ 0 h 363"/>
                <a:gd name="T4" fmla="*/ 39 w 355"/>
                <a:gd name="T5" fmla="*/ 0 h 363"/>
                <a:gd name="T6" fmla="*/ 68 w 355"/>
                <a:gd name="T7" fmla="*/ 16 h 363"/>
                <a:gd name="T8" fmla="*/ 175 w 355"/>
                <a:gd name="T9" fmla="*/ 186 h 363"/>
                <a:gd name="T10" fmla="*/ 286 w 355"/>
                <a:gd name="T11" fmla="*/ 16 h 363"/>
                <a:gd name="T12" fmla="*/ 314 w 355"/>
                <a:gd name="T13" fmla="*/ 0 h 363"/>
                <a:gd name="T14" fmla="*/ 322 w 355"/>
                <a:gd name="T15" fmla="*/ 0 h 363"/>
                <a:gd name="T16" fmla="*/ 354 w 355"/>
                <a:gd name="T17" fmla="*/ 31 h 363"/>
                <a:gd name="T18" fmla="*/ 354 w 355"/>
                <a:gd name="T19" fmla="*/ 330 h 363"/>
                <a:gd name="T20" fmla="*/ 322 w 355"/>
                <a:gd name="T21" fmla="*/ 362 h 363"/>
                <a:gd name="T22" fmla="*/ 291 w 355"/>
                <a:gd name="T23" fmla="*/ 330 h 363"/>
                <a:gd name="T24" fmla="*/ 291 w 355"/>
                <a:gd name="T25" fmla="*/ 115 h 363"/>
                <a:gd name="T26" fmla="*/ 204 w 355"/>
                <a:gd name="T27" fmla="*/ 246 h 363"/>
                <a:gd name="T28" fmla="*/ 178 w 355"/>
                <a:gd name="T29" fmla="*/ 262 h 363"/>
                <a:gd name="T30" fmla="*/ 152 w 355"/>
                <a:gd name="T31" fmla="*/ 246 h 363"/>
                <a:gd name="T32" fmla="*/ 65 w 355"/>
                <a:gd name="T33" fmla="*/ 115 h 363"/>
                <a:gd name="T34" fmla="*/ 65 w 355"/>
                <a:gd name="T35" fmla="*/ 330 h 363"/>
                <a:gd name="T36" fmla="*/ 34 w 355"/>
                <a:gd name="T37" fmla="*/ 362 h 363"/>
                <a:gd name="T38" fmla="*/ 2 w 355"/>
                <a:gd name="T39" fmla="*/ 330 h 363"/>
                <a:gd name="T40" fmla="*/ 2 w 355"/>
                <a:gd name="T41" fmla="*/ 31 h 363"/>
                <a:gd name="T42" fmla="*/ 0 w 355"/>
                <a:gd name="T43" fmla="*/ 3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5" h="363">
                  <a:moveTo>
                    <a:pt x="0" y="31"/>
                  </a:moveTo>
                  <a:cubicBezTo>
                    <a:pt x="0" y="13"/>
                    <a:pt x="13" y="0"/>
                    <a:pt x="31" y="0"/>
                  </a:cubicBezTo>
                  <a:lnTo>
                    <a:pt x="39" y="0"/>
                  </a:lnTo>
                  <a:cubicBezTo>
                    <a:pt x="52" y="0"/>
                    <a:pt x="63" y="8"/>
                    <a:pt x="68" y="16"/>
                  </a:cubicBezTo>
                  <a:lnTo>
                    <a:pt x="175" y="186"/>
                  </a:lnTo>
                  <a:lnTo>
                    <a:pt x="286" y="16"/>
                  </a:lnTo>
                  <a:cubicBezTo>
                    <a:pt x="293" y="5"/>
                    <a:pt x="301" y="0"/>
                    <a:pt x="314" y="0"/>
                  </a:cubicBezTo>
                  <a:lnTo>
                    <a:pt x="322" y="0"/>
                  </a:lnTo>
                  <a:cubicBezTo>
                    <a:pt x="341" y="0"/>
                    <a:pt x="354" y="13"/>
                    <a:pt x="354" y="31"/>
                  </a:cubicBezTo>
                  <a:lnTo>
                    <a:pt x="354" y="330"/>
                  </a:lnTo>
                  <a:cubicBezTo>
                    <a:pt x="354" y="349"/>
                    <a:pt x="341" y="362"/>
                    <a:pt x="322" y="362"/>
                  </a:cubicBezTo>
                  <a:cubicBezTo>
                    <a:pt x="307" y="362"/>
                    <a:pt x="291" y="349"/>
                    <a:pt x="291" y="330"/>
                  </a:cubicBezTo>
                  <a:lnTo>
                    <a:pt x="291" y="115"/>
                  </a:lnTo>
                  <a:lnTo>
                    <a:pt x="204" y="246"/>
                  </a:lnTo>
                  <a:cubicBezTo>
                    <a:pt x="196" y="257"/>
                    <a:pt x="189" y="262"/>
                    <a:pt x="178" y="262"/>
                  </a:cubicBezTo>
                  <a:cubicBezTo>
                    <a:pt x="168" y="262"/>
                    <a:pt x="160" y="257"/>
                    <a:pt x="152" y="246"/>
                  </a:cubicBezTo>
                  <a:lnTo>
                    <a:pt x="65" y="115"/>
                  </a:lnTo>
                  <a:lnTo>
                    <a:pt x="65" y="330"/>
                  </a:lnTo>
                  <a:cubicBezTo>
                    <a:pt x="65" y="349"/>
                    <a:pt x="52" y="362"/>
                    <a:pt x="34" y="362"/>
                  </a:cubicBezTo>
                  <a:cubicBezTo>
                    <a:pt x="16" y="362"/>
                    <a:pt x="2" y="349"/>
                    <a:pt x="2" y="330"/>
                  </a:cubicBezTo>
                  <a:lnTo>
                    <a:pt x="2" y="31"/>
                  </a:lnTo>
                  <a:lnTo>
                    <a:pt x="0" y="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 name="Freeform 4">
              <a:extLst>
                <a:ext uri="{FF2B5EF4-FFF2-40B4-BE49-F238E27FC236}">
                  <a16:creationId xmlns:a16="http://schemas.microsoft.com/office/drawing/2014/main" id="{50DCBBD5-9DCD-4A4E-AAA9-C4D6EA407FFB}"/>
                </a:ext>
              </a:extLst>
            </p:cNvPr>
            <p:cNvSpPr>
              <a:spLocks noChangeArrowheads="1"/>
            </p:cNvSpPr>
            <p:nvPr/>
          </p:nvSpPr>
          <p:spPr bwMode="auto">
            <a:xfrm>
              <a:off x="2774950" y="3159125"/>
              <a:ext cx="949325" cy="795338"/>
            </a:xfrm>
            <a:custGeom>
              <a:avLst/>
              <a:gdLst>
                <a:gd name="T0" fmla="*/ 2163 w 2638"/>
                <a:gd name="T1" fmla="*/ 0 h 2210"/>
                <a:gd name="T2" fmla="*/ 2079 w 2638"/>
                <a:gd name="T3" fmla="*/ 84 h 2210"/>
                <a:gd name="T4" fmla="*/ 2079 w 2638"/>
                <a:gd name="T5" fmla="*/ 1515 h 2210"/>
                <a:gd name="T6" fmla="*/ 1610 w 2638"/>
                <a:gd name="T7" fmla="*/ 1715 h 2210"/>
                <a:gd name="T8" fmla="*/ 1319 w 2638"/>
                <a:gd name="T9" fmla="*/ 1715 h 2210"/>
                <a:gd name="T10" fmla="*/ 1028 w 2638"/>
                <a:gd name="T11" fmla="*/ 1715 h 2210"/>
                <a:gd name="T12" fmla="*/ 558 w 2638"/>
                <a:gd name="T13" fmla="*/ 1515 h 2210"/>
                <a:gd name="T14" fmla="*/ 558 w 2638"/>
                <a:gd name="T15" fmla="*/ 84 h 2210"/>
                <a:gd name="T16" fmla="*/ 474 w 2638"/>
                <a:gd name="T17" fmla="*/ 0 h 2210"/>
                <a:gd name="T18" fmla="*/ 84 w 2638"/>
                <a:gd name="T19" fmla="*/ 0 h 2210"/>
                <a:gd name="T20" fmla="*/ 0 w 2638"/>
                <a:gd name="T21" fmla="*/ 84 h 2210"/>
                <a:gd name="T22" fmla="*/ 0 w 2638"/>
                <a:gd name="T23" fmla="*/ 1547 h 2210"/>
                <a:gd name="T24" fmla="*/ 320 w 2638"/>
                <a:gd name="T25" fmla="*/ 2083 h 2210"/>
                <a:gd name="T26" fmla="*/ 1161 w 2638"/>
                <a:gd name="T27" fmla="*/ 2204 h 2210"/>
                <a:gd name="T28" fmla="*/ 1319 w 2638"/>
                <a:gd name="T29" fmla="*/ 2204 h 2210"/>
                <a:gd name="T30" fmla="*/ 1476 w 2638"/>
                <a:gd name="T31" fmla="*/ 2204 h 2210"/>
                <a:gd name="T32" fmla="*/ 2317 w 2638"/>
                <a:gd name="T33" fmla="*/ 2083 h 2210"/>
                <a:gd name="T34" fmla="*/ 2637 w 2638"/>
                <a:gd name="T35" fmla="*/ 1547 h 2210"/>
                <a:gd name="T36" fmla="*/ 2637 w 2638"/>
                <a:gd name="T37" fmla="*/ 84 h 2210"/>
                <a:gd name="T38" fmla="*/ 2553 w 2638"/>
                <a:gd name="T39" fmla="*/ 0 h 2210"/>
                <a:gd name="T40" fmla="*/ 2163 w 2638"/>
                <a:gd name="T41" fmla="*/ 0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8" h="2210">
                  <a:moveTo>
                    <a:pt x="2163" y="0"/>
                  </a:moveTo>
                  <a:cubicBezTo>
                    <a:pt x="2116" y="0"/>
                    <a:pt x="2079" y="39"/>
                    <a:pt x="2079" y="84"/>
                  </a:cubicBezTo>
                  <a:lnTo>
                    <a:pt x="2079" y="1515"/>
                  </a:lnTo>
                  <a:cubicBezTo>
                    <a:pt x="2079" y="1667"/>
                    <a:pt x="1869" y="1715"/>
                    <a:pt x="1610" y="1715"/>
                  </a:cubicBezTo>
                  <a:lnTo>
                    <a:pt x="1319" y="1715"/>
                  </a:lnTo>
                  <a:lnTo>
                    <a:pt x="1028" y="1715"/>
                  </a:lnTo>
                  <a:cubicBezTo>
                    <a:pt x="768" y="1715"/>
                    <a:pt x="558" y="1667"/>
                    <a:pt x="558" y="1515"/>
                  </a:cubicBezTo>
                  <a:lnTo>
                    <a:pt x="558" y="84"/>
                  </a:lnTo>
                  <a:cubicBezTo>
                    <a:pt x="558" y="37"/>
                    <a:pt x="519" y="0"/>
                    <a:pt x="474" y="0"/>
                  </a:cubicBezTo>
                  <a:lnTo>
                    <a:pt x="84" y="0"/>
                  </a:lnTo>
                  <a:cubicBezTo>
                    <a:pt x="37" y="0"/>
                    <a:pt x="0" y="39"/>
                    <a:pt x="0" y="84"/>
                  </a:cubicBezTo>
                  <a:lnTo>
                    <a:pt x="0" y="1547"/>
                  </a:lnTo>
                  <a:cubicBezTo>
                    <a:pt x="0" y="1797"/>
                    <a:pt x="110" y="1957"/>
                    <a:pt x="320" y="2083"/>
                  </a:cubicBezTo>
                  <a:cubicBezTo>
                    <a:pt x="530" y="2209"/>
                    <a:pt x="1017" y="2204"/>
                    <a:pt x="1161" y="2204"/>
                  </a:cubicBezTo>
                  <a:lnTo>
                    <a:pt x="1319" y="2204"/>
                  </a:lnTo>
                  <a:lnTo>
                    <a:pt x="1476" y="2204"/>
                  </a:lnTo>
                  <a:cubicBezTo>
                    <a:pt x="1620" y="2204"/>
                    <a:pt x="2107" y="2209"/>
                    <a:pt x="2317" y="2083"/>
                  </a:cubicBezTo>
                  <a:cubicBezTo>
                    <a:pt x="2526" y="1957"/>
                    <a:pt x="2637" y="1797"/>
                    <a:pt x="2637" y="1547"/>
                  </a:cubicBezTo>
                  <a:lnTo>
                    <a:pt x="2637" y="84"/>
                  </a:lnTo>
                  <a:cubicBezTo>
                    <a:pt x="2637" y="37"/>
                    <a:pt x="2601" y="0"/>
                    <a:pt x="2553" y="0"/>
                  </a:cubicBezTo>
                  <a:lnTo>
                    <a:pt x="216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5">
              <a:extLst>
                <a:ext uri="{FF2B5EF4-FFF2-40B4-BE49-F238E27FC236}">
                  <a16:creationId xmlns:a16="http://schemas.microsoft.com/office/drawing/2014/main" id="{43A68453-55AD-B34D-97D6-126AAF111748}"/>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 name="Freeform 6">
              <a:extLst>
                <a:ext uri="{FF2B5EF4-FFF2-40B4-BE49-F238E27FC236}">
                  <a16:creationId xmlns:a16="http://schemas.microsoft.com/office/drawing/2014/main" id="{D0DC3D4F-65D0-C249-AB0B-8E8489D18665}"/>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Freeform 7">
              <a:extLst>
                <a:ext uri="{FF2B5EF4-FFF2-40B4-BE49-F238E27FC236}">
                  <a16:creationId xmlns:a16="http://schemas.microsoft.com/office/drawing/2014/main" id="{600DDECF-BF8D-E946-B902-2C4FF3F2D0EC}"/>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46" name="Freeform 8">
              <a:extLst>
                <a:ext uri="{FF2B5EF4-FFF2-40B4-BE49-F238E27FC236}">
                  <a16:creationId xmlns:a16="http://schemas.microsoft.com/office/drawing/2014/main" id="{DDD14FDE-81AC-5644-8559-68EEB8A20BEE}"/>
                </a:ext>
              </a:extLst>
            </p:cNvPr>
            <p:cNvSpPr>
              <a:spLocks noChangeArrowheads="1"/>
            </p:cNvSpPr>
            <p:nvPr/>
          </p:nvSpPr>
          <p:spPr bwMode="auto">
            <a:xfrm>
              <a:off x="3789363" y="3159125"/>
              <a:ext cx="869950" cy="793750"/>
            </a:xfrm>
            <a:custGeom>
              <a:avLst/>
              <a:gdLst>
                <a:gd name="T0" fmla="*/ 1486 w 2418"/>
                <a:gd name="T1" fmla="*/ 543 h 2205"/>
                <a:gd name="T2" fmla="*/ 1539 w 2418"/>
                <a:gd name="T3" fmla="*/ 490 h 2205"/>
                <a:gd name="T4" fmla="*/ 2333 w 2418"/>
                <a:gd name="T5" fmla="*/ 490 h 2205"/>
                <a:gd name="T6" fmla="*/ 2417 w 2418"/>
                <a:gd name="T7" fmla="*/ 406 h 2205"/>
                <a:gd name="T8" fmla="*/ 2417 w 2418"/>
                <a:gd name="T9" fmla="*/ 84 h 2205"/>
                <a:gd name="T10" fmla="*/ 2333 w 2418"/>
                <a:gd name="T11" fmla="*/ 0 h 2205"/>
                <a:gd name="T12" fmla="*/ 84 w 2418"/>
                <a:gd name="T13" fmla="*/ 0 h 2205"/>
                <a:gd name="T14" fmla="*/ 0 w 2418"/>
                <a:gd name="T15" fmla="*/ 84 h 2205"/>
                <a:gd name="T16" fmla="*/ 0 w 2418"/>
                <a:gd name="T17" fmla="*/ 406 h 2205"/>
                <a:gd name="T18" fmla="*/ 84 w 2418"/>
                <a:gd name="T19" fmla="*/ 490 h 2205"/>
                <a:gd name="T20" fmla="*/ 878 w 2418"/>
                <a:gd name="T21" fmla="*/ 490 h 2205"/>
                <a:gd name="T22" fmla="*/ 930 w 2418"/>
                <a:gd name="T23" fmla="*/ 543 h 2205"/>
                <a:gd name="T24" fmla="*/ 930 w 2418"/>
                <a:gd name="T25" fmla="*/ 2120 h 2205"/>
                <a:gd name="T26" fmla="*/ 1014 w 2418"/>
                <a:gd name="T27" fmla="*/ 2204 h 2205"/>
                <a:gd name="T28" fmla="*/ 1402 w 2418"/>
                <a:gd name="T29" fmla="*/ 2204 h 2205"/>
                <a:gd name="T30" fmla="*/ 1486 w 2418"/>
                <a:gd name="T31" fmla="*/ 2120 h 2205"/>
                <a:gd name="T32" fmla="*/ 1486 w 2418"/>
                <a:gd name="T33" fmla="*/ 543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8" h="2205">
                  <a:moveTo>
                    <a:pt x="1486" y="543"/>
                  </a:moveTo>
                  <a:cubicBezTo>
                    <a:pt x="1486" y="514"/>
                    <a:pt x="1510" y="490"/>
                    <a:pt x="1539" y="490"/>
                  </a:cubicBezTo>
                  <a:lnTo>
                    <a:pt x="2333" y="490"/>
                  </a:lnTo>
                  <a:cubicBezTo>
                    <a:pt x="2380" y="490"/>
                    <a:pt x="2417" y="451"/>
                    <a:pt x="2417" y="406"/>
                  </a:cubicBezTo>
                  <a:lnTo>
                    <a:pt x="2417" y="84"/>
                  </a:lnTo>
                  <a:cubicBezTo>
                    <a:pt x="2417" y="37"/>
                    <a:pt x="2378" y="0"/>
                    <a:pt x="2333" y="0"/>
                  </a:cubicBezTo>
                  <a:lnTo>
                    <a:pt x="84" y="0"/>
                  </a:lnTo>
                  <a:cubicBezTo>
                    <a:pt x="37" y="0"/>
                    <a:pt x="0" y="39"/>
                    <a:pt x="0" y="84"/>
                  </a:cubicBezTo>
                  <a:lnTo>
                    <a:pt x="0" y="406"/>
                  </a:lnTo>
                  <a:cubicBezTo>
                    <a:pt x="0" y="454"/>
                    <a:pt x="39" y="490"/>
                    <a:pt x="84" y="490"/>
                  </a:cubicBezTo>
                  <a:lnTo>
                    <a:pt x="878" y="490"/>
                  </a:lnTo>
                  <a:cubicBezTo>
                    <a:pt x="907" y="490"/>
                    <a:pt x="930" y="514"/>
                    <a:pt x="930" y="543"/>
                  </a:cubicBezTo>
                  <a:lnTo>
                    <a:pt x="930" y="2120"/>
                  </a:lnTo>
                  <a:cubicBezTo>
                    <a:pt x="930" y="2167"/>
                    <a:pt x="970" y="2204"/>
                    <a:pt x="1014" y="2204"/>
                  </a:cubicBezTo>
                  <a:lnTo>
                    <a:pt x="1402" y="2204"/>
                  </a:lnTo>
                  <a:cubicBezTo>
                    <a:pt x="1450" y="2204"/>
                    <a:pt x="1486" y="2164"/>
                    <a:pt x="1486" y="2120"/>
                  </a:cubicBezTo>
                  <a:lnTo>
                    <a:pt x="1486" y="54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9">
              <a:extLst>
                <a:ext uri="{FF2B5EF4-FFF2-40B4-BE49-F238E27FC236}">
                  <a16:creationId xmlns:a16="http://schemas.microsoft.com/office/drawing/2014/main" id="{9F2DB374-3C99-714F-91A1-D7FEAC736CFB}"/>
                </a:ext>
              </a:extLst>
            </p:cNvPr>
            <p:cNvSpPr>
              <a:spLocks noChangeArrowheads="1"/>
            </p:cNvSpPr>
            <p:nvPr/>
          </p:nvSpPr>
          <p:spPr bwMode="auto">
            <a:xfrm>
              <a:off x="1757363" y="3146425"/>
              <a:ext cx="952500" cy="819150"/>
            </a:xfrm>
            <a:custGeom>
              <a:avLst/>
              <a:gdLst>
                <a:gd name="T0" fmla="*/ 2050 w 2646"/>
                <a:gd name="T1" fmla="*/ 1416 h 2276"/>
                <a:gd name="T2" fmla="*/ 2087 w 2646"/>
                <a:gd name="T3" fmla="*/ 1379 h 2276"/>
                <a:gd name="T4" fmla="*/ 2087 w 2646"/>
                <a:gd name="T5" fmla="*/ 121 h 2276"/>
                <a:gd name="T6" fmla="*/ 2171 w 2646"/>
                <a:gd name="T7" fmla="*/ 37 h 2276"/>
                <a:gd name="T8" fmla="*/ 2561 w 2646"/>
                <a:gd name="T9" fmla="*/ 37 h 2276"/>
                <a:gd name="T10" fmla="*/ 2645 w 2646"/>
                <a:gd name="T11" fmla="*/ 121 h 2276"/>
                <a:gd name="T12" fmla="*/ 2645 w 2646"/>
                <a:gd name="T13" fmla="*/ 1945 h 2276"/>
                <a:gd name="T14" fmla="*/ 2501 w 2646"/>
                <a:gd name="T15" fmla="*/ 2243 h 2276"/>
                <a:gd name="T16" fmla="*/ 2084 w 2646"/>
                <a:gd name="T17" fmla="*/ 2149 h 2276"/>
                <a:gd name="T18" fmla="*/ 689 w 2646"/>
                <a:gd name="T19" fmla="*/ 934 h 2276"/>
                <a:gd name="T20" fmla="*/ 611 w 2646"/>
                <a:gd name="T21" fmla="*/ 863 h 2276"/>
                <a:gd name="T22" fmla="*/ 592 w 2646"/>
                <a:gd name="T23" fmla="*/ 855 h 2276"/>
                <a:gd name="T24" fmla="*/ 561 w 2646"/>
                <a:gd name="T25" fmla="*/ 886 h 2276"/>
                <a:gd name="T26" fmla="*/ 561 w 2646"/>
                <a:gd name="T27" fmla="*/ 2152 h 2276"/>
                <a:gd name="T28" fmla="*/ 477 w 2646"/>
                <a:gd name="T29" fmla="*/ 2236 h 2276"/>
                <a:gd name="T30" fmla="*/ 84 w 2646"/>
                <a:gd name="T31" fmla="*/ 2236 h 2276"/>
                <a:gd name="T32" fmla="*/ 0 w 2646"/>
                <a:gd name="T33" fmla="*/ 2152 h 2276"/>
                <a:gd name="T34" fmla="*/ 0 w 2646"/>
                <a:gd name="T35" fmla="*/ 331 h 2276"/>
                <a:gd name="T36" fmla="*/ 144 w 2646"/>
                <a:gd name="T37" fmla="*/ 32 h 2276"/>
                <a:gd name="T38" fmla="*/ 561 w 2646"/>
                <a:gd name="T39" fmla="*/ 126 h 2276"/>
                <a:gd name="T40" fmla="*/ 1956 w 2646"/>
                <a:gd name="T41" fmla="*/ 1343 h 2276"/>
                <a:gd name="T42" fmla="*/ 2024 w 2646"/>
                <a:gd name="T43" fmla="*/ 1406 h 2276"/>
                <a:gd name="T44" fmla="*/ 2050 w 2646"/>
                <a:gd name="T45" fmla="*/ 1416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46" h="2276">
                  <a:moveTo>
                    <a:pt x="2050" y="1416"/>
                  </a:moveTo>
                  <a:cubicBezTo>
                    <a:pt x="2068" y="1416"/>
                    <a:pt x="2087" y="1400"/>
                    <a:pt x="2087" y="1379"/>
                  </a:cubicBezTo>
                  <a:lnTo>
                    <a:pt x="2087" y="121"/>
                  </a:lnTo>
                  <a:cubicBezTo>
                    <a:pt x="2087" y="74"/>
                    <a:pt x="2126" y="37"/>
                    <a:pt x="2171" y="37"/>
                  </a:cubicBezTo>
                  <a:lnTo>
                    <a:pt x="2561" y="37"/>
                  </a:lnTo>
                  <a:cubicBezTo>
                    <a:pt x="2608" y="37"/>
                    <a:pt x="2645" y="76"/>
                    <a:pt x="2645" y="121"/>
                  </a:cubicBezTo>
                  <a:lnTo>
                    <a:pt x="2645" y="1945"/>
                  </a:lnTo>
                  <a:cubicBezTo>
                    <a:pt x="2645" y="2131"/>
                    <a:pt x="2572" y="2212"/>
                    <a:pt x="2501" y="2243"/>
                  </a:cubicBezTo>
                  <a:cubicBezTo>
                    <a:pt x="2430" y="2275"/>
                    <a:pt x="2215" y="2262"/>
                    <a:pt x="2084" y="2149"/>
                  </a:cubicBezTo>
                  <a:cubicBezTo>
                    <a:pt x="1956" y="2036"/>
                    <a:pt x="689" y="934"/>
                    <a:pt x="689" y="934"/>
                  </a:cubicBezTo>
                  <a:cubicBezTo>
                    <a:pt x="689" y="934"/>
                    <a:pt x="616" y="868"/>
                    <a:pt x="611" y="863"/>
                  </a:cubicBezTo>
                  <a:cubicBezTo>
                    <a:pt x="605" y="858"/>
                    <a:pt x="598" y="855"/>
                    <a:pt x="592" y="855"/>
                  </a:cubicBezTo>
                  <a:cubicBezTo>
                    <a:pt x="574" y="855"/>
                    <a:pt x="561" y="868"/>
                    <a:pt x="561" y="886"/>
                  </a:cubicBezTo>
                  <a:lnTo>
                    <a:pt x="561" y="2152"/>
                  </a:lnTo>
                  <a:cubicBezTo>
                    <a:pt x="561" y="2199"/>
                    <a:pt x="522" y="2236"/>
                    <a:pt x="477" y="2236"/>
                  </a:cubicBezTo>
                  <a:lnTo>
                    <a:pt x="84" y="2236"/>
                  </a:lnTo>
                  <a:cubicBezTo>
                    <a:pt x="37" y="2236"/>
                    <a:pt x="0" y="2196"/>
                    <a:pt x="0" y="2152"/>
                  </a:cubicBezTo>
                  <a:lnTo>
                    <a:pt x="0" y="331"/>
                  </a:lnTo>
                  <a:cubicBezTo>
                    <a:pt x="0" y="145"/>
                    <a:pt x="73" y="63"/>
                    <a:pt x="144" y="32"/>
                  </a:cubicBezTo>
                  <a:cubicBezTo>
                    <a:pt x="215" y="0"/>
                    <a:pt x="430" y="13"/>
                    <a:pt x="561" y="126"/>
                  </a:cubicBezTo>
                  <a:cubicBezTo>
                    <a:pt x="692" y="239"/>
                    <a:pt x="1956" y="1343"/>
                    <a:pt x="1956" y="1343"/>
                  </a:cubicBezTo>
                  <a:cubicBezTo>
                    <a:pt x="1956" y="1343"/>
                    <a:pt x="2021" y="1400"/>
                    <a:pt x="2024" y="1406"/>
                  </a:cubicBezTo>
                  <a:cubicBezTo>
                    <a:pt x="2032" y="1411"/>
                    <a:pt x="2040" y="1416"/>
                    <a:pt x="2050" y="141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10">
              <a:extLst>
                <a:ext uri="{FF2B5EF4-FFF2-40B4-BE49-F238E27FC236}">
                  <a16:creationId xmlns:a16="http://schemas.microsoft.com/office/drawing/2014/main" id="{4DA560CA-6A4B-3844-8E0F-E1088EB66E42}"/>
                </a:ext>
              </a:extLst>
            </p:cNvPr>
            <p:cNvSpPr>
              <a:spLocks noChangeArrowheads="1"/>
            </p:cNvSpPr>
            <p:nvPr/>
          </p:nvSpPr>
          <p:spPr bwMode="auto">
            <a:xfrm>
              <a:off x="5653088" y="3146425"/>
              <a:ext cx="950912" cy="819150"/>
            </a:xfrm>
            <a:custGeom>
              <a:avLst/>
              <a:gdLst>
                <a:gd name="T0" fmla="*/ 2047 w 2643"/>
                <a:gd name="T1" fmla="*/ 1416 h 2276"/>
                <a:gd name="T2" fmla="*/ 2084 w 2643"/>
                <a:gd name="T3" fmla="*/ 1379 h 2276"/>
                <a:gd name="T4" fmla="*/ 2084 w 2643"/>
                <a:gd name="T5" fmla="*/ 121 h 2276"/>
                <a:gd name="T6" fmla="*/ 2168 w 2643"/>
                <a:gd name="T7" fmla="*/ 37 h 2276"/>
                <a:gd name="T8" fmla="*/ 2559 w 2643"/>
                <a:gd name="T9" fmla="*/ 37 h 2276"/>
                <a:gd name="T10" fmla="*/ 2642 w 2643"/>
                <a:gd name="T11" fmla="*/ 121 h 2276"/>
                <a:gd name="T12" fmla="*/ 2642 w 2643"/>
                <a:gd name="T13" fmla="*/ 1945 h 2276"/>
                <a:gd name="T14" fmla="*/ 2498 w 2643"/>
                <a:gd name="T15" fmla="*/ 2243 h 2276"/>
                <a:gd name="T16" fmla="*/ 2081 w 2643"/>
                <a:gd name="T17" fmla="*/ 2149 h 2276"/>
                <a:gd name="T18" fmla="*/ 687 w 2643"/>
                <a:gd name="T19" fmla="*/ 934 h 2276"/>
                <a:gd name="T20" fmla="*/ 608 w 2643"/>
                <a:gd name="T21" fmla="*/ 863 h 2276"/>
                <a:gd name="T22" fmla="*/ 590 w 2643"/>
                <a:gd name="T23" fmla="*/ 855 h 2276"/>
                <a:gd name="T24" fmla="*/ 558 w 2643"/>
                <a:gd name="T25" fmla="*/ 886 h 2276"/>
                <a:gd name="T26" fmla="*/ 558 w 2643"/>
                <a:gd name="T27" fmla="*/ 2152 h 2276"/>
                <a:gd name="T28" fmla="*/ 474 w 2643"/>
                <a:gd name="T29" fmla="*/ 2236 h 2276"/>
                <a:gd name="T30" fmla="*/ 84 w 2643"/>
                <a:gd name="T31" fmla="*/ 2236 h 2276"/>
                <a:gd name="T32" fmla="*/ 0 w 2643"/>
                <a:gd name="T33" fmla="*/ 2152 h 2276"/>
                <a:gd name="T34" fmla="*/ 0 w 2643"/>
                <a:gd name="T35" fmla="*/ 331 h 2276"/>
                <a:gd name="T36" fmla="*/ 144 w 2643"/>
                <a:gd name="T37" fmla="*/ 32 h 2276"/>
                <a:gd name="T38" fmla="*/ 561 w 2643"/>
                <a:gd name="T39" fmla="*/ 126 h 2276"/>
                <a:gd name="T40" fmla="*/ 1956 w 2643"/>
                <a:gd name="T41" fmla="*/ 1343 h 2276"/>
                <a:gd name="T42" fmla="*/ 2021 w 2643"/>
                <a:gd name="T43" fmla="*/ 1406 h 2276"/>
                <a:gd name="T44" fmla="*/ 2047 w 2643"/>
                <a:gd name="T45" fmla="*/ 1416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43" h="2276">
                  <a:moveTo>
                    <a:pt x="2047" y="1416"/>
                  </a:moveTo>
                  <a:cubicBezTo>
                    <a:pt x="2068" y="1416"/>
                    <a:pt x="2084" y="1400"/>
                    <a:pt x="2084" y="1379"/>
                  </a:cubicBezTo>
                  <a:lnTo>
                    <a:pt x="2084" y="121"/>
                  </a:lnTo>
                  <a:cubicBezTo>
                    <a:pt x="2084" y="74"/>
                    <a:pt x="2123" y="37"/>
                    <a:pt x="2168" y="37"/>
                  </a:cubicBezTo>
                  <a:lnTo>
                    <a:pt x="2559" y="37"/>
                  </a:lnTo>
                  <a:cubicBezTo>
                    <a:pt x="2606" y="37"/>
                    <a:pt x="2642" y="76"/>
                    <a:pt x="2642" y="121"/>
                  </a:cubicBezTo>
                  <a:lnTo>
                    <a:pt x="2642" y="1945"/>
                  </a:lnTo>
                  <a:cubicBezTo>
                    <a:pt x="2642" y="2131"/>
                    <a:pt x="2569" y="2212"/>
                    <a:pt x="2498" y="2243"/>
                  </a:cubicBezTo>
                  <a:cubicBezTo>
                    <a:pt x="2427" y="2275"/>
                    <a:pt x="2212" y="2262"/>
                    <a:pt x="2081" y="2149"/>
                  </a:cubicBezTo>
                  <a:cubicBezTo>
                    <a:pt x="1953" y="2036"/>
                    <a:pt x="687" y="934"/>
                    <a:pt x="687" y="934"/>
                  </a:cubicBezTo>
                  <a:cubicBezTo>
                    <a:pt x="687" y="934"/>
                    <a:pt x="613" y="868"/>
                    <a:pt x="608" y="863"/>
                  </a:cubicBezTo>
                  <a:cubicBezTo>
                    <a:pt x="603" y="858"/>
                    <a:pt x="595" y="855"/>
                    <a:pt x="590" y="855"/>
                  </a:cubicBezTo>
                  <a:cubicBezTo>
                    <a:pt x="571" y="855"/>
                    <a:pt x="558" y="868"/>
                    <a:pt x="558" y="886"/>
                  </a:cubicBezTo>
                  <a:lnTo>
                    <a:pt x="558" y="2152"/>
                  </a:lnTo>
                  <a:cubicBezTo>
                    <a:pt x="558" y="2199"/>
                    <a:pt x="519" y="2236"/>
                    <a:pt x="474" y="2236"/>
                  </a:cubicBezTo>
                  <a:lnTo>
                    <a:pt x="84" y="2236"/>
                  </a:lnTo>
                  <a:cubicBezTo>
                    <a:pt x="37" y="2236"/>
                    <a:pt x="0" y="2196"/>
                    <a:pt x="0" y="2152"/>
                  </a:cubicBezTo>
                  <a:lnTo>
                    <a:pt x="0" y="331"/>
                  </a:lnTo>
                  <a:cubicBezTo>
                    <a:pt x="0" y="145"/>
                    <a:pt x="73" y="63"/>
                    <a:pt x="144" y="32"/>
                  </a:cubicBezTo>
                  <a:cubicBezTo>
                    <a:pt x="215" y="0"/>
                    <a:pt x="430" y="13"/>
                    <a:pt x="561" y="126"/>
                  </a:cubicBezTo>
                  <a:cubicBezTo>
                    <a:pt x="689" y="239"/>
                    <a:pt x="1956" y="1343"/>
                    <a:pt x="1956" y="1343"/>
                  </a:cubicBezTo>
                  <a:cubicBezTo>
                    <a:pt x="1956" y="1343"/>
                    <a:pt x="2016" y="1400"/>
                    <a:pt x="2021" y="1406"/>
                  </a:cubicBezTo>
                  <a:cubicBezTo>
                    <a:pt x="2029" y="1411"/>
                    <a:pt x="2037" y="1416"/>
                    <a:pt x="2047" y="141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Freeform 11">
              <a:extLst>
                <a:ext uri="{FF2B5EF4-FFF2-40B4-BE49-F238E27FC236}">
                  <a16:creationId xmlns:a16="http://schemas.microsoft.com/office/drawing/2014/main" id="{C775AE05-31C4-7842-B6A7-FF53DBC045D0}"/>
                </a:ext>
              </a:extLst>
            </p:cNvPr>
            <p:cNvSpPr>
              <a:spLocks noChangeArrowheads="1"/>
            </p:cNvSpPr>
            <p:nvPr/>
          </p:nvSpPr>
          <p:spPr bwMode="auto">
            <a:xfrm>
              <a:off x="6669088" y="3159125"/>
              <a:ext cx="201612" cy="793750"/>
            </a:xfrm>
            <a:custGeom>
              <a:avLst/>
              <a:gdLst>
                <a:gd name="T0" fmla="*/ 0 w 560"/>
                <a:gd name="T1" fmla="*/ 84 h 2205"/>
                <a:gd name="T2" fmla="*/ 84 w 560"/>
                <a:gd name="T3" fmla="*/ 0 h 2205"/>
                <a:gd name="T4" fmla="*/ 475 w 560"/>
                <a:gd name="T5" fmla="*/ 0 h 2205"/>
                <a:gd name="T6" fmla="*/ 559 w 560"/>
                <a:gd name="T7" fmla="*/ 84 h 2205"/>
                <a:gd name="T8" fmla="*/ 559 w 560"/>
                <a:gd name="T9" fmla="*/ 2120 h 2205"/>
                <a:gd name="T10" fmla="*/ 475 w 560"/>
                <a:gd name="T11" fmla="*/ 2204 h 2205"/>
                <a:gd name="T12" fmla="*/ 84 w 560"/>
                <a:gd name="T13" fmla="*/ 2204 h 2205"/>
                <a:gd name="T14" fmla="*/ 0 w 560"/>
                <a:gd name="T15" fmla="*/ 2120 h 2205"/>
                <a:gd name="T16" fmla="*/ 0 w 560"/>
                <a:gd name="T17" fmla="*/ 8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2205">
                  <a:moveTo>
                    <a:pt x="0" y="84"/>
                  </a:moveTo>
                  <a:cubicBezTo>
                    <a:pt x="0" y="37"/>
                    <a:pt x="40" y="0"/>
                    <a:pt x="84" y="0"/>
                  </a:cubicBezTo>
                  <a:lnTo>
                    <a:pt x="475" y="0"/>
                  </a:lnTo>
                  <a:cubicBezTo>
                    <a:pt x="522" y="0"/>
                    <a:pt x="559" y="39"/>
                    <a:pt x="559" y="84"/>
                  </a:cubicBezTo>
                  <a:lnTo>
                    <a:pt x="559" y="2120"/>
                  </a:lnTo>
                  <a:cubicBezTo>
                    <a:pt x="559" y="2167"/>
                    <a:pt x="519" y="2204"/>
                    <a:pt x="475" y="2204"/>
                  </a:cubicBezTo>
                  <a:lnTo>
                    <a:pt x="84" y="2204"/>
                  </a:lnTo>
                  <a:cubicBezTo>
                    <a:pt x="37" y="2204"/>
                    <a:pt x="0" y="2164"/>
                    <a:pt x="0" y="2120"/>
                  </a:cubicBezTo>
                  <a:lnTo>
                    <a:pt x="0" y="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12">
              <a:extLst>
                <a:ext uri="{FF2B5EF4-FFF2-40B4-BE49-F238E27FC236}">
                  <a16:creationId xmlns:a16="http://schemas.microsoft.com/office/drawing/2014/main" id="{80842B31-E7A5-5A41-A7CB-EEC1A3CC368A}"/>
                </a:ext>
              </a:extLst>
            </p:cNvPr>
            <p:cNvSpPr>
              <a:spLocks noChangeArrowheads="1"/>
            </p:cNvSpPr>
            <p:nvPr/>
          </p:nvSpPr>
          <p:spPr bwMode="auto">
            <a:xfrm>
              <a:off x="4389438" y="3155950"/>
              <a:ext cx="1196975" cy="798513"/>
            </a:xfrm>
            <a:custGeom>
              <a:avLst/>
              <a:gdLst>
                <a:gd name="T0" fmla="*/ 1931 w 3324"/>
                <a:gd name="T1" fmla="*/ 141 h 2217"/>
                <a:gd name="T2" fmla="*/ 1662 w 3324"/>
                <a:gd name="T3" fmla="*/ 0 h 2217"/>
                <a:gd name="T4" fmla="*/ 1392 w 3324"/>
                <a:gd name="T5" fmla="*/ 141 h 2217"/>
                <a:gd name="T6" fmla="*/ 13 w 3324"/>
                <a:gd name="T7" fmla="*/ 2130 h 2217"/>
                <a:gd name="T8" fmla="*/ 0 w 3324"/>
                <a:gd name="T9" fmla="*/ 2164 h 2217"/>
                <a:gd name="T10" fmla="*/ 53 w 3324"/>
                <a:gd name="T11" fmla="*/ 2216 h 2217"/>
                <a:gd name="T12" fmla="*/ 556 w 3324"/>
                <a:gd name="T13" fmla="*/ 2216 h 2217"/>
                <a:gd name="T14" fmla="*/ 601 w 3324"/>
                <a:gd name="T15" fmla="*/ 2190 h 2217"/>
                <a:gd name="T16" fmla="*/ 957 w 3324"/>
                <a:gd name="T17" fmla="*/ 1675 h 2217"/>
                <a:gd name="T18" fmla="*/ 1004 w 3324"/>
                <a:gd name="T19" fmla="*/ 1646 h 2217"/>
                <a:gd name="T20" fmla="*/ 2319 w 3324"/>
                <a:gd name="T21" fmla="*/ 1646 h 2217"/>
                <a:gd name="T22" fmla="*/ 2366 w 3324"/>
                <a:gd name="T23" fmla="*/ 1675 h 2217"/>
                <a:gd name="T24" fmla="*/ 2723 w 3324"/>
                <a:gd name="T25" fmla="*/ 2190 h 2217"/>
                <a:gd name="T26" fmla="*/ 2768 w 3324"/>
                <a:gd name="T27" fmla="*/ 2216 h 2217"/>
                <a:gd name="T28" fmla="*/ 3271 w 3324"/>
                <a:gd name="T29" fmla="*/ 2216 h 2217"/>
                <a:gd name="T30" fmla="*/ 3323 w 3324"/>
                <a:gd name="T31" fmla="*/ 2164 h 2217"/>
                <a:gd name="T32" fmla="*/ 3310 w 3324"/>
                <a:gd name="T33" fmla="*/ 2130 h 2217"/>
                <a:gd name="T34" fmla="*/ 1931 w 3324"/>
                <a:gd name="T35" fmla="*/ 141 h 2217"/>
                <a:gd name="T36" fmla="*/ 1377 w 3324"/>
                <a:gd name="T37" fmla="*/ 1153 h 2217"/>
                <a:gd name="T38" fmla="*/ 1345 w 3324"/>
                <a:gd name="T39" fmla="*/ 1122 h 2217"/>
                <a:gd name="T40" fmla="*/ 1353 w 3324"/>
                <a:gd name="T41" fmla="*/ 1101 h 2217"/>
                <a:gd name="T42" fmla="*/ 1633 w 3324"/>
                <a:gd name="T43" fmla="*/ 697 h 2217"/>
                <a:gd name="T44" fmla="*/ 1639 w 3324"/>
                <a:gd name="T45" fmla="*/ 692 h 2217"/>
                <a:gd name="T46" fmla="*/ 1644 w 3324"/>
                <a:gd name="T47" fmla="*/ 686 h 2217"/>
                <a:gd name="T48" fmla="*/ 1657 w 3324"/>
                <a:gd name="T49" fmla="*/ 684 h 2217"/>
                <a:gd name="T50" fmla="*/ 1660 w 3324"/>
                <a:gd name="T51" fmla="*/ 684 h 2217"/>
                <a:gd name="T52" fmla="*/ 1662 w 3324"/>
                <a:gd name="T53" fmla="*/ 684 h 2217"/>
                <a:gd name="T54" fmla="*/ 1675 w 3324"/>
                <a:gd name="T55" fmla="*/ 686 h 2217"/>
                <a:gd name="T56" fmla="*/ 1681 w 3324"/>
                <a:gd name="T57" fmla="*/ 692 h 2217"/>
                <a:gd name="T58" fmla="*/ 1686 w 3324"/>
                <a:gd name="T59" fmla="*/ 697 h 2217"/>
                <a:gd name="T60" fmla="*/ 1965 w 3324"/>
                <a:gd name="T61" fmla="*/ 1101 h 2217"/>
                <a:gd name="T62" fmla="*/ 1973 w 3324"/>
                <a:gd name="T63" fmla="*/ 1122 h 2217"/>
                <a:gd name="T64" fmla="*/ 1944 w 3324"/>
                <a:gd name="T65" fmla="*/ 1153 h 2217"/>
                <a:gd name="T66" fmla="*/ 1377 w 3324"/>
                <a:gd name="T67" fmla="*/ 1153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4" h="2217">
                  <a:moveTo>
                    <a:pt x="1931" y="141"/>
                  </a:moveTo>
                  <a:cubicBezTo>
                    <a:pt x="1871" y="55"/>
                    <a:pt x="1774" y="0"/>
                    <a:pt x="1662" y="0"/>
                  </a:cubicBezTo>
                  <a:cubicBezTo>
                    <a:pt x="1549" y="0"/>
                    <a:pt x="1450" y="57"/>
                    <a:pt x="1392" y="141"/>
                  </a:cubicBezTo>
                  <a:lnTo>
                    <a:pt x="13" y="2130"/>
                  </a:lnTo>
                  <a:cubicBezTo>
                    <a:pt x="5" y="2138"/>
                    <a:pt x="0" y="2151"/>
                    <a:pt x="0" y="2164"/>
                  </a:cubicBezTo>
                  <a:cubicBezTo>
                    <a:pt x="0" y="2193"/>
                    <a:pt x="24" y="2216"/>
                    <a:pt x="53" y="2216"/>
                  </a:cubicBezTo>
                  <a:lnTo>
                    <a:pt x="556" y="2216"/>
                  </a:lnTo>
                  <a:cubicBezTo>
                    <a:pt x="574" y="2216"/>
                    <a:pt x="593" y="2206"/>
                    <a:pt x="601" y="2190"/>
                  </a:cubicBezTo>
                  <a:lnTo>
                    <a:pt x="957" y="1675"/>
                  </a:lnTo>
                  <a:cubicBezTo>
                    <a:pt x="965" y="1656"/>
                    <a:pt x="983" y="1646"/>
                    <a:pt x="1004" y="1646"/>
                  </a:cubicBezTo>
                  <a:lnTo>
                    <a:pt x="2319" y="1646"/>
                  </a:lnTo>
                  <a:cubicBezTo>
                    <a:pt x="2340" y="1646"/>
                    <a:pt x="2359" y="1659"/>
                    <a:pt x="2366" y="1675"/>
                  </a:cubicBezTo>
                  <a:lnTo>
                    <a:pt x="2723" y="2190"/>
                  </a:lnTo>
                  <a:cubicBezTo>
                    <a:pt x="2731" y="2206"/>
                    <a:pt x="2749" y="2216"/>
                    <a:pt x="2768" y="2216"/>
                  </a:cubicBezTo>
                  <a:lnTo>
                    <a:pt x="3271" y="2216"/>
                  </a:lnTo>
                  <a:cubicBezTo>
                    <a:pt x="3300" y="2216"/>
                    <a:pt x="3323" y="2193"/>
                    <a:pt x="3323" y="2164"/>
                  </a:cubicBezTo>
                  <a:cubicBezTo>
                    <a:pt x="3321" y="2151"/>
                    <a:pt x="3315" y="2138"/>
                    <a:pt x="3310" y="2130"/>
                  </a:cubicBezTo>
                  <a:lnTo>
                    <a:pt x="1931" y="141"/>
                  </a:lnTo>
                  <a:close/>
                  <a:moveTo>
                    <a:pt x="1377" y="1153"/>
                  </a:moveTo>
                  <a:cubicBezTo>
                    <a:pt x="1358" y="1153"/>
                    <a:pt x="1345" y="1140"/>
                    <a:pt x="1345" y="1122"/>
                  </a:cubicBezTo>
                  <a:cubicBezTo>
                    <a:pt x="1345" y="1114"/>
                    <a:pt x="1348" y="1106"/>
                    <a:pt x="1353" y="1101"/>
                  </a:cubicBezTo>
                  <a:lnTo>
                    <a:pt x="1633" y="697"/>
                  </a:lnTo>
                  <a:lnTo>
                    <a:pt x="1639" y="692"/>
                  </a:lnTo>
                  <a:lnTo>
                    <a:pt x="1644" y="686"/>
                  </a:lnTo>
                  <a:cubicBezTo>
                    <a:pt x="1647" y="684"/>
                    <a:pt x="1652" y="684"/>
                    <a:pt x="1657" y="684"/>
                  </a:cubicBezTo>
                  <a:lnTo>
                    <a:pt x="1660" y="684"/>
                  </a:lnTo>
                  <a:lnTo>
                    <a:pt x="1662" y="684"/>
                  </a:lnTo>
                  <a:cubicBezTo>
                    <a:pt x="1668" y="684"/>
                    <a:pt x="1670" y="684"/>
                    <a:pt x="1675" y="686"/>
                  </a:cubicBezTo>
                  <a:cubicBezTo>
                    <a:pt x="1678" y="686"/>
                    <a:pt x="1678" y="689"/>
                    <a:pt x="1681" y="692"/>
                  </a:cubicBezTo>
                  <a:cubicBezTo>
                    <a:pt x="1683" y="694"/>
                    <a:pt x="1686" y="694"/>
                    <a:pt x="1686" y="697"/>
                  </a:cubicBezTo>
                  <a:lnTo>
                    <a:pt x="1965" y="1101"/>
                  </a:lnTo>
                  <a:cubicBezTo>
                    <a:pt x="1971" y="1106"/>
                    <a:pt x="1973" y="1114"/>
                    <a:pt x="1973" y="1122"/>
                  </a:cubicBezTo>
                  <a:cubicBezTo>
                    <a:pt x="1976" y="1140"/>
                    <a:pt x="1963" y="1153"/>
                    <a:pt x="1944" y="1153"/>
                  </a:cubicBezTo>
                  <a:lnTo>
                    <a:pt x="1377" y="11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6" name="Title 1"/>
          <p:cNvSpPr>
            <a:spLocks noGrp="1"/>
          </p:cNvSpPr>
          <p:nvPr>
            <p:ph type="ctrTitle" hasCustomPrompt="1"/>
          </p:nvPr>
        </p:nvSpPr>
        <p:spPr>
          <a:xfrm>
            <a:off x="1524000" y="3231922"/>
            <a:ext cx="9144000" cy="692497"/>
          </a:xfrm>
        </p:spPr>
        <p:txBody>
          <a:bodyPr anchor="ctr"/>
          <a:lstStyle>
            <a:lvl1pPr algn="ctr">
              <a:lnSpc>
                <a:spcPct val="90000"/>
              </a:lnSpc>
              <a:defRPr sz="5000">
                <a:solidFill>
                  <a:schemeClr val="bg1"/>
                </a:solidFill>
              </a:defRPr>
            </a:lvl1pPr>
          </a:lstStyle>
          <a:p>
            <a:r>
              <a:rPr lang="en-US" dirty="0"/>
              <a:t>Thank you</a:t>
            </a:r>
          </a:p>
        </p:txBody>
      </p:sp>
    </p:spTree>
    <p:extLst>
      <p:ext uri="{BB962C8B-B14F-4D97-AF65-F5344CB8AC3E}">
        <p14:creationId xmlns:p14="http://schemas.microsoft.com/office/powerpoint/2010/main" val="324765348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GreenOrange_Thank you slide">
    <p:bg>
      <p:bgPr>
        <a:gradFill>
          <a:gsLst>
            <a:gs pos="0">
              <a:schemeClr val="accent5"/>
            </a:gs>
            <a:gs pos="50000">
              <a:srgbClr val="8D9770"/>
            </a:gs>
            <a:gs pos="100000">
              <a:schemeClr val="accent4"/>
            </a:gs>
          </a:gsLst>
          <a:lin ang="18900000" scaled="1"/>
        </a:gra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BCDF122-8555-7B41-A3D0-67E29D37E09E}"/>
              </a:ext>
            </a:extLst>
          </p:cNvPr>
          <p:cNvGrpSpPr>
            <a:grpSpLocks noChangeAspect="1"/>
          </p:cNvGrpSpPr>
          <p:nvPr userDrawn="1"/>
        </p:nvGrpSpPr>
        <p:grpSpPr>
          <a:xfrm>
            <a:off x="1877052" y="476918"/>
            <a:ext cx="8437896" cy="5904164"/>
            <a:chOff x="6935788" y="3157538"/>
            <a:chExt cx="1136650" cy="795337"/>
          </a:xfrm>
          <a:solidFill>
            <a:schemeClr val="bg1">
              <a:alpha val="10000"/>
            </a:schemeClr>
          </a:solidFill>
        </p:grpSpPr>
        <p:sp>
          <p:nvSpPr>
            <p:cNvPr id="31" name="Freeform 30">
              <a:extLst>
                <a:ext uri="{FF2B5EF4-FFF2-40B4-BE49-F238E27FC236}">
                  <a16:creationId xmlns:a16="http://schemas.microsoft.com/office/drawing/2014/main" id="{409EEB6E-588D-BD40-A284-E8AFF9CE9C87}"/>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31">
              <a:extLst>
                <a:ext uri="{FF2B5EF4-FFF2-40B4-BE49-F238E27FC236}">
                  <a16:creationId xmlns:a16="http://schemas.microsoft.com/office/drawing/2014/main" id="{5BA86735-9237-0E41-B5CB-EF3CE87942F1}"/>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32">
              <a:extLst>
                <a:ext uri="{FF2B5EF4-FFF2-40B4-BE49-F238E27FC236}">
                  <a16:creationId xmlns:a16="http://schemas.microsoft.com/office/drawing/2014/main" id="{48DA2662-5E1D-D946-B31C-0BAC13D86B63}"/>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38" name="Group 37">
            <a:extLst>
              <a:ext uri="{FF2B5EF4-FFF2-40B4-BE49-F238E27FC236}">
                <a16:creationId xmlns:a16="http://schemas.microsoft.com/office/drawing/2014/main" id="{61392844-4C1B-794E-BDC5-91FBFB7ED4A7}"/>
              </a:ext>
            </a:extLst>
          </p:cNvPr>
          <p:cNvGrpSpPr/>
          <p:nvPr userDrawn="1"/>
        </p:nvGrpSpPr>
        <p:grpSpPr>
          <a:xfrm>
            <a:off x="4821936" y="2467320"/>
            <a:ext cx="2548128" cy="315914"/>
            <a:chOff x="1757363" y="3146425"/>
            <a:chExt cx="6607175" cy="819150"/>
          </a:xfrm>
          <a:solidFill>
            <a:schemeClr val="bg1"/>
          </a:solidFill>
        </p:grpSpPr>
        <p:sp>
          <p:nvSpPr>
            <p:cNvPr id="39" name="Freeform 1">
              <a:extLst>
                <a:ext uri="{FF2B5EF4-FFF2-40B4-BE49-F238E27FC236}">
                  <a16:creationId xmlns:a16="http://schemas.microsoft.com/office/drawing/2014/main" id="{CF62CECC-1B2E-0747-B8A8-572DD95A505F}"/>
                </a:ext>
              </a:extLst>
            </p:cNvPr>
            <p:cNvSpPr>
              <a:spLocks noChangeArrowheads="1"/>
            </p:cNvSpPr>
            <p:nvPr/>
          </p:nvSpPr>
          <p:spPr bwMode="auto">
            <a:xfrm>
              <a:off x="6669088" y="3159125"/>
              <a:ext cx="201612" cy="793750"/>
            </a:xfrm>
            <a:custGeom>
              <a:avLst/>
              <a:gdLst>
                <a:gd name="T0" fmla="*/ 50 w 560"/>
                <a:gd name="T1" fmla="*/ 0 h 2205"/>
                <a:gd name="T2" fmla="*/ 0 w 560"/>
                <a:gd name="T3" fmla="*/ 50 h 2205"/>
                <a:gd name="T4" fmla="*/ 0 w 560"/>
                <a:gd name="T5" fmla="*/ 2154 h 2205"/>
                <a:gd name="T6" fmla="*/ 50 w 560"/>
                <a:gd name="T7" fmla="*/ 2204 h 2205"/>
                <a:gd name="T8" fmla="*/ 509 w 560"/>
                <a:gd name="T9" fmla="*/ 2204 h 2205"/>
                <a:gd name="T10" fmla="*/ 559 w 560"/>
                <a:gd name="T11" fmla="*/ 2154 h 2205"/>
                <a:gd name="T12" fmla="*/ 559 w 560"/>
                <a:gd name="T13" fmla="*/ 50 h 2205"/>
                <a:gd name="T14" fmla="*/ 509 w 560"/>
                <a:gd name="T15" fmla="*/ 0 h 2205"/>
                <a:gd name="T16" fmla="*/ 50 w 560"/>
                <a:gd name="T17"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2205">
                  <a:moveTo>
                    <a:pt x="50" y="0"/>
                  </a:moveTo>
                  <a:cubicBezTo>
                    <a:pt x="21" y="0"/>
                    <a:pt x="0" y="24"/>
                    <a:pt x="0" y="50"/>
                  </a:cubicBezTo>
                  <a:lnTo>
                    <a:pt x="0" y="2154"/>
                  </a:lnTo>
                  <a:cubicBezTo>
                    <a:pt x="0" y="2183"/>
                    <a:pt x="24" y="2204"/>
                    <a:pt x="50" y="2204"/>
                  </a:cubicBezTo>
                  <a:lnTo>
                    <a:pt x="509" y="2204"/>
                  </a:lnTo>
                  <a:cubicBezTo>
                    <a:pt x="538" y="2204"/>
                    <a:pt x="559" y="2180"/>
                    <a:pt x="559" y="2154"/>
                  </a:cubicBezTo>
                  <a:lnTo>
                    <a:pt x="559" y="50"/>
                  </a:lnTo>
                  <a:cubicBezTo>
                    <a:pt x="559" y="21"/>
                    <a:pt x="535" y="0"/>
                    <a:pt x="509" y="0"/>
                  </a:cubicBezTo>
                  <a:lnTo>
                    <a:pt x="5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 name="Freeform 2">
              <a:extLst>
                <a:ext uri="{FF2B5EF4-FFF2-40B4-BE49-F238E27FC236}">
                  <a16:creationId xmlns:a16="http://schemas.microsoft.com/office/drawing/2014/main" id="{19F24F82-469C-C145-92D5-EA1F2591D7DF}"/>
                </a:ext>
              </a:extLst>
            </p:cNvPr>
            <p:cNvSpPr>
              <a:spLocks noChangeArrowheads="1"/>
            </p:cNvSpPr>
            <p:nvPr/>
          </p:nvSpPr>
          <p:spPr bwMode="auto">
            <a:xfrm>
              <a:off x="8107363" y="3824288"/>
              <a:ext cx="106362" cy="130175"/>
            </a:xfrm>
            <a:custGeom>
              <a:avLst/>
              <a:gdLst>
                <a:gd name="T0" fmla="*/ 115 w 297"/>
                <a:gd name="T1" fmla="*/ 57 h 360"/>
                <a:gd name="T2" fmla="*/ 28 w 297"/>
                <a:gd name="T3" fmla="*/ 57 h 360"/>
                <a:gd name="T4" fmla="*/ 0 w 297"/>
                <a:gd name="T5" fmla="*/ 28 h 360"/>
                <a:gd name="T6" fmla="*/ 28 w 297"/>
                <a:gd name="T7" fmla="*/ 0 h 360"/>
                <a:gd name="T8" fmla="*/ 267 w 297"/>
                <a:gd name="T9" fmla="*/ 0 h 360"/>
                <a:gd name="T10" fmla="*/ 296 w 297"/>
                <a:gd name="T11" fmla="*/ 28 h 360"/>
                <a:gd name="T12" fmla="*/ 267 w 297"/>
                <a:gd name="T13" fmla="*/ 57 h 360"/>
                <a:gd name="T14" fmla="*/ 181 w 297"/>
                <a:gd name="T15" fmla="*/ 57 h 360"/>
                <a:gd name="T16" fmla="*/ 181 w 297"/>
                <a:gd name="T17" fmla="*/ 327 h 360"/>
                <a:gd name="T18" fmla="*/ 149 w 297"/>
                <a:gd name="T19" fmla="*/ 359 h 360"/>
                <a:gd name="T20" fmla="*/ 118 w 297"/>
                <a:gd name="T21" fmla="*/ 327 h 360"/>
                <a:gd name="T22" fmla="*/ 118 w 297"/>
                <a:gd name="T23" fmla="*/ 57 h 360"/>
                <a:gd name="T24" fmla="*/ 115 w 297"/>
                <a:gd name="T25"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7" h="360">
                  <a:moveTo>
                    <a:pt x="115" y="57"/>
                  </a:moveTo>
                  <a:lnTo>
                    <a:pt x="28" y="57"/>
                  </a:lnTo>
                  <a:cubicBezTo>
                    <a:pt x="13" y="57"/>
                    <a:pt x="0" y="44"/>
                    <a:pt x="0" y="28"/>
                  </a:cubicBezTo>
                  <a:cubicBezTo>
                    <a:pt x="0" y="13"/>
                    <a:pt x="13" y="0"/>
                    <a:pt x="28" y="0"/>
                  </a:cubicBezTo>
                  <a:lnTo>
                    <a:pt x="267" y="0"/>
                  </a:lnTo>
                  <a:cubicBezTo>
                    <a:pt x="283" y="0"/>
                    <a:pt x="296" y="13"/>
                    <a:pt x="296" y="28"/>
                  </a:cubicBezTo>
                  <a:cubicBezTo>
                    <a:pt x="296" y="44"/>
                    <a:pt x="283" y="57"/>
                    <a:pt x="267" y="57"/>
                  </a:cubicBezTo>
                  <a:lnTo>
                    <a:pt x="181" y="57"/>
                  </a:lnTo>
                  <a:lnTo>
                    <a:pt x="181" y="327"/>
                  </a:lnTo>
                  <a:cubicBezTo>
                    <a:pt x="181" y="346"/>
                    <a:pt x="167" y="359"/>
                    <a:pt x="149" y="359"/>
                  </a:cubicBezTo>
                  <a:cubicBezTo>
                    <a:pt x="131" y="359"/>
                    <a:pt x="118" y="346"/>
                    <a:pt x="118" y="327"/>
                  </a:cubicBezTo>
                  <a:lnTo>
                    <a:pt x="118" y="57"/>
                  </a:lnTo>
                  <a:lnTo>
                    <a:pt x="115" y="5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 name="Freeform 3">
              <a:extLst>
                <a:ext uri="{FF2B5EF4-FFF2-40B4-BE49-F238E27FC236}">
                  <a16:creationId xmlns:a16="http://schemas.microsoft.com/office/drawing/2014/main" id="{7C3CDDBB-A1B5-9141-9F65-E0AB1278330A}"/>
                </a:ext>
              </a:extLst>
            </p:cNvPr>
            <p:cNvSpPr>
              <a:spLocks noChangeArrowheads="1"/>
            </p:cNvSpPr>
            <p:nvPr/>
          </p:nvSpPr>
          <p:spPr bwMode="auto">
            <a:xfrm>
              <a:off x="8235950" y="3822700"/>
              <a:ext cx="128588" cy="130175"/>
            </a:xfrm>
            <a:custGeom>
              <a:avLst/>
              <a:gdLst>
                <a:gd name="T0" fmla="*/ 0 w 355"/>
                <a:gd name="T1" fmla="*/ 31 h 363"/>
                <a:gd name="T2" fmla="*/ 31 w 355"/>
                <a:gd name="T3" fmla="*/ 0 h 363"/>
                <a:gd name="T4" fmla="*/ 39 w 355"/>
                <a:gd name="T5" fmla="*/ 0 h 363"/>
                <a:gd name="T6" fmla="*/ 68 w 355"/>
                <a:gd name="T7" fmla="*/ 16 h 363"/>
                <a:gd name="T8" fmla="*/ 175 w 355"/>
                <a:gd name="T9" fmla="*/ 186 h 363"/>
                <a:gd name="T10" fmla="*/ 286 w 355"/>
                <a:gd name="T11" fmla="*/ 16 h 363"/>
                <a:gd name="T12" fmla="*/ 314 w 355"/>
                <a:gd name="T13" fmla="*/ 0 h 363"/>
                <a:gd name="T14" fmla="*/ 322 w 355"/>
                <a:gd name="T15" fmla="*/ 0 h 363"/>
                <a:gd name="T16" fmla="*/ 354 w 355"/>
                <a:gd name="T17" fmla="*/ 31 h 363"/>
                <a:gd name="T18" fmla="*/ 354 w 355"/>
                <a:gd name="T19" fmla="*/ 330 h 363"/>
                <a:gd name="T20" fmla="*/ 322 w 355"/>
                <a:gd name="T21" fmla="*/ 362 h 363"/>
                <a:gd name="T22" fmla="*/ 291 w 355"/>
                <a:gd name="T23" fmla="*/ 330 h 363"/>
                <a:gd name="T24" fmla="*/ 291 w 355"/>
                <a:gd name="T25" fmla="*/ 115 h 363"/>
                <a:gd name="T26" fmla="*/ 204 w 355"/>
                <a:gd name="T27" fmla="*/ 246 h 363"/>
                <a:gd name="T28" fmla="*/ 178 w 355"/>
                <a:gd name="T29" fmla="*/ 262 h 363"/>
                <a:gd name="T30" fmla="*/ 152 w 355"/>
                <a:gd name="T31" fmla="*/ 246 h 363"/>
                <a:gd name="T32" fmla="*/ 65 w 355"/>
                <a:gd name="T33" fmla="*/ 115 h 363"/>
                <a:gd name="T34" fmla="*/ 65 w 355"/>
                <a:gd name="T35" fmla="*/ 330 h 363"/>
                <a:gd name="T36" fmla="*/ 34 w 355"/>
                <a:gd name="T37" fmla="*/ 362 h 363"/>
                <a:gd name="T38" fmla="*/ 2 w 355"/>
                <a:gd name="T39" fmla="*/ 330 h 363"/>
                <a:gd name="T40" fmla="*/ 2 w 355"/>
                <a:gd name="T41" fmla="*/ 31 h 363"/>
                <a:gd name="T42" fmla="*/ 0 w 355"/>
                <a:gd name="T43" fmla="*/ 3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5" h="363">
                  <a:moveTo>
                    <a:pt x="0" y="31"/>
                  </a:moveTo>
                  <a:cubicBezTo>
                    <a:pt x="0" y="13"/>
                    <a:pt x="13" y="0"/>
                    <a:pt x="31" y="0"/>
                  </a:cubicBezTo>
                  <a:lnTo>
                    <a:pt x="39" y="0"/>
                  </a:lnTo>
                  <a:cubicBezTo>
                    <a:pt x="52" y="0"/>
                    <a:pt x="63" y="8"/>
                    <a:pt x="68" y="16"/>
                  </a:cubicBezTo>
                  <a:lnTo>
                    <a:pt x="175" y="186"/>
                  </a:lnTo>
                  <a:lnTo>
                    <a:pt x="286" y="16"/>
                  </a:lnTo>
                  <a:cubicBezTo>
                    <a:pt x="293" y="5"/>
                    <a:pt x="301" y="0"/>
                    <a:pt x="314" y="0"/>
                  </a:cubicBezTo>
                  <a:lnTo>
                    <a:pt x="322" y="0"/>
                  </a:lnTo>
                  <a:cubicBezTo>
                    <a:pt x="341" y="0"/>
                    <a:pt x="354" y="13"/>
                    <a:pt x="354" y="31"/>
                  </a:cubicBezTo>
                  <a:lnTo>
                    <a:pt x="354" y="330"/>
                  </a:lnTo>
                  <a:cubicBezTo>
                    <a:pt x="354" y="349"/>
                    <a:pt x="341" y="362"/>
                    <a:pt x="322" y="362"/>
                  </a:cubicBezTo>
                  <a:cubicBezTo>
                    <a:pt x="307" y="362"/>
                    <a:pt x="291" y="349"/>
                    <a:pt x="291" y="330"/>
                  </a:cubicBezTo>
                  <a:lnTo>
                    <a:pt x="291" y="115"/>
                  </a:lnTo>
                  <a:lnTo>
                    <a:pt x="204" y="246"/>
                  </a:lnTo>
                  <a:cubicBezTo>
                    <a:pt x="196" y="257"/>
                    <a:pt x="189" y="262"/>
                    <a:pt x="178" y="262"/>
                  </a:cubicBezTo>
                  <a:cubicBezTo>
                    <a:pt x="168" y="262"/>
                    <a:pt x="160" y="257"/>
                    <a:pt x="152" y="246"/>
                  </a:cubicBezTo>
                  <a:lnTo>
                    <a:pt x="65" y="115"/>
                  </a:lnTo>
                  <a:lnTo>
                    <a:pt x="65" y="330"/>
                  </a:lnTo>
                  <a:cubicBezTo>
                    <a:pt x="65" y="349"/>
                    <a:pt x="52" y="362"/>
                    <a:pt x="34" y="362"/>
                  </a:cubicBezTo>
                  <a:cubicBezTo>
                    <a:pt x="16" y="362"/>
                    <a:pt x="2" y="349"/>
                    <a:pt x="2" y="330"/>
                  </a:cubicBezTo>
                  <a:lnTo>
                    <a:pt x="2" y="31"/>
                  </a:lnTo>
                  <a:lnTo>
                    <a:pt x="0" y="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 name="Freeform 4">
              <a:extLst>
                <a:ext uri="{FF2B5EF4-FFF2-40B4-BE49-F238E27FC236}">
                  <a16:creationId xmlns:a16="http://schemas.microsoft.com/office/drawing/2014/main" id="{50DCBBD5-9DCD-4A4E-AAA9-C4D6EA407FFB}"/>
                </a:ext>
              </a:extLst>
            </p:cNvPr>
            <p:cNvSpPr>
              <a:spLocks noChangeArrowheads="1"/>
            </p:cNvSpPr>
            <p:nvPr/>
          </p:nvSpPr>
          <p:spPr bwMode="auto">
            <a:xfrm>
              <a:off x="2774950" y="3159125"/>
              <a:ext cx="949325" cy="795338"/>
            </a:xfrm>
            <a:custGeom>
              <a:avLst/>
              <a:gdLst>
                <a:gd name="T0" fmla="*/ 2163 w 2638"/>
                <a:gd name="T1" fmla="*/ 0 h 2210"/>
                <a:gd name="T2" fmla="*/ 2079 w 2638"/>
                <a:gd name="T3" fmla="*/ 84 h 2210"/>
                <a:gd name="T4" fmla="*/ 2079 w 2638"/>
                <a:gd name="T5" fmla="*/ 1515 h 2210"/>
                <a:gd name="T6" fmla="*/ 1610 w 2638"/>
                <a:gd name="T7" fmla="*/ 1715 h 2210"/>
                <a:gd name="T8" fmla="*/ 1319 w 2638"/>
                <a:gd name="T9" fmla="*/ 1715 h 2210"/>
                <a:gd name="T10" fmla="*/ 1028 w 2638"/>
                <a:gd name="T11" fmla="*/ 1715 h 2210"/>
                <a:gd name="T12" fmla="*/ 558 w 2638"/>
                <a:gd name="T13" fmla="*/ 1515 h 2210"/>
                <a:gd name="T14" fmla="*/ 558 w 2638"/>
                <a:gd name="T15" fmla="*/ 84 h 2210"/>
                <a:gd name="T16" fmla="*/ 474 w 2638"/>
                <a:gd name="T17" fmla="*/ 0 h 2210"/>
                <a:gd name="T18" fmla="*/ 84 w 2638"/>
                <a:gd name="T19" fmla="*/ 0 h 2210"/>
                <a:gd name="T20" fmla="*/ 0 w 2638"/>
                <a:gd name="T21" fmla="*/ 84 h 2210"/>
                <a:gd name="T22" fmla="*/ 0 w 2638"/>
                <a:gd name="T23" fmla="*/ 1547 h 2210"/>
                <a:gd name="T24" fmla="*/ 320 w 2638"/>
                <a:gd name="T25" fmla="*/ 2083 h 2210"/>
                <a:gd name="T26" fmla="*/ 1161 w 2638"/>
                <a:gd name="T27" fmla="*/ 2204 h 2210"/>
                <a:gd name="T28" fmla="*/ 1319 w 2638"/>
                <a:gd name="T29" fmla="*/ 2204 h 2210"/>
                <a:gd name="T30" fmla="*/ 1476 w 2638"/>
                <a:gd name="T31" fmla="*/ 2204 h 2210"/>
                <a:gd name="T32" fmla="*/ 2317 w 2638"/>
                <a:gd name="T33" fmla="*/ 2083 h 2210"/>
                <a:gd name="T34" fmla="*/ 2637 w 2638"/>
                <a:gd name="T35" fmla="*/ 1547 h 2210"/>
                <a:gd name="T36" fmla="*/ 2637 w 2638"/>
                <a:gd name="T37" fmla="*/ 84 h 2210"/>
                <a:gd name="T38" fmla="*/ 2553 w 2638"/>
                <a:gd name="T39" fmla="*/ 0 h 2210"/>
                <a:gd name="T40" fmla="*/ 2163 w 2638"/>
                <a:gd name="T41" fmla="*/ 0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8" h="2210">
                  <a:moveTo>
                    <a:pt x="2163" y="0"/>
                  </a:moveTo>
                  <a:cubicBezTo>
                    <a:pt x="2116" y="0"/>
                    <a:pt x="2079" y="39"/>
                    <a:pt x="2079" y="84"/>
                  </a:cubicBezTo>
                  <a:lnTo>
                    <a:pt x="2079" y="1515"/>
                  </a:lnTo>
                  <a:cubicBezTo>
                    <a:pt x="2079" y="1667"/>
                    <a:pt x="1869" y="1715"/>
                    <a:pt x="1610" y="1715"/>
                  </a:cubicBezTo>
                  <a:lnTo>
                    <a:pt x="1319" y="1715"/>
                  </a:lnTo>
                  <a:lnTo>
                    <a:pt x="1028" y="1715"/>
                  </a:lnTo>
                  <a:cubicBezTo>
                    <a:pt x="768" y="1715"/>
                    <a:pt x="558" y="1667"/>
                    <a:pt x="558" y="1515"/>
                  </a:cubicBezTo>
                  <a:lnTo>
                    <a:pt x="558" y="84"/>
                  </a:lnTo>
                  <a:cubicBezTo>
                    <a:pt x="558" y="37"/>
                    <a:pt x="519" y="0"/>
                    <a:pt x="474" y="0"/>
                  </a:cubicBezTo>
                  <a:lnTo>
                    <a:pt x="84" y="0"/>
                  </a:lnTo>
                  <a:cubicBezTo>
                    <a:pt x="37" y="0"/>
                    <a:pt x="0" y="39"/>
                    <a:pt x="0" y="84"/>
                  </a:cubicBezTo>
                  <a:lnTo>
                    <a:pt x="0" y="1547"/>
                  </a:lnTo>
                  <a:cubicBezTo>
                    <a:pt x="0" y="1797"/>
                    <a:pt x="110" y="1957"/>
                    <a:pt x="320" y="2083"/>
                  </a:cubicBezTo>
                  <a:cubicBezTo>
                    <a:pt x="530" y="2209"/>
                    <a:pt x="1017" y="2204"/>
                    <a:pt x="1161" y="2204"/>
                  </a:cubicBezTo>
                  <a:lnTo>
                    <a:pt x="1319" y="2204"/>
                  </a:lnTo>
                  <a:lnTo>
                    <a:pt x="1476" y="2204"/>
                  </a:lnTo>
                  <a:cubicBezTo>
                    <a:pt x="1620" y="2204"/>
                    <a:pt x="2107" y="2209"/>
                    <a:pt x="2317" y="2083"/>
                  </a:cubicBezTo>
                  <a:cubicBezTo>
                    <a:pt x="2526" y="1957"/>
                    <a:pt x="2637" y="1797"/>
                    <a:pt x="2637" y="1547"/>
                  </a:cubicBezTo>
                  <a:lnTo>
                    <a:pt x="2637" y="84"/>
                  </a:lnTo>
                  <a:cubicBezTo>
                    <a:pt x="2637" y="37"/>
                    <a:pt x="2601" y="0"/>
                    <a:pt x="2553" y="0"/>
                  </a:cubicBezTo>
                  <a:lnTo>
                    <a:pt x="216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5">
              <a:extLst>
                <a:ext uri="{FF2B5EF4-FFF2-40B4-BE49-F238E27FC236}">
                  <a16:creationId xmlns:a16="http://schemas.microsoft.com/office/drawing/2014/main" id="{43A68453-55AD-B34D-97D6-126AAF111748}"/>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 name="Freeform 6">
              <a:extLst>
                <a:ext uri="{FF2B5EF4-FFF2-40B4-BE49-F238E27FC236}">
                  <a16:creationId xmlns:a16="http://schemas.microsoft.com/office/drawing/2014/main" id="{D0DC3D4F-65D0-C249-AB0B-8E8489D18665}"/>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Freeform 7">
              <a:extLst>
                <a:ext uri="{FF2B5EF4-FFF2-40B4-BE49-F238E27FC236}">
                  <a16:creationId xmlns:a16="http://schemas.microsoft.com/office/drawing/2014/main" id="{600DDECF-BF8D-E946-B902-2C4FF3F2D0EC}"/>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46" name="Freeform 8">
              <a:extLst>
                <a:ext uri="{FF2B5EF4-FFF2-40B4-BE49-F238E27FC236}">
                  <a16:creationId xmlns:a16="http://schemas.microsoft.com/office/drawing/2014/main" id="{DDD14FDE-81AC-5644-8559-68EEB8A20BEE}"/>
                </a:ext>
              </a:extLst>
            </p:cNvPr>
            <p:cNvSpPr>
              <a:spLocks noChangeArrowheads="1"/>
            </p:cNvSpPr>
            <p:nvPr/>
          </p:nvSpPr>
          <p:spPr bwMode="auto">
            <a:xfrm>
              <a:off x="3789363" y="3159125"/>
              <a:ext cx="869950" cy="793750"/>
            </a:xfrm>
            <a:custGeom>
              <a:avLst/>
              <a:gdLst>
                <a:gd name="T0" fmla="*/ 1486 w 2418"/>
                <a:gd name="T1" fmla="*/ 543 h 2205"/>
                <a:gd name="T2" fmla="*/ 1539 w 2418"/>
                <a:gd name="T3" fmla="*/ 490 h 2205"/>
                <a:gd name="T4" fmla="*/ 2333 w 2418"/>
                <a:gd name="T5" fmla="*/ 490 h 2205"/>
                <a:gd name="T6" fmla="*/ 2417 w 2418"/>
                <a:gd name="T7" fmla="*/ 406 h 2205"/>
                <a:gd name="T8" fmla="*/ 2417 w 2418"/>
                <a:gd name="T9" fmla="*/ 84 h 2205"/>
                <a:gd name="T10" fmla="*/ 2333 w 2418"/>
                <a:gd name="T11" fmla="*/ 0 h 2205"/>
                <a:gd name="T12" fmla="*/ 84 w 2418"/>
                <a:gd name="T13" fmla="*/ 0 h 2205"/>
                <a:gd name="T14" fmla="*/ 0 w 2418"/>
                <a:gd name="T15" fmla="*/ 84 h 2205"/>
                <a:gd name="T16" fmla="*/ 0 w 2418"/>
                <a:gd name="T17" fmla="*/ 406 h 2205"/>
                <a:gd name="T18" fmla="*/ 84 w 2418"/>
                <a:gd name="T19" fmla="*/ 490 h 2205"/>
                <a:gd name="T20" fmla="*/ 878 w 2418"/>
                <a:gd name="T21" fmla="*/ 490 h 2205"/>
                <a:gd name="T22" fmla="*/ 930 w 2418"/>
                <a:gd name="T23" fmla="*/ 543 h 2205"/>
                <a:gd name="T24" fmla="*/ 930 w 2418"/>
                <a:gd name="T25" fmla="*/ 2120 h 2205"/>
                <a:gd name="T26" fmla="*/ 1014 w 2418"/>
                <a:gd name="T27" fmla="*/ 2204 h 2205"/>
                <a:gd name="T28" fmla="*/ 1402 w 2418"/>
                <a:gd name="T29" fmla="*/ 2204 h 2205"/>
                <a:gd name="T30" fmla="*/ 1486 w 2418"/>
                <a:gd name="T31" fmla="*/ 2120 h 2205"/>
                <a:gd name="T32" fmla="*/ 1486 w 2418"/>
                <a:gd name="T33" fmla="*/ 543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8" h="2205">
                  <a:moveTo>
                    <a:pt x="1486" y="543"/>
                  </a:moveTo>
                  <a:cubicBezTo>
                    <a:pt x="1486" y="514"/>
                    <a:pt x="1510" y="490"/>
                    <a:pt x="1539" y="490"/>
                  </a:cubicBezTo>
                  <a:lnTo>
                    <a:pt x="2333" y="490"/>
                  </a:lnTo>
                  <a:cubicBezTo>
                    <a:pt x="2380" y="490"/>
                    <a:pt x="2417" y="451"/>
                    <a:pt x="2417" y="406"/>
                  </a:cubicBezTo>
                  <a:lnTo>
                    <a:pt x="2417" y="84"/>
                  </a:lnTo>
                  <a:cubicBezTo>
                    <a:pt x="2417" y="37"/>
                    <a:pt x="2378" y="0"/>
                    <a:pt x="2333" y="0"/>
                  </a:cubicBezTo>
                  <a:lnTo>
                    <a:pt x="84" y="0"/>
                  </a:lnTo>
                  <a:cubicBezTo>
                    <a:pt x="37" y="0"/>
                    <a:pt x="0" y="39"/>
                    <a:pt x="0" y="84"/>
                  </a:cubicBezTo>
                  <a:lnTo>
                    <a:pt x="0" y="406"/>
                  </a:lnTo>
                  <a:cubicBezTo>
                    <a:pt x="0" y="454"/>
                    <a:pt x="39" y="490"/>
                    <a:pt x="84" y="490"/>
                  </a:cubicBezTo>
                  <a:lnTo>
                    <a:pt x="878" y="490"/>
                  </a:lnTo>
                  <a:cubicBezTo>
                    <a:pt x="907" y="490"/>
                    <a:pt x="930" y="514"/>
                    <a:pt x="930" y="543"/>
                  </a:cubicBezTo>
                  <a:lnTo>
                    <a:pt x="930" y="2120"/>
                  </a:lnTo>
                  <a:cubicBezTo>
                    <a:pt x="930" y="2167"/>
                    <a:pt x="970" y="2204"/>
                    <a:pt x="1014" y="2204"/>
                  </a:cubicBezTo>
                  <a:lnTo>
                    <a:pt x="1402" y="2204"/>
                  </a:lnTo>
                  <a:cubicBezTo>
                    <a:pt x="1450" y="2204"/>
                    <a:pt x="1486" y="2164"/>
                    <a:pt x="1486" y="2120"/>
                  </a:cubicBezTo>
                  <a:lnTo>
                    <a:pt x="1486" y="54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9">
              <a:extLst>
                <a:ext uri="{FF2B5EF4-FFF2-40B4-BE49-F238E27FC236}">
                  <a16:creationId xmlns:a16="http://schemas.microsoft.com/office/drawing/2014/main" id="{9F2DB374-3C99-714F-91A1-D7FEAC736CFB}"/>
                </a:ext>
              </a:extLst>
            </p:cNvPr>
            <p:cNvSpPr>
              <a:spLocks noChangeArrowheads="1"/>
            </p:cNvSpPr>
            <p:nvPr/>
          </p:nvSpPr>
          <p:spPr bwMode="auto">
            <a:xfrm>
              <a:off x="1757363" y="3146425"/>
              <a:ext cx="952500" cy="819150"/>
            </a:xfrm>
            <a:custGeom>
              <a:avLst/>
              <a:gdLst>
                <a:gd name="T0" fmla="*/ 2050 w 2646"/>
                <a:gd name="T1" fmla="*/ 1416 h 2276"/>
                <a:gd name="T2" fmla="*/ 2087 w 2646"/>
                <a:gd name="T3" fmla="*/ 1379 h 2276"/>
                <a:gd name="T4" fmla="*/ 2087 w 2646"/>
                <a:gd name="T5" fmla="*/ 121 h 2276"/>
                <a:gd name="T6" fmla="*/ 2171 w 2646"/>
                <a:gd name="T7" fmla="*/ 37 h 2276"/>
                <a:gd name="T8" fmla="*/ 2561 w 2646"/>
                <a:gd name="T9" fmla="*/ 37 h 2276"/>
                <a:gd name="T10" fmla="*/ 2645 w 2646"/>
                <a:gd name="T11" fmla="*/ 121 h 2276"/>
                <a:gd name="T12" fmla="*/ 2645 w 2646"/>
                <a:gd name="T13" fmla="*/ 1945 h 2276"/>
                <a:gd name="T14" fmla="*/ 2501 w 2646"/>
                <a:gd name="T15" fmla="*/ 2243 h 2276"/>
                <a:gd name="T16" fmla="*/ 2084 w 2646"/>
                <a:gd name="T17" fmla="*/ 2149 h 2276"/>
                <a:gd name="T18" fmla="*/ 689 w 2646"/>
                <a:gd name="T19" fmla="*/ 934 h 2276"/>
                <a:gd name="T20" fmla="*/ 611 w 2646"/>
                <a:gd name="T21" fmla="*/ 863 h 2276"/>
                <a:gd name="T22" fmla="*/ 592 w 2646"/>
                <a:gd name="T23" fmla="*/ 855 h 2276"/>
                <a:gd name="T24" fmla="*/ 561 w 2646"/>
                <a:gd name="T25" fmla="*/ 886 h 2276"/>
                <a:gd name="T26" fmla="*/ 561 w 2646"/>
                <a:gd name="T27" fmla="*/ 2152 h 2276"/>
                <a:gd name="T28" fmla="*/ 477 w 2646"/>
                <a:gd name="T29" fmla="*/ 2236 h 2276"/>
                <a:gd name="T30" fmla="*/ 84 w 2646"/>
                <a:gd name="T31" fmla="*/ 2236 h 2276"/>
                <a:gd name="T32" fmla="*/ 0 w 2646"/>
                <a:gd name="T33" fmla="*/ 2152 h 2276"/>
                <a:gd name="T34" fmla="*/ 0 w 2646"/>
                <a:gd name="T35" fmla="*/ 331 h 2276"/>
                <a:gd name="T36" fmla="*/ 144 w 2646"/>
                <a:gd name="T37" fmla="*/ 32 h 2276"/>
                <a:gd name="T38" fmla="*/ 561 w 2646"/>
                <a:gd name="T39" fmla="*/ 126 h 2276"/>
                <a:gd name="T40" fmla="*/ 1956 w 2646"/>
                <a:gd name="T41" fmla="*/ 1343 h 2276"/>
                <a:gd name="T42" fmla="*/ 2024 w 2646"/>
                <a:gd name="T43" fmla="*/ 1406 h 2276"/>
                <a:gd name="T44" fmla="*/ 2050 w 2646"/>
                <a:gd name="T45" fmla="*/ 1416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46" h="2276">
                  <a:moveTo>
                    <a:pt x="2050" y="1416"/>
                  </a:moveTo>
                  <a:cubicBezTo>
                    <a:pt x="2068" y="1416"/>
                    <a:pt x="2087" y="1400"/>
                    <a:pt x="2087" y="1379"/>
                  </a:cubicBezTo>
                  <a:lnTo>
                    <a:pt x="2087" y="121"/>
                  </a:lnTo>
                  <a:cubicBezTo>
                    <a:pt x="2087" y="74"/>
                    <a:pt x="2126" y="37"/>
                    <a:pt x="2171" y="37"/>
                  </a:cubicBezTo>
                  <a:lnTo>
                    <a:pt x="2561" y="37"/>
                  </a:lnTo>
                  <a:cubicBezTo>
                    <a:pt x="2608" y="37"/>
                    <a:pt x="2645" y="76"/>
                    <a:pt x="2645" y="121"/>
                  </a:cubicBezTo>
                  <a:lnTo>
                    <a:pt x="2645" y="1945"/>
                  </a:lnTo>
                  <a:cubicBezTo>
                    <a:pt x="2645" y="2131"/>
                    <a:pt x="2572" y="2212"/>
                    <a:pt x="2501" y="2243"/>
                  </a:cubicBezTo>
                  <a:cubicBezTo>
                    <a:pt x="2430" y="2275"/>
                    <a:pt x="2215" y="2262"/>
                    <a:pt x="2084" y="2149"/>
                  </a:cubicBezTo>
                  <a:cubicBezTo>
                    <a:pt x="1956" y="2036"/>
                    <a:pt x="689" y="934"/>
                    <a:pt x="689" y="934"/>
                  </a:cubicBezTo>
                  <a:cubicBezTo>
                    <a:pt x="689" y="934"/>
                    <a:pt x="616" y="868"/>
                    <a:pt x="611" y="863"/>
                  </a:cubicBezTo>
                  <a:cubicBezTo>
                    <a:pt x="605" y="858"/>
                    <a:pt x="598" y="855"/>
                    <a:pt x="592" y="855"/>
                  </a:cubicBezTo>
                  <a:cubicBezTo>
                    <a:pt x="574" y="855"/>
                    <a:pt x="561" y="868"/>
                    <a:pt x="561" y="886"/>
                  </a:cubicBezTo>
                  <a:lnTo>
                    <a:pt x="561" y="2152"/>
                  </a:lnTo>
                  <a:cubicBezTo>
                    <a:pt x="561" y="2199"/>
                    <a:pt x="522" y="2236"/>
                    <a:pt x="477" y="2236"/>
                  </a:cubicBezTo>
                  <a:lnTo>
                    <a:pt x="84" y="2236"/>
                  </a:lnTo>
                  <a:cubicBezTo>
                    <a:pt x="37" y="2236"/>
                    <a:pt x="0" y="2196"/>
                    <a:pt x="0" y="2152"/>
                  </a:cubicBezTo>
                  <a:lnTo>
                    <a:pt x="0" y="331"/>
                  </a:lnTo>
                  <a:cubicBezTo>
                    <a:pt x="0" y="145"/>
                    <a:pt x="73" y="63"/>
                    <a:pt x="144" y="32"/>
                  </a:cubicBezTo>
                  <a:cubicBezTo>
                    <a:pt x="215" y="0"/>
                    <a:pt x="430" y="13"/>
                    <a:pt x="561" y="126"/>
                  </a:cubicBezTo>
                  <a:cubicBezTo>
                    <a:pt x="692" y="239"/>
                    <a:pt x="1956" y="1343"/>
                    <a:pt x="1956" y="1343"/>
                  </a:cubicBezTo>
                  <a:cubicBezTo>
                    <a:pt x="1956" y="1343"/>
                    <a:pt x="2021" y="1400"/>
                    <a:pt x="2024" y="1406"/>
                  </a:cubicBezTo>
                  <a:cubicBezTo>
                    <a:pt x="2032" y="1411"/>
                    <a:pt x="2040" y="1416"/>
                    <a:pt x="2050" y="141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10">
              <a:extLst>
                <a:ext uri="{FF2B5EF4-FFF2-40B4-BE49-F238E27FC236}">
                  <a16:creationId xmlns:a16="http://schemas.microsoft.com/office/drawing/2014/main" id="{4DA560CA-6A4B-3844-8E0F-E1088EB66E42}"/>
                </a:ext>
              </a:extLst>
            </p:cNvPr>
            <p:cNvSpPr>
              <a:spLocks noChangeArrowheads="1"/>
            </p:cNvSpPr>
            <p:nvPr/>
          </p:nvSpPr>
          <p:spPr bwMode="auto">
            <a:xfrm>
              <a:off x="5653088" y="3146425"/>
              <a:ext cx="950912" cy="819150"/>
            </a:xfrm>
            <a:custGeom>
              <a:avLst/>
              <a:gdLst>
                <a:gd name="T0" fmla="*/ 2047 w 2643"/>
                <a:gd name="T1" fmla="*/ 1416 h 2276"/>
                <a:gd name="T2" fmla="*/ 2084 w 2643"/>
                <a:gd name="T3" fmla="*/ 1379 h 2276"/>
                <a:gd name="T4" fmla="*/ 2084 w 2643"/>
                <a:gd name="T5" fmla="*/ 121 h 2276"/>
                <a:gd name="T6" fmla="*/ 2168 w 2643"/>
                <a:gd name="T7" fmla="*/ 37 h 2276"/>
                <a:gd name="T8" fmla="*/ 2559 w 2643"/>
                <a:gd name="T9" fmla="*/ 37 h 2276"/>
                <a:gd name="T10" fmla="*/ 2642 w 2643"/>
                <a:gd name="T11" fmla="*/ 121 h 2276"/>
                <a:gd name="T12" fmla="*/ 2642 w 2643"/>
                <a:gd name="T13" fmla="*/ 1945 h 2276"/>
                <a:gd name="T14" fmla="*/ 2498 w 2643"/>
                <a:gd name="T15" fmla="*/ 2243 h 2276"/>
                <a:gd name="T16" fmla="*/ 2081 w 2643"/>
                <a:gd name="T17" fmla="*/ 2149 h 2276"/>
                <a:gd name="T18" fmla="*/ 687 w 2643"/>
                <a:gd name="T19" fmla="*/ 934 h 2276"/>
                <a:gd name="T20" fmla="*/ 608 w 2643"/>
                <a:gd name="T21" fmla="*/ 863 h 2276"/>
                <a:gd name="T22" fmla="*/ 590 w 2643"/>
                <a:gd name="T23" fmla="*/ 855 h 2276"/>
                <a:gd name="T24" fmla="*/ 558 w 2643"/>
                <a:gd name="T25" fmla="*/ 886 h 2276"/>
                <a:gd name="T26" fmla="*/ 558 w 2643"/>
                <a:gd name="T27" fmla="*/ 2152 h 2276"/>
                <a:gd name="T28" fmla="*/ 474 w 2643"/>
                <a:gd name="T29" fmla="*/ 2236 h 2276"/>
                <a:gd name="T30" fmla="*/ 84 w 2643"/>
                <a:gd name="T31" fmla="*/ 2236 h 2276"/>
                <a:gd name="T32" fmla="*/ 0 w 2643"/>
                <a:gd name="T33" fmla="*/ 2152 h 2276"/>
                <a:gd name="T34" fmla="*/ 0 w 2643"/>
                <a:gd name="T35" fmla="*/ 331 h 2276"/>
                <a:gd name="T36" fmla="*/ 144 w 2643"/>
                <a:gd name="T37" fmla="*/ 32 h 2276"/>
                <a:gd name="T38" fmla="*/ 561 w 2643"/>
                <a:gd name="T39" fmla="*/ 126 h 2276"/>
                <a:gd name="T40" fmla="*/ 1956 w 2643"/>
                <a:gd name="T41" fmla="*/ 1343 h 2276"/>
                <a:gd name="T42" fmla="*/ 2021 w 2643"/>
                <a:gd name="T43" fmla="*/ 1406 h 2276"/>
                <a:gd name="T44" fmla="*/ 2047 w 2643"/>
                <a:gd name="T45" fmla="*/ 1416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43" h="2276">
                  <a:moveTo>
                    <a:pt x="2047" y="1416"/>
                  </a:moveTo>
                  <a:cubicBezTo>
                    <a:pt x="2068" y="1416"/>
                    <a:pt x="2084" y="1400"/>
                    <a:pt x="2084" y="1379"/>
                  </a:cubicBezTo>
                  <a:lnTo>
                    <a:pt x="2084" y="121"/>
                  </a:lnTo>
                  <a:cubicBezTo>
                    <a:pt x="2084" y="74"/>
                    <a:pt x="2123" y="37"/>
                    <a:pt x="2168" y="37"/>
                  </a:cubicBezTo>
                  <a:lnTo>
                    <a:pt x="2559" y="37"/>
                  </a:lnTo>
                  <a:cubicBezTo>
                    <a:pt x="2606" y="37"/>
                    <a:pt x="2642" y="76"/>
                    <a:pt x="2642" y="121"/>
                  </a:cubicBezTo>
                  <a:lnTo>
                    <a:pt x="2642" y="1945"/>
                  </a:lnTo>
                  <a:cubicBezTo>
                    <a:pt x="2642" y="2131"/>
                    <a:pt x="2569" y="2212"/>
                    <a:pt x="2498" y="2243"/>
                  </a:cubicBezTo>
                  <a:cubicBezTo>
                    <a:pt x="2427" y="2275"/>
                    <a:pt x="2212" y="2262"/>
                    <a:pt x="2081" y="2149"/>
                  </a:cubicBezTo>
                  <a:cubicBezTo>
                    <a:pt x="1953" y="2036"/>
                    <a:pt x="687" y="934"/>
                    <a:pt x="687" y="934"/>
                  </a:cubicBezTo>
                  <a:cubicBezTo>
                    <a:pt x="687" y="934"/>
                    <a:pt x="613" y="868"/>
                    <a:pt x="608" y="863"/>
                  </a:cubicBezTo>
                  <a:cubicBezTo>
                    <a:pt x="603" y="858"/>
                    <a:pt x="595" y="855"/>
                    <a:pt x="590" y="855"/>
                  </a:cubicBezTo>
                  <a:cubicBezTo>
                    <a:pt x="571" y="855"/>
                    <a:pt x="558" y="868"/>
                    <a:pt x="558" y="886"/>
                  </a:cubicBezTo>
                  <a:lnTo>
                    <a:pt x="558" y="2152"/>
                  </a:lnTo>
                  <a:cubicBezTo>
                    <a:pt x="558" y="2199"/>
                    <a:pt x="519" y="2236"/>
                    <a:pt x="474" y="2236"/>
                  </a:cubicBezTo>
                  <a:lnTo>
                    <a:pt x="84" y="2236"/>
                  </a:lnTo>
                  <a:cubicBezTo>
                    <a:pt x="37" y="2236"/>
                    <a:pt x="0" y="2196"/>
                    <a:pt x="0" y="2152"/>
                  </a:cubicBezTo>
                  <a:lnTo>
                    <a:pt x="0" y="331"/>
                  </a:lnTo>
                  <a:cubicBezTo>
                    <a:pt x="0" y="145"/>
                    <a:pt x="73" y="63"/>
                    <a:pt x="144" y="32"/>
                  </a:cubicBezTo>
                  <a:cubicBezTo>
                    <a:pt x="215" y="0"/>
                    <a:pt x="430" y="13"/>
                    <a:pt x="561" y="126"/>
                  </a:cubicBezTo>
                  <a:cubicBezTo>
                    <a:pt x="689" y="239"/>
                    <a:pt x="1956" y="1343"/>
                    <a:pt x="1956" y="1343"/>
                  </a:cubicBezTo>
                  <a:cubicBezTo>
                    <a:pt x="1956" y="1343"/>
                    <a:pt x="2016" y="1400"/>
                    <a:pt x="2021" y="1406"/>
                  </a:cubicBezTo>
                  <a:cubicBezTo>
                    <a:pt x="2029" y="1411"/>
                    <a:pt x="2037" y="1416"/>
                    <a:pt x="2047" y="141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Freeform 11">
              <a:extLst>
                <a:ext uri="{FF2B5EF4-FFF2-40B4-BE49-F238E27FC236}">
                  <a16:creationId xmlns:a16="http://schemas.microsoft.com/office/drawing/2014/main" id="{C775AE05-31C4-7842-B6A7-FF53DBC045D0}"/>
                </a:ext>
              </a:extLst>
            </p:cNvPr>
            <p:cNvSpPr>
              <a:spLocks noChangeArrowheads="1"/>
            </p:cNvSpPr>
            <p:nvPr/>
          </p:nvSpPr>
          <p:spPr bwMode="auto">
            <a:xfrm>
              <a:off x="6669088" y="3159125"/>
              <a:ext cx="201612" cy="793750"/>
            </a:xfrm>
            <a:custGeom>
              <a:avLst/>
              <a:gdLst>
                <a:gd name="T0" fmla="*/ 0 w 560"/>
                <a:gd name="T1" fmla="*/ 84 h 2205"/>
                <a:gd name="T2" fmla="*/ 84 w 560"/>
                <a:gd name="T3" fmla="*/ 0 h 2205"/>
                <a:gd name="T4" fmla="*/ 475 w 560"/>
                <a:gd name="T5" fmla="*/ 0 h 2205"/>
                <a:gd name="T6" fmla="*/ 559 w 560"/>
                <a:gd name="T7" fmla="*/ 84 h 2205"/>
                <a:gd name="T8" fmla="*/ 559 w 560"/>
                <a:gd name="T9" fmla="*/ 2120 h 2205"/>
                <a:gd name="T10" fmla="*/ 475 w 560"/>
                <a:gd name="T11" fmla="*/ 2204 h 2205"/>
                <a:gd name="T12" fmla="*/ 84 w 560"/>
                <a:gd name="T13" fmla="*/ 2204 h 2205"/>
                <a:gd name="T14" fmla="*/ 0 w 560"/>
                <a:gd name="T15" fmla="*/ 2120 h 2205"/>
                <a:gd name="T16" fmla="*/ 0 w 560"/>
                <a:gd name="T17" fmla="*/ 8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2205">
                  <a:moveTo>
                    <a:pt x="0" y="84"/>
                  </a:moveTo>
                  <a:cubicBezTo>
                    <a:pt x="0" y="37"/>
                    <a:pt x="40" y="0"/>
                    <a:pt x="84" y="0"/>
                  </a:cubicBezTo>
                  <a:lnTo>
                    <a:pt x="475" y="0"/>
                  </a:lnTo>
                  <a:cubicBezTo>
                    <a:pt x="522" y="0"/>
                    <a:pt x="559" y="39"/>
                    <a:pt x="559" y="84"/>
                  </a:cubicBezTo>
                  <a:lnTo>
                    <a:pt x="559" y="2120"/>
                  </a:lnTo>
                  <a:cubicBezTo>
                    <a:pt x="559" y="2167"/>
                    <a:pt x="519" y="2204"/>
                    <a:pt x="475" y="2204"/>
                  </a:cubicBezTo>
                  <a:lnTo>
                    <a:pt x="84" y="2204"/>
                  </a:lnTo>
                  <a:cubicBezTo>
                    <a:pt x="37" y="2204"/>
                    <a:pt x="0" y="2164"/>
                    <a:pt x="0" y="2120"/>
                  </a:cubicBezTo>
                  <a:lnTo>
                    <a:pt x="0" y="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12">
              <a:extLst>
                <a:ext uri="{FF2B5EF4-FFF2-40B4-BE49-F238E27FC236}">
                  <a16:creationId xmlns:a16="http://schemas.microsoft.com/office/drawing/2014/main" id="{80842B31-E7A5-5A41-A7CB-EEC1A3CC368A}"/>
                </a:ext>
              </a:extLst>
            </p:cNvPr>
            <p:cNvSpPr>
              <a:spLocks noChangeArrowheads="1"/>
            </p:cNvSpPr>
            <p:nvPr/>
          </p:nvSpPr>
          <p:spPr bwMode="auto">
            <a:xfrm>
              <a:off x="4389438" y="3155950"/>
              <a:ext cx="1196975" cy="798513"/>
            </a:xfrm>
            <a:custGeom>
              <a:avLst/>
              <a:gdLst>
                <a:gd name="T0" fmla="*/ 1931 w 3324"/>
                <a:gd name="T1" fmla="*/ 141 h 2217"/>
                <a:gd name="T2" fmla="*/ 1662 w 3324"/>
                <a:gd name="T3" fmla="*/ 0 h 2217"/>
                <a:gd name="T4" fmla="*/ 1392 w 3324"/>
                <a:gd name="T5" fmla="*/ 141 h 2217"/>
                <a:gd name="T6" fmla="*/ 13 w 3324"/>
                <a:gd name="T7" fmla="*/ 2130 h 2217"/>
                <a:gd name="T8" fmla="*/ 0 w 3324"/>
                <a:gd name="T9" fmla="*/ 2164 h 2217"/>
                <a:gd name="T10" fmla="*/ 53 w 3324"/>
                <a:gd name="T11" fmla="*/ 2216 h 2217"/>
                <a:gd name="T12" fmla="*/ 556 w 3324"/>
                <a:gd name="T13" fmla="*/ 2216 h 2217"/>
                <a:gd name="T14" fmla="*/ 601 w 3324"/>
                <a:gd name="T15" fmla="*/ 2190 h 2217"/>
                <a:gd name="T16" fmla="*/ 957 w 3324"/>
                <a:gd name="T17" fmla="*/ 1675 h 2217"/>
                <a:gd name="T18" fmla="*/ 1004 w 3324"/>
                <a:gd name="T19" fmla="*/ 1646 h 2217"/>
                <a:gd name="T20" fmla="*/ 2319 w 3324"/>
                <a:gd name="T21" fmla="*/ 1646 h 2217"/>
                <a:gd name="T22" fmla="*/ 2366 w 3324"/>
                <a:gd name="T23" fmla="*/ 1675 h 2217"/>
                <a:gd name="T24" fmla="*/ 2723 w 3324"/>
                <a:gd name="T25" fmla="*/ 2190 h 2217"/>
                <a:gd name="T26" fmla="*/ 2768 w 3324"/>
                <a:gd name="T27" fmla="*/ 2216 h 2217"/>
                <a:gd name="T28" fmla="*/ 3271 w 3324"/>
                <a:gd name="T29" fmla="*/ 2216 h 2217"/>
                <a:gd name="T30" fmla="*/ 3323 w 3324"/>
                <a:gd name="T31" fmla="*/ 2164 h 2217"/>
                <a:gd name="T32" fmla="*/ 3310 w 3324"/>
                <a:gd name="T33" fmla="*/ 2130 h 2217"/>
                <a:gd name="T34" fmla="*/ 1931 w 3324"/>
                <a:gd name="T35" fmla="*/ 141 h 2217"/>
                <a:gd name="T36" fmla="*/ 1377 w 3324"/>
                <a:gd name="T37" fmla="*/ 1153 h 2217"/>
                <a:gd name="T38" fmla="*/ 1345 w 3324"/>
                <a:gd name="T39" fmla="*/ 1122 h 2217"/>
                <a:gd name="T40" fmla="*/ 1353 w 3324"/>
                <a:gd name="T41" fmla="*/ 1101 h 2217"/>
                <a:gd name="T42" fmla="*/ 1633 w 3324"/>
                <a:gd name="T43" fmla="*/ 697 h 2217"/>
                <a:gd name="T44" fmla="*/ 1639 w 3324"/>
                <a:gd name="T45" fmla="*/ 692 h 2217"/>
                <a:gd name="T46" fmla="*/ 1644 w 3324"/>
                <a:gd name="T47" fmla="*/ 686 h 2217"/>
                <a:gd name="T48" fmla="*/ 1657 w 3324"/>
                <a:gd name="T49" fmla="*/ 684 h 2217"/>
                <a:gd name="T50" fmla="*/ 1660 w 3324"/>
                <a:gd name="T51" fmla="*/ 684 h 2217"/>
                <a:gd name="T52" fmla="*/ 1662 w 3324"/>
                <a:gd name="T53" fmla="*/ 684 h 2217"/>
                <a:gd name="T54" fmla="*/ 1675 w 3324"/>
                <a:gd name="T55" fmla="*/ 686 h 2217"/>
                <a:gd name="T56" fmla="*/ 1681 w 3324"/>
                <a:gd name="T57" fmla="*/ 692 h 2217"/>
                <a:gd name="T58" fmla="*/ 1686 w 3324"/>
                <a:gd name="T59" fmla="*/ 697 h 2217"/>
                <a:gd name="T60" fmla="*/ 1965 w 3324"/>
                <a:gd name="T61" fmla="*/ 1101 h 2217"/>
                <a:gd name="T62" fmla="*/ 1973 w 3324"/>
                <a:gd name="T63" fmla="*/ 1122 h 2217"/>
                <a:gd name="T64" fmla="*/ 1944 w 3324"/>
                <a:gd name="T65" fmla="*/ 1153 h 2217"/>
                <a:gd name="T66" fmla="*/ 1377 w 3324"/>
                <a:gd name="T67" fmla="*/ 1153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4" h="2217">
                  <a:moveTo>
                    <a:pt x="1931" y="141"/>
                  </a:moveTo>
                  <a:cubicBezTo>
                    <a:pt x="1871" y="55"/>
                    <a:pt x="1774" y="0"/>
                    <a:pt x="1662" y="0"/>
                  </a:cubicBezTo>
                  <a:cubicBezTo>
                    <a:pt x="1549" y="0"/>
                    <a:pt x="1450" y="57"/>
                    <a:pt x="1392" y="141"/>
                  </a:cubicBezTo>
                  <a:lnTo>
                    <a:pt x="13" y="2130"/>
                  </a:lnTo>
                  <a:cubicBezTo>
                    <a:pt x="5" y="2138"/>
                    <a:pt x="0" y="2151"/>
                    <a:pt x="0" y="2164"/>
                  </a:cubicBezTo>
                  <a:cubicBezTo>
                    <a:pt x="0" y="2193"/>
                    <a:pt x="24" y="2216"/>
                    <a:pt x="53" y="2216"/>
                  </a:cubicBezTo>
                  <a:lnTo>
                    <a:pt x="556" y="2216"/>
                  </a:lnTo>
                  <a:cubicBezTo>
                    <a:pt x="574" y="2216"/>
                    <a:pt x="593" y="2206"/>
                    <a:pt x="601" y="2190"/>
                  </a:cubicBezTo>
                  <a:lnTo>
                    <a:pt x="957" y="1675"/>
                  </a:lnTo>
                  <a:cubicBezTo>
                    <a:pt x="965" y="1656"/>
                    <a:pt x="983" y="1646"/>
                    <a:pt x="1004" y="1646"/>
                  </a:cubicBezTo>
                  <a:lnTo>
                    <a:pt x="2319" y="1646"/>
                  </a:lnTo>
                  <a:cubicBezTo>
                    <a:pt x="2340" y="1646"/>
                    <a:pt x="2359" y="1659"/>
                    <a:pt x="2366" y="1675"/>
                  </a:cubicBezTo>
                  <a:lnTo>
                    <a:pt x="2723" y="2190"/>
                  </a:lnTo>
                  <a:cubicBezTo>
                    <a:pt x="2731" y="2206"/>
                    <a:pt x="2749" y="2216"/>
                    <a:pt x="2768" y="2216"/>
                  </a:cubicBezTo>
                  <a:lnTo>
                    <a:pt x="3271" y="2216"/>
                  </a:lnTo>
                  <a:cubicBezTo>
                    <a:pt x="3300" y="2216"/>
                    <a:pt x="3323" y="2193"/>
                    <a:pt x="3323" y="2164"/>
                  </a:cubicBezTo>
                  <a:cubicBezTo>
                    <a:pt x="3321" y="2151"/>
                    <a:pt x="3315" y="2138"/>
                    <a:pt x="3310" y="2130"/>
                  </a:cubicBezTo>
                  <a:lnTo>
                    <a:pt x="1931" y="141"/>
                  </a:lnTo>
                  <a:close/>
                  <a:moveTo>
                    <a:pt x="1377" y="1153"/>
                  </a:moveTo>
                  <a:cubicBezTo>
                    <a:pt x="1358" y="1153"/>
                    <a:pt x="1345" y="1140"/>
                    <a:pt x="1345" y="1122"/>
                  </a:cubicBezTo>
                  <a:cubicBezTo>
                    <a:pt x="1345" y="1114"/>
                    <a:pt x="1348" y="1106"/>
                    <a:pt x="1353" y="1101"/>
                  </a:cubicBezTo>
                  <a:lnTo>
                    <a:pt x="1633" y="697"/>
                  </a:lnTo>
                  <a:lnTo>
                    <a:pt x="1639" y="692"/>
                  </a:lnTo>
                  <a:lnTo>
                    <a:pt x="1644" y="686"/>
                  </a:lnTo>
                  <a:cubicBezTo>
                    <a:pt x="1647" y="684"/>
                    <a:pt x="1652" y="684"/>
                    <a:pt x="1657" y="684"/>
                  </a:cubicBezTo>
                  <a:lnTo>
                    <a:pt x="1660" y="684"/>
                  </a:lnTo>
                  <a:lnTo>
                    <a:pt x="1662" y="684"/>
                  </a:lnTo>
                  <a:cubicBezTo>
                    <a:pt x="1668" y="684"/>
                    <a:pt x="1670" y="684"/>
                    <a:pt x="1675" y="686"/>
                  </a:cubicBezTo>
                  <a:cubicBezTo>
                    <a:pt x="1678" y="686"/>
                    <a:pt x="1678" y="689"/>
                    <a:pt x="1681" y="692"/>
                  </a:cubicBezTo>
                  <a:cubicBezTo>
                    <a:pt x="1683" y="694"/>
                    <a:pt x="1686" y="694"/>
                    <a:pt x="1686" y="697"/>
                  </a:cubicBezTo>
                  <a:lnTo>
                    <a:pt x="1965" y="1101"/>
                  </a:lnTo>
                  <a:cubicBezTo>
                    <a:pt x="1971" y="1106"/>
                    <a:pt x="1973" y="1114"/>
                    <a:pt x="1973" y="1122"/>
                  </a:cubicBezTo>
                  <a:cubicBezTo>
                    <a:pt x="1976" y="1140"/>
                    <a:pt x="1963" y="1153"/>
                    <a:pt x="1944" y="1153"/>
                  </a:cubicBezTo>
                  <a:lnTo>
                    <a:pt x="1377" y="11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6" name="Title 1"/>
          <p:cNvSpPr>
            <a:spLocks noGrp="1"/>
          </p:cNvSpPr>
          <p:nvPr>
            <p:ph type="ctrTitle" hasCustomPrompt="1"/>
          </p:nvPr>
        </p:nvSpPr>
        <p:spPr>
          <a:xfrm>
            <a:off x="1524000" y="3231922"/>
            <a:ext cx="9144000" cy="692497"/>
          </a:xfrm>
        </p:spPr>
        <p:txBody>
          <a:bodyPr anchor="ctr"/>
          <a:lstStyle>
            <a:lvl1pPr algn="ctr">
              <a:lnSpc>
                <a:spcPct val="90000"/>
              </a:lnSpc>
              <a:defRPr sz="5000">
                <a:solidFill>
                  <a:schemeClr val="bg1"/>
                </a:solidFill>
              </a:defRPr>
            </a:lvl1pPr>
          </a:lstStyle>
          <a:p>
            <a:r>
              <a:rPr lang="en-US" dirty="0"/>
              <a:t>Thank you</a:t>
            </a:r>
          </a:p>
        </p:txBody>
      </p:sp>
    </p:spTree>
    <p:extLst>
      <p:ext uri="{BB962C8B-B14F-4D97-AF65-F5344CB8AC3E}">
        <p14:creationId xmlns:p14="http://schemas.microsoft.com/office/powerpoint/2010/main" val="3623660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PurpleOrange_Thank you slide">
    <p:bg>
      <p:bgPr>
        <a:gradFill>
          <a:gsLst>
            <a:gs pos="0">
              <a:schemeClr val="accent3"/>
            </a:gs>
            <a:gs pos="50000">
              <a:srgbClr val="C34C58"/>
            </a:gs>
            <a:gs pos="100000">
              <a:schemeClr val="accent4"/>
            </a:gs>
          </a:gsLst>
          <a:lin ang="18900000" scaled="1"/>
        </a:gra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BCDF122-8555-7B41-A3D0-67E29D37E09E}"/>
              </a:ext>
            </a:extLst>
          </p:cNvPr>
          <p:cNvGrpSpPr>
            <a:grpSpLocks noChangeAspect="1"/>
          </p:cNvGrpSpPr>
          <p:nvPr userDrawn="1"/>
        </p:nvGrpSpPr>
        <p:grpSpPr>
          <a:xfrm>
            <a:off x="1877052" y="476918"/>
            <a:ext cx="8437896" cy="5904164"/>
            <a:chOff x="6935788" y="3157538"/>
            <a:chExt cx="1136650" cy="795337"/>
          </a:xfrm>
          <a:solidFill>
            <a:schemeClr val="bg1">
              <a:alpha val="10000"/>
            </a:schemeClr>
          </a:solidFill>
        </p:grpSpPr>
        <p:sp>
          <p:nvSpPr>
            <p:cNvPr id="31" name="Freeform 30">
              <a:extLst>
                <a:ext uri="{FF2B5EF4-FFF2-40B4-BE49-F238E27FC236}">
                  <a16:creationId xmlns:a16="http://schemas.microsoft.com/office/drawing/2014/main" id="{409EEB6E-588D-BD40-A284-E8AFF9CE9C87}"/>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31">
              <a:extLst>
                <a:ext uri="{FF2B5EF4-FFF2-40B4-BE49-F238E27FC236}">
                  <a16:creationId xmlns:a16="http://schemas.microsoft.com/office/drawing/2014/main" id="{5BA86735-9237-0E41-B5CB-EF3CE87942F1}"/>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32">
              <a:extLst>
                <a:ext uri="{FF2B5EF4-FFF2-40B4-BE49-F238E27FC236}">
                  <a16:creationId xmlns:a16="http://schemas.microsoft.com/office/drawing/2014/main" id="{48DA2662-5E1D-D946-B31C-0BAC13D86B63}"/>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38" name="Group 37">
            <a:extLst>
              <a:ext uri="{FF2B5EF4-FFF2-40B4-BE49-F238E27FC236}">
                <a16:creationId xmlns:a16="http://schemas.microsoft.com/office/drawing/2014/main" id="{61392844-4C1B-794E-BDC5-91FBFB7ED4A7}"/>
              </a:ext>
            </a:extLst>
          </p:cNvPr>
          <p:cNvGrpSpPr/>
          <p:nvPr userDrawn="1"/>
        </p:nvGrpSpPr>
        <p:grpSpPr>
          <a:xfrm>
            <a:off x="4821936" y="2467320"/>
            <a:ext cx="2548128" cy="315914"/>
            <a:chOff x="1757363" y="3146425"/>
            <a:chExt cx="6607175" cy="819150"/>
          </a:xfrm>
          <a:solidFill>
            <a:schemeClr val="bg1"/>
          </a:solidFill>
        </p:grpSpPr>
        <p:sp>
          <p:nvSpPr>
            <p:cNvPr id="39" name="Freeform 1">
              <a:extLst>
                <a:ext uri="{FF2B5EF4-FFF2-40B4-BE49-F238E27FC236}">
                  <a16:creationId xmlns:a16="http://schemas.microsoft.com/office/drawing/2014/main" id="{CF62CECC-1B2E-0747-B8A8-572DD95A505F}"/>
                </a:ext>
              </a:extLst>
            </p:cNvPr>
            <p:cNvSpPr>
              <a:spLocks noChangeArrowheads="1"/>
            </p:cNvSpPr>
            <p:nvPr/>
          </p:nvSpPr>
          <p:spPr bwMode="auto">
            <a:xfrm>
              <a:off x="6669088" y="3159125"/>
              <a:ext cx="201612" cy="793750"/>
            </a:xfrm>
            <a:custGeom>
              <a:avLst/>
              <a:gdLst>
                <a:gd name="T0" fmla="*/ 50 w 560"/>
                <a:gd name="T1" fmla="*/ 0 h 2205"/>
                <a:gd name="T2" fmla="*/ 0 w 560"/>
                <a:gd name="T3" fmla="*/ 50 h 2205"/>
                <a:gd name="T4" fmla="*/ 0 w 560"/>
                <a:gd name="T5" fmla="*/ 2154 h 2205"/>
                <a:gd name="T6" fmla="*/ 50 w 560"/>
                <a:gd name="T7" fmla="*/ 2204 h 2205"/>
                <a:gd name="T8" fmla="*/ 509 w 560"/>
                <a:gd name="T9" fmla="*/ 2204 h 2205"/>
                <a:gd name="T10" fmla="*/ 559 w 560"/>
                <a:gd name="T11" fmla="*/ 2154 h 2205"/>
                <a:gd name="T12" fmla="*/ 559 w 560"/>
                <a:gd name="T13" fmla="*/ 50 h 2205"/>
                <a:gd name="T14" fmla="*/ 509 w 560"/>
                <a:gd name="T15" fmla="*/ 0 h 2205"/>
                <a:gd name="T16" fmla="*/ 50 w 560"/>
                <a:gd name="T17"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2205">
                  <a:moveTo>
                    <a:pt x="50" y="0"/>
                  </a:moveTo>
                  <a:cubicBezTo>
                    <a:pt x="21" y="0"/>
                    <a:pt x="0" y="24"/>
                    <a:pt x="0" y="50"/>
                  </a:cubicBezTo>
                  <a:lnTo>
                    <a:pt x="0" y="2154"/>
                  </a:lnTo>
                  <a:cubicBezTo>
                    <a:pt x="0" y="2183"/>
                    <a:pt x="24" y="2204"/>
                    <a:pt x="50" y="2204"/>
                  </a:cubicBezTo>
                  <a:lnTo>
                    <a:pt x="509" y="2204"/>
                  </a:lnTo>
                  <a:cubicBezTo>
                    <a:pt x="538" y="2204"/>
                    <a:pt x="559" y="2180"/>
                    <a:pt x="559" y="2154"/>
                  </a:cubicBezTo>
                  <a:lnTo>
                    <a:pt x="559" y="50"/>
                  </a:lnTo>
                  <a:cubicBezTo>
                    <a:pt x="559" y="21"/>
                    <a:pt x="535" y="0"/>
                    <a:pt x="509" y="0"/>
                  </a:cubicBezTo>
                  <a:lnTo>
                    <a:pt x="5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 name="Freeform 2">
              <a:extLst>
                <a:ext uri="{FF2B5EF4-FFF2-40B4-BE49-F238E27FC236}">
                  <a16:creationId xmlns:a16="http://schemas.microsoft.com/office/drawing/2014/main" id="{19F24F82-469C-C145-92D5-EA1F2591D7DF}"/>
                </a:ext>
              </a:extLst>
            </p:cNvPr>
            <p:cNvSpPr>
              <a:spLocks noChangeArrowheads="1"/>
            </p:cNvSpPr>
            <p:nvPr/>
          </p:nvSpPr>
          <p:spPr bwMode="auto">
            <a:xfrm>
              <a:off x="8107363" y="3824288"/>
              <a:ext cx="106362" cy="130175"/>
            </a:xfrm>
            <a:custGeom>
              <a:avLst/>
              <a:gdLst>
                <a:gd name="T0" fmla="*/ 115 w 297"/>
                <a:gd name="T1" fmla="*/ 57 h 360"/>
                <a:gd name="T2" fmla="*/ 28 w 297"/>
                <a:gd name="T3" fmla="*/ 57 h 360"/>
                <a:gd name="T4" fmla="*/ 0 w 297"/>
                <a:gd name="T5" fmla="*/ 28 h 360"/>
                <a:gd name="T6" fmla="*/ 28 w 297"/>
                <a:gd name="T7" fmla="*/ 0 h 360"/>
                <a:gd name="T8" fmla="*/ 267 w 297"/>
                <a:gd name="T9" fmla="*/ 0 h 360"/>
                <a:gd name="T10" fmla="*/ 296 w 297"/>
                <a:gd name="T11" fmla="*/ 28 h 360"/>
                <a:gd name="T12" fmla="*/ 267 w 297"/>
                <a:gd name="T13" fmla="*/ 57 h 360"/>
                <a:gd name="T14" fmla="*/ 181 w 297"/>
                <a:gd name="T15" fmla="*/ 57 h 360"/>
                <a:gd name="T16" fmla="*/ 181 w 297"/>
                <a:gd name="T17" fmla="*/ 327 h 360"/>
                <a:gd name="T18" fmla="*/ 149 w 297"/>
                <a:gd name="T19" fmla="*/ 359 h 360"/>
                <a:gd name="T20" fmla="*/ 118 w 297"/>
                <a:gd name="T21" fmla="*/ 327 h 360"/>
                <a:gd name="T22" fmla="*/ 118 w 297"/>
                <a:gd name="T23" fmla="*/ 57 h 360"/>
                <a:gd name="T24" fmla="*/ 115 w 297"/>
                <a:gd name="T25"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7" h="360">
                  <a:moveTo>
                    <a:pt x="115" y="57"/>
                  </a:moveTo>
                  <a:lnTo>
                    <a:pt x="28" y="57"/>
                  </a:lnTo>
                  <a:cubicBezTo>
                    <a:pt x="13" y="57"/>
                    <a:pt x="0" y="44"/>
                    <a:pt x="0" y="28"/>
                  </a:cubicBezTo>
                  <a:cubicBezTo>
                    <a:pt x="0" y="13"/>
                    <a:pt x="13" y="0"/>
                    <a:pt x="28" y="0"/>
                  </a:cubicBezTo>
                  <a:lnTo>
                    <a:pt x="267" y="0"/>
                  </a:lnTo>
                  <a:cubicBezTo>
                    <a:pt x="283" y="0"/>
                    <a:pt x="296" y="13"/>
                    <a:pt x="296" y="28"/>
                  </a:cubicBezTo>
                  <a:cubicBezTo>
                    <a:pt x="296" y="44"/>
                    <a:pt x="283" y="57"/>
                    <a:pt x="267" y="57"/>
                  </a:cubicBezTo>
                  <a:lnTo>
                    <a:pt x="181" y="57"/>
                  </a:lnTo>
                  <a:lnTo>
                    <a:pt x="181" y="327"/>
                  </a:lnTo>
                  <a:cubicBezTo>
                    <a:pt x="181" y="346"/>
                    <a:pt x="167" y="359"/>
                    <a:pt x="149" y="359"/>
                  </a:cubicBezTo>
                  <a:cubicBezTo>
                    <a:pt x="131" y="359"/>
                    <a:pt x="118" y="346"/>
                    <a:pt x="118" y="327"/>
                  </a:cubicBezTo>
                  <a:lnTo>
                    <a:pt x="118" y="57"/>
                  </a:lnTo>
                  <a:lnTo>
                    <a:pt x="115" y="5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 name="Freeform 3">
              <a:extLst>
                <a:ext uri="{FF2B5EF4-FFF2-40B4-BE49-F238E27FC236}">
                  <a16:creationId xmlns:a16="http://schemas.microsoft.com/office/drawing/2014/main" id="{7C3CDDBB-A1B5-9141-9F65-E0AB1278330A}"/>
                </a:ext>
              </a:extLst>
            </p:cNvPr>
            <p:cNvSpPr>
              <a:spLocks noChangeArrowheads="1"/>
            </p:cNvSpPr>
            <p:nvPr/>
          </p:nvSpPr>
          <p:spPr bwMode="auto">
            <a:xfrm>
              <a:off x="8235950" y="3822700"/>
              <a:ext cx="128588" cy="130175"/>
            </a:xfrm>
            <a:custGeom>
              <a:avLst/>
              <a:gdLst>
                <a:gd name="T0" fmla="*/ 0 w 355"/>
                <a:gd name="T1" fmla="*/ 31 h 363"/>
                <a:gd name="T2" fmla="*/ 31 w 355"/>
                <a:gd name="T3" fmla="*/ 0 h 363"/>
                <a:gd name="T4" fmla="*/ 39 w 355"/>
                <a:gd name="T5" fmla="*/ 0 h 363"/>
                <a:gd name="T6" fmla="*/ 68 w 355"/>
                <a:gd name="T7" fmla="*/ 16 h 363"/>
                <a:gd name="T8" fmla="*/ 175 w 355"/>
                <a:gd name="T9" fmla="*/ 186 h 363"/>
                <a:gd name="T10" fmla="*/ 286 w 355"/>
                <a:gd name="T11" fmla="*/ 16 h 363"/>
                <a:gd name="T12" fmla="*/ 314 w 355"/>
                <a:gd name="T13" fmla="*/ 0 h 363"/>
                <a:gd name="T14" fmla="*/ 322 w 355"/>
                <a:gd name="T15" fmla="*/ 0 h 363"/>
                <a:gd name="T16" fmla="*/ 354 w 355"/>
                <a:gd name="T17" fmla="*/ 31 h 363"/>
                <a:gd name="T18" fmla="*/ 354 w 355"/>
                <a:gd name="T19" fmla="*/ 330 h 363"/>
                <a:gd name="T20" fmla="*/ 322 w 355"/>
                <a:gd name="T21" fmla="*/ 362 h 363"/>
                <a:gd name="T22" fmla="*/ 291 w 355"/>
                <a:gd name="T23" fmla="*/ 330 h 363"/>
                <a:gd name="T24" fmla="*/ 291 w 355"/>
                <a:gd name="T25" fmla="*/ 115 h 363"/>
                <a:gd name="T26" fmla="*/ 204 w 355"/>
                <a:gd name="T27" fmla="*/ 246 h 363"/>
                <a:gd name="T28" fmla="*/ 178 w 355"/>
                <a:gd name="T29" fmla="*/ 262 h 363"/>
                <a:gd name="T30" fmla="*/ 152 w 355"/>
                <a:gd name="T31" fmla="*/ 246 h 363"/>
                <a:gd name="T32" fmla="*/ 65 w 355"/>
                <a:gd name="T33" fmla="*/ 115 h 363"/>
                <a:gd name="T34" fmla="*/ 65 w 355"/>
                <a:gd name="T35" fmla="*/ 330 h 363"/>
                <a:gd name="T36" fmla="*/ 34 w 355"/>
                <a:gd name="T37" fmla="*/ 362 h 363"/>
                <a:gd name="T38" fmla="*/ 2 w 355"/>
                <a:gd name="T39" fmla="*/ 330 h 363"/>
                <a:gd name="T40" fmla="*/ 2 w 355"/>
                <a:gd name="T41" fmla="*/ 31 h 363"/>
                <a:gd name="T42" fmla="*/ 0 w 355"/>
                <a:gd name="T43" fmla="*/ 3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5" h="363">
                  <a:moveTo>
                    <a:pt x="0" y="31"/>
                  </a:moveTo>
                  <a:cubicBezTo>
                    <a:pt x="0" y="13"/>
                    <a:pt x="13" y="0"/>
                    <a:pt x="31" y="0"/>
                  </a:cubicBezTo>
                  <a:lnTo>
                    <a:pt x="39" y="0"/>
                  </a:lnTo>
                  <a:cubicBezTo>
                    <a:pt x="52" y="0"/>
                    <a:pt x="63" y="8"/>
                    <a:pt x="68" y="16"/>
                  </a:cubicBezTo>
                  <a:lnTo>
                    <a:pt x="175" y="186"/>
                  </a:lnTo>
                  <a:lnTo>
                    <a:pt x="286" y="16"/>
                  </a:lnTo>
                  <a:cubicBezTo>
                    <a:pt x="293" y="5"/>
                    <a:pt x="301" y="0"/>
                    <a:pt x="314" y="0"/>
                  </a:cubicBezTo>
                  <a:lnTo>
                    <a:pt x="322" y="0"/>
                  </a:lnTo>
                  <a:cubicBezTo>
                    <a:pt x="341" y="0"/>
                    <a:pt x="354" y="13"/>
                    <a:pt x="354" y="31"/>
                  </a:cubicBezTo>
                  <a:lnTo>
                    <a:pt x="354" y="330"/>
                  </a:lnTo>
                  <a:cubicBezTo>
                    <a:pt x="354" y="349"/>
                    <a:pt x="341" y="362"/>
                    <a:pt x="322" y="362"/>
                  </a:cubicBezTo>
                  <a:cubicBezTo>
                    <a:pt x="307" y="362"/>
                    <a:pt x="291" y="349"/>
                    <a:pt x="291" y="330"/>
                  </a:cubicBezTo>
                  <a:lnTo>
                    <a:pt x="291" y="115"/>
                  </a:lnTo>
                  <a:lnTo>
                    <a:pt x="204" y="246"/>
                  </a:lnTo>
                  <a:cubicBezTo>
                    <a:pt x="196" y="257"/>
                    <a:pt x="189" y="262"/>
                    <a:pt x="178" y="262"/>
                  </a:cubicBezTo>
                  <a:cubicBezTo>
                    <a:pt x="168" y="262"/>
                    <a:pt x="160" y="257"/>
                    <a:pt x="152" y="246"/>
                  </a:cubicBezTo>
                  <a:lnTo>
                    <a:pt x="65" y="115"/>
                  </a:lnTo>
                  <a:lnTo>
                    <a:pt x="65" y="330"/>
                  </a:lnTo>
                  <a:cubicBezTo>
                    <a:pt x="65" y="349"/>
                    <a:pt x="52" y="362"/>
                    <a:pt x="34" y="362"/>
                  </a:cubicBezTo>
                  <a:cubicBezTo>
                    <a:pt x="16" y="362"/>
                    <a:pt x="2" y="349"/>
                    <a:pt x="2" y="330"/>
                  </a:cubicBezTo>
                  <a:lnTo>
                    <a:pt x="2" y="31"/>
                  </a:lnTo>
                  <a:lnTo>
                    <a:pt x="0" y="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 name="Freeform 4">
              <a:extLst>
                <a:ext uri="{FF2B5EF4-FFF2-40B4-BE49-F238E27FC236}">
                  <a16:creationId xmlns:a16="http://schemas.microsoft.com/office/drawing/2014/main" id="{50DCBBD5-9DCD-4A4E-AAA9-C4D6EA407FFB}"/>
                </a:ext>
              </a:extLst>
            </p:cNvPr>
            <p:cNvSpPr>
              <a:spLocks noChangeArrowheads="1"/>
            </p:cNvSpPr>
            <p:nvPr/>
          </p:nvSpPr>
          <p:spPr bwMode="auto">
            <a:xfrm>
              <a:off x="2774950" y="3159125"/>
              <a:ext cx="949325" cy="795338"/>
            </a:xfrm>
            <a:custGeom>
              <a:avLst/>
              <a:gdLst>
                <a:gd name="T0" fmla="*/ 2163 w 2638"/>
                <a:gd name="T1" fmla="*/ 0 h 2210"/>
                <a:gd name="T2" fmla="*/ 2079 w 2638"/>
                <a:gd name="T3" fmla="*/ 84 h 2210"/>
                <a:gd name="T4" fmla="*/ 2079 w 2638"/>
                <a:gd name="T5" fmla="*/ 1515 h 2210"/>
                <a:gd name="T6" fmla="*/ 1610 w 2638"/>
                <a:gd name="T7" fmla="*/ 1715 h 2210"/>
                <a:gd name="T8" fmla="*/ 1319 w 2638"/>
                <a:gd name="T9" fmla="*/ 1715 h 2210"/>
                <a:gd name="T10" fmla="*/ 1028 w 2638"/>
                <a:gd name="T11" fmla="*/ 1715 h 2210"/>
                <a:gd name="T12" fmla="*/ 558 w 2638"/>
                <a:gd name="T13" fmla="*/ 1515 h 2210"/>
                <a:gd name="T14" fmla="*/ 558 w 2638"/>
                <a:gd name="T15" fmla="*/ 84 h 2210"/>
                <a:gd name="T16" fmla="*/ 474 w 2638"/>
                <a:gd name="T17" fmla="*/ 0 h 2210"/>
                <a:gd name="T18" fmla="*/ 84 w 2638"/>
                <a:gd name="T19" fmla="*/ 0 h 2210"/>
                <a:gd name="T20" fmla="*/ 0 w 2638"/>
                <a:gd name="T21" fmla="*/ 84 h 2210"/>
                <a:gd name="T22" fmla="*/ 0 w 2638"/>
                <a:gd name="T23" fmla="*/ 1547 h 2210"/>
                <a:gd name="T24" fmla="*/ 320 w 2638"/>
                <a:gd name="T25" fmla="*/ 2083 h 2210"/>
                <a:gd name="T26" fmla="*/ 1161 w 2638"/>
                <a:gd name="T27" fmla="*/ 2204 h 2210"/>
                <a:gd name="T28" fmla="*/ 1319 w 2638"/>
                <a:gd name="T29" fmla="*/ 2204 h 2210"/>
                <a:gd name="T30" fmla="*/ 1476 w 2638"/>
                <a:gd name="T31" fmla="*/ 2204 h 2210"/>
                <a:gd name="T32" fmla="*/ 2317 w 2638"/>
                <a:gd name="T33" fmla="*/ 2083 h 2210"/>
                <a:gd name="T34" fmla="*/ 2637 w 2638"/>
                <a:gd name="T35" fmla="*/ 1547 h 2210"/>
                <a:gd name="T36" fmla="*/ 2637 w 2638"/>
                <a:gd name="T37" fmla="*/ 84 h 2210"/>
                <a:gd name="T38" fmla="*/ 2553 w 2638"/>
                <a:gd name="T39" fmla="*/ 0 h 2210"/>
                <a:gd name="T40" fmla="*/ 2163 w 2638"/>
                <a:gd name="T41" fmla="*/ 0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8" h="2210">
                  <a:moveTo>
                    <a:pt x="2163" y="0"/>
                  </a:moveTo>
                  <a:cubicBezTo>
                    <a:pt x="2116" y="0"/>
                    <a:pt x="2079" y="39"/>
                    <a:pt x="2079" y="84"/>
                  </a:cubicBezTo>
                  <a:lnTo>
                    <a:pt x="2079" y="1515"/>
                  </a:lnTo>
                  <a:cubicBezTo>
                    <a:pt x="2079" y="1667"/>
                    <a:pt x="1869" y="1715"/>
                    <a:pt x="1610" y="1715"/>
                  </a:cubicBezTo>
                  <a:lnTo>
                    <a:pt x="1319" y="1715"/>
                  </a:lnTo>
                  <a:lnTo>
                    <a:pt x="1028" y="1715"/>
                  </a:lnTo>
                  <a:cubicBezTo>
                    <a:pt x="768" y="1715"/>
                    <a:pt x="558" y="1667"/>
                    <a:pt x="558" y="1515"/>
                  </a:cubicBezTo>
                  <a:lnTo>
                    <a:pt x="558" y="84"/>
                  </a:lnTo>
                  <a:cubicBezTo>
                    <a:pt x="558" y="37"/>
                    <a:pt x="519" y="0"/>
                    <a:pt x="474" y="0"/>
                  </a:cubicBezTo>
                  <a:lnTo>
                    <a:pt x="84" y="0"/>
                  </a:lnTo>
                  <a:cubicBezTo>
                    <a:pt x="37" y="0"/>
                    <a:pt x="0" y="39"/>
                    <a:pt x="0" y="84"/>
                  </a:cubicBezTo>
                  <a:lnTo>
                    <a:pt x="0" y="1547"/>
                  </a:lnTo>
                  <a:cubicBezTo>
                    <a:pt x="0" y="1797"/>
                    <a:pt x="110" y="1957"/>
                    <a:pt x="320" y="2083"/>
                  </a:cubicBezTo>
                  <a:cubicBezTo>
                    <a:pt x="530" y="2209"/>
                    <a:pt x="1017" y="2204"/>
                    <a:pt x="1161" y="2204"/>
                  </a:cubicBezTo>
                  <a:lnTo>
                    <a:pt x="1319" y="2204"/>
                  </a:lnTo>
                  <a:lnTo>
                    <a:pt x="1476" y="2204"/>
                  </a:lnTo>
                  <a:cubicBezTo>
                    <a:pt x="1620" y="2204"/>
                    <a:pt x="2107" y="2209"/>
                    <a:pt x="2317" y="2083"/>
                  </a:cubicBezTo>
                  <a:cubicBezTo>
                    <a:pt x="2526" y="1957"/>
                    <a:pt x="2637" y="1797"/>
                    <a:pt x="2637" y="1547"/>
                  </a:cubicBezTo>
                  <a:lnTo>
                    <a:pt x="2637" y="84"/>
                  </a:lnTo>
                  <a:cubicBezTo>
                    <a:pt x="2637" y="37"/>
                    <a:pt x="2601" y="0"/>
                    <a:pt x="2553" y="0"/>
                  </a:cubicBezTo>
                  <a:lnTo>
                    <a:pt x="216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5">
              <a:extLst>
                <a:ext uri="{FF2B5EF4-FFF2-40B4-BE49-F238E27FC236}">
                  <a16:creationId xmlns:a16="http://schemas.microsoft.com/office/drawing/2014/main" id="{43A68453-55AD-B34D-97D6-126AAF111748}"/>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 name="Freeform 6">
              <a:extLst>
                <a:ext uri="{FF2B5EF4-FFF2-40B4-BE49-F238E27FC236}">
                  <a16:creationId xmlns:a16="http://schemas.microsoft.com/office/drawing/2014/main" id="{D0DC3D4F-65D0-C249-AB0B-8E8489D18665}"/>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Freeform 7">
              <a:extLst>
                <a:ext uri="{FF2B5EF4-FFF2-40B4-BE49-F238E27FC236}">
                  <a16:creationId xmlns:a16="http://schemas.microsoft.com/office/drawing/2014/main" id="{600DDECF-BF8D-E946-B902-2C4FF3F2D0EC}"/>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46" name="Freeform 8">
              <a:extLst>
                <a:ext uri="{FF2B5EF4-FFF2-40B4-BE49-F238E27FC236}">
                  <a16:creationId xmlns:a16="http://schemas.microsoft.com/office/drawing/2014/main" id="{DDD14FDE-81AC-5644-8559-68EEB8A20BEE}"/>
                </a:ext>
              </a:extLst>
            </p:cNvPr>
            <p:cNvSpPr>
              <a:spLocks noChangeArrowheads="1"/>
            </p:cNvSpPr>
            <p:nvPr/>
          </p:nvSpPr>
          <p:spPr bwMode="auto">
            <a:xfrm>
              <a:off x="3789363" y="3159125"/>
              <a:ext cx="869950" cy="793750"/>
            </a:xfrm>
            <a:custGeom>
              <a:avLst/>
              <a:gdLst>
                <a:gd name="T0" fmla="*/ 1486 w 2418"/>
                <a:gd name="T1" fmla="*/ 543 h 2205"/>
                <a:gd name="T2" fmla="*/ 1539 w 2418"/>
                <a:gd name="T3" fmla="*/ 490 h 2205"/>
                <a:gd name="T4" fmla="*/ 2333 w 2418"/>
                <a:gd name="T5" fmla="*/ 490 h 2205"/>
                <a:gd name="T6" fmla="*/ 2417 w 2418"/>
                <a:gd name="T7" fmla="*/ 406 h 2205"/>
                <a:gd name="T8" fmla="*/ 2417 w 2418"/>
                <a:gd name="T9" fmla="*/ 84 h 2205"/>
                <a:gd name="T10" fmla="*/ 2333 w 2418"/>
                <a:gd name="T11" fmla="*/ 0 h 2205"/>
                <a:gd name="T12" fmla="*/ 84 w 2418"/>
                <a:gd name="T13" fmla="*/ 0 h 2205"/>
                <a:gd name="T14" fmla="*/ 0 w 2418"/>
                <a:gd name="T15" fmla="*/ 84 h 2205"/>
                <a:gd name="T16" fmla="*/ 0 w 2418"/>
                <a:gd name="T17" fmla="*/ 406 h 2205"/>
                <a:gd name="T18" fmla="*/ 84 w 2418"/>
                <a:gd name="T19" fmla="*/ 490 h 2205"/>
                <a:gd name="T20" fmla="*/ 878 w 2418"/>
                <a:gd name="T21" fmla="*/ 490 h 2205"/>
                <a:gd name="T22" fmla="*/ 930 w 2418"/>
                <a:gd name="T23" fmla="*/ 543 h 2205"/>
                <a:gd name="T24" fmla="*/ 930 w 2418"/>
                <a:gd name="T25" fmla="*/ 2120 h 2205"/>
                <a:gd name="T26" fmla="*/ 1014 w 2418"/>
                <a:gd name="T27" fmla="*/ 2204 h 2205"/>
                <a:gd name="T28" fmla="*/ 1402 w 2418"/>
                <a:gd name="T29" fmla="*/ 2204 h 2205"/>
                <a:gd name="T30" fmla="*/ 1486 w 2418"/>
                <a:gd name="T31" fmla="*/ 2120 h 2205"/>
                <a:gd name="T32" fmla="*/ 1486 w 2418"/>
                <a:gd name="T33" fmla="*/ 543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8" h="2205">
                  <a:moveTo>
                    <a:pt x="1486" y="543"/>
                  </a:moveTo>
                  <a:cubicBezTo>
                    <a:pt x="1486" y="514"/>
                    <a:pt x="1510" y="490"/>
                    <a:pt x="1539" y="490"/>
                  </a:cubicBezTo>
                  <a:lnTo>
                    <a:pt x="2333" y="490"/>
                  </a:lnTo>
                  <a:cubicBezTo>
                    <a:pt x="2380" y="490"/>
                    <a:pt x="2417" y="451"/>
                    <a:pt x="2417" y="406"/>
                  </a:cubicBezTo>
                  <a:lnTo>
                    <a:pt x="2417" y="84"/>
                  </a:lnTo>
                  <a:cubicBezTo>
                    <a:pt x="2417" y="37"/>
                    <a:pt x="2378" y="0"/>
                    <a:pt x="2333" y="0"/>
                  </a:cubicBezTo>
                  <a:lnTo>
                    <a:pt x="84" y="0"/>
                  </a:lnTo>
                  <a:cubicBezTo>
                    <a:pt x="37" y="0"/>
                    <a:pt x="0" y="39"/>
                    <a:pt x="0" y="84"/>
                  </a:cubicBezTo>
                  <a:lnTo>
                    <a:pt x="0" y="406"/>
                  </a:lnTo>
                  <a:cubicBezTo>
                    <a:pt x="0" y="454"/>
                    <a:pt x="39" y="490"/>
                    <a:pt x="84" y="490"/>
                  </a:cubicBezTo>
                  <a:lnTo>
                    <a:pt x="878" y="490"/>
                  </a:lnTo>
                  <a:cubicBezTo>
                    <a:pt x="907" y="490"/>
                    <a:pt x="930" y="514"/>
                    <a:pt x="930" y="543"/>
                  </a:cubicBezTo>
                  <a:lnTo>
                    <a:pt x="930" y="2120"/>
                  </a:lnTo>
                  <a:cubicBezTo>
                    <a:pt x="930" y="2167"/>
                    <a:pt x="970" y="2204"/>
                    <a:pt x="1014" y="2204"/>
                  </a:cubicBezTo>
                  <a:lnTo>
                    <a:pt x="1402" y="2204"/>
                  </a:lnTo>
                  <a:cubicBezTo>
                    <a:pt x="1450" y="2204"/>
                    <a:pt x="1486" y="2164"/>
                    <a:pt x="1486" y="2120"/>
                  </a:cubicBezTo>
                  <a:lnTo>
                    <a:pt x="1486" y="54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9">
              <a:extLst>
                <a:ext uri="{FF2B5EF4-FFF2-40B4-BE49-F238E27FC236}">
                  <a16:creationId xmlns:a16="http://schemas.microsoft.com/office/drawing/2014/main" id="{9F2DB374-3C99-714F-91A1-D7FEAC736CFB}"/>
                </a:ext>
              </a:extLst>
            </p:cNvPr>
            <p:cNvSpPr>
              <a:spLocks noChangeArrowheads="1"/>
            </p:cNvSpPr>
            <p:nvPr/>
          </p:nvSpPr>
          <p:spPr bwMode="auto">
            <a:xfrm>
              <a:off x="1757363" y="3146425"/>
              <a:ext cx="952500" cy="819150"/>
            </a:xfrm>
            <a:custGeom>
              <a:avLst/>
              <a:gdLst>
                <a:gd name="T0" fmla="*/ 2050 w 2646"/>
                <a:gd name="T1" fmla="*/ 1416 h 2276"/>
                <a:gd name="T2" fmla="*/ 2087 w 2646"/>
                <a:gd name="T3" fmla="*/ 1379 h 2276"/>
                <a:gd name="T4" fmla="*/ 2087 w 2646"/>
                <a:gd name="T5" fmla="*/ 121 h 2276"/>
                <a:gd name="T6" fmla="*/ 2171 w 2646"/>
                <a:gd name="T7" fmla="*/ 37 h 2276"/>
                <a:gd name="T8" fmla="*/ 2561 w 2646"/>
                <a:gd name="T9" fmla="*/ 37 h 2276"/>
                <a:gd name="T10" fmla="*/ 2645 w 2646"/>
                <a:gd name="T11" fmla="*/ 121 h 2276"/>
                <a:gd name="T12" fmla="*/ 2645 w 2646"/>
                <a:gd name="T13" fmla="*/ 1945 h 2276"/>
                <a:gd name="T14" fmla="*/ 2501 w 2646"/>
                <a:gd name="T15" fmla="*/ 2243 h 2276"/>
                <a:gd name="T16" fmla="*/ 2084 w 2646"/>
                <a:gd name="T17" fmla="*/ 2149 h 2276"/>
                <a:gd name="T18" fmla="*/ 689 w 2646"/>
                <a:gd name="T19" fmla="*/ 934 h 2276"/>
                <a:gd name="T20" fmla="*/ 611 w 2646"/>
                <a:gd name="T21" fmla="*/ 863 h 2276"/>
                <a:gd name="T22" fmla="*/ 592 w 2646"/>
                <a:gd name="T23" fmla="*/ 855 h 2276"/>
                <a:gd name="T24" fmla="*/ 561 w 2646"/>
                <a:gd name="T25" fmla="*/ 886 h 2276"/>
                <a:gd name="T26" fmla="*/ 561 w 2646"/>
                <a:gd name="T27" fmla="*/ 2152 h 2276"/>
                <a:gd name="T28" fmla="*/ 477 w 2646"/>
                <a:gd name="T29" fmla="*/ 2236 h 2276"/>
                <a:gd name="T30" fmla="*/ 84 w 2646"/>
                <a:gd name="T31" fmla="*/ 2236 h 2276"/>
                <a:gd name="T32" fmla="*/ 0 w 2646"/>
                <a:gd name="T33" fmla="*/ 2152 h 2276"/>
                <a:gd name="T34" fmla="*/ 0 w 2646"/>
                <a:gd name="T35" fmla="*/ 331 h 2276"/>
                <a:gd name="T36" fmla="*/ 144 w 2646"/>
                <a:gd name="T37" fmla="*/ 32 h 2276"/>
                <a:gd name="T38" fmla="*/ 561 w 2646"/>
                <a:gd name="T39" fmla="*/ 126 h 2276"/>
                <a:gd name="T40" fmla="*/ 1956 w 2646"/>
                <a:gd name="T41" fmla="*/ 1343 h 2276"/>
                <a:gd name="T42" fmla="*/ 2024 w 2646"/>
                <a:gd name="T43" fmla="*/ 1406 h 2276"/>
                <a:gd name="T44" fmla="*/ 2050 w 2646"/>
                <a:gd name="T45" fmla="*/ 1416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46" h="2276">
                  <a:moveTo>
                    <a:pt x="2050" y="1416"/>
                  </a:moveTo>
                  <a:cubicBezTo>
                    <a:pt x="2068" y="1416"/>
                    <a:pt x="2087" y="1400"/>
                    <a:pt x="2087" y="1379"/>
                  </a:cubicBezTo>
                  <a:lnTo>
                    <a:pt x="2087" y="121"/>
                  </a:lnTo>
                  <a:cubicBezTo>
                    <a:pt x="2087" y="74"/>
                    <a:pt x="2126" y="37"/>
                    <a:pt x="2171" y="37"/>
                  </a:cubicBezTo>
                  <a:lnTo>
                    <a:pt x="2561" y="37"/>
                  </a:lnTo>
                  <a:cubicBezTo>
                    <a:pt x="2608" y="37"/>
                    <a:pt x="2645" y="76"/>
                    <a:pt x="2645" y="121"/>
                  </a:cubicBezTo>
                  <a:lnTo>
                    <a:pt x="2645" y="1945"/>
                  </a:lnTo>
                  <a:cubicBezTo>
                    <a:pt x="2645" y="2131"/>
                    <a:pt x="2572" y="2212"/>
                    <a:pt x="2501" y="2243"/>
                  </a:cubicBezTo>
                  <a:cubicBezTo>
                    <a:pt x="2430" y="2275"/>
                    <a:pt x="2215" y="2262"/>
                    <a:pt x="2084" y="2149"/>
                  </a:cubicBezTo>
                  <a:cubicBezTo>
                    <a:pt x="1956" y="2036"/>
                    <a:pt x="689" y="934"/>
                    <a:pt x="689" y="934"/>
                  </a:cubicBezTo>
                  <a:cubicBezTo>
                    <a:pt x="689" y="934"/>
                    <a:pt x="616" y="868"/>
                    <a:pt x="611" y="863"/>
                  </a:cubicBezTo>
                  <a:cubicBezTo>
                    <a:pt x="605" y="858"/>
                    <a:pt x="598" y="855"/>
                    <a:pt x="592" y="855"/>
                  </a:cubicBezTo>
                  <a:cubicBezTo>
                    <a:pt x="574" y="855"/>
                    <a:pt x="561" y="868"/>
                    <a:pt x="561" y="886"/>
                  </a:cubicBezTo>
                  <a:lnTo>
                    <a:pt x="561" y="2152"/>
                  </a:lnTo>
                  <a:cubicBezTo>
                    <a:pt x="561" y="2199"/>
                    <a:pt x="522" y="2236"/>
                    <a:pt x="477" y="2236"/>
                  </a:cubicBezTo>
                  <a:lnTo>
                    <a:pt x="84" y="2236"/>
                  </a:lnTo>
                  <a:cubicBezTo>
                    <a:pt x="37" y="2236"/>
                    <a:pt x="0" y="2196"/>
                    <a:pt x="0" y="2152"/>
                  </a:cubicBezTo>
                  <a:lnTo>
                    <a:pt x="0" y="331"/>
                  </a:lnTo>
                  <a:cubicBezTo>
                    <a:pt x="0" y="145"/>
                    <a:pt x="73" y="63"/>
                    <a:pt x="144" y="32"/>
                  </a:cubicBezTo>
                  <a:cubicBezTo>
                    <a:pt x="215" y="0"/>
                    <a:pt x="430" y="13"/>
                    <a:pt x="561" y="126"/>
                  </a:cubicBezTo>
                  <a:cubicBezTo>
                    <a:pt x="692" y="239"/>
                    <a:pt x="1956" y="1343"/>
                    <a:pt x="1956" y="1343"/>
                  </a:cubicBezTo>
                  <a:cubicBezTo>
                    <a:pt x="1956" y="1343"/>
                    <a:pt x="2021" y="1400"/>
                    <a:pt x="2024" y="1406"/>
                  </a:cubicBezTo>
                  <a:cubicBezTo>
                    <a:pt x="2032" y="1411"/>
                    <a:pt x="2040" y="1416"/>
                    <a:pt x="2050" y="141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10">
              <a:extLst>
                <a:ext uri="{FF2B5EF4-FFF2-40B4-BE49-F238E27FC236}">
                  <a16:creationId xmlns:a16="http://schemas.microsoft.com/office/drawing/2014/main" id="{4DA560CA-6A4B-3844-8E0F-E1088EB66E42}"/>
                </a:ext>
              </a:extLst>
            </p:cNvPr>
            <p:cNvSpPr>
              <a:spLocks noChangeArrowheads="1"/>
            </p:cNvSpPr>
            <p:nvPr/>
          </p:nvSpPr>
          <p:spPr bwMode="auto">
            <a:xfrm>
              <a:off x="5653088" y="3146425"/>
              <a:ext cx="950912" cy="819150"/>
            </a:xfrm>
            <a:custGeom>
              <a:avLst/>
              <a:gdLst>
                <a:gd name="T0" fmla="*/ 2047 w 2643"/>
                <a:gd name="T1" fmla="*/ 1416 h 2276"/>
                <a:gd name="T2" fmla="*/ 2084 w 2643"/>
                <a:gd name="T3" fmla="*/ 1379 h 2276"/>
                <a:gd name="T4" fmla="*/ 2084 w 2643"/>
                <a:gd name="T5" fmla="*/ 121 h 2276"/>
                <a:gd name="T6" fmla="*/ 2168 w 2643"/>
                <a:gd name="T7" fmla="*/ 37 h 2276"/>
                <a:gd name="T8" fmla="*/ 2559 w 2643"/>
                <a:gd name="T9" fmla="*/ 37 h 2276"/>
                <a:gd name="T10" fmla="*/ 2642 w 2643"/>
                <a:gd name="T11" fmla="*/ 121 h 2276"/>
                <a:gd name="T12" fmla="*/ 2642 w 2643"/>
                <a:gd name="T13" fmla="*/ 1945 h 2276"/>
                <a:gd name="T14" fmla="*/ 2498 w 2643"/>
                <a:gd name="T15" fmla="*/ 2243 h 2276"/>
                <a:gd name="T16" fmla="*/ 2081 w 2643"/>
                <a:gd name="T17" fmla="*/ 2149 h 2276"/>
                <a:gd name="T18" fmla="*/ 687 w 2643"/>
                <a:gd name="T19" fmla="*/ 934 h 2276"/>
                <a:gd name="T20" fmla="*/ 608 w 2643"/>
                <a:gd name="T21" fmla="*/ 863 h 2276"/>
                <a:gd name="T22" fmla="*/ 590 w 2643"/>
                <a:gd name="T23" fmla="*/ 855 h 2276"/>
                <a:gd name="T24" fmla="*/ 558 w 2643"/>
                <a:gd name="T25" fmla="*/ 886 h 2276"/>
                <a:gd name="T26" fmla="*/ 558 w 2643"/>
                <a:gd name="T27" fmla="*/ 2152 h 2276"/>
                <a:gd name="T28" fmla="*/ 474 w 2643"/>
                <a:gd name="T29" fmla="*/ 2236 h 2276"/>
                <a:gd name="T30" fmla="*/ 84 w 2643"/>
                <a:gd name="T31" fmla="*/ 2236 h 2276"/>
                <a:gd name="T32" fmla="*/ 0 w 2643"/>
                <a:gd name="T33" fmla="*/ 2152 h 2276"/>
                <a:gd name="T34" fmla="*/ 0 w 2643"/>
                <a:gd name="T35" fmla="*/ 331 h 2276"/>
                <a:gd name="T36" fmla="*/ 144 w 2643"/>
                <a:gd name="T37" fmla="*/ 32 h 2276"/>
                <a:gd name="T38" fmla="*/ 561 w 2643"/>
                <a:gd name="T39" fmla="*/ 126 h 2276"/>
                <a:gd name="T40" fmla="*/ 1956 w 2643"/>
                <a:gd name="T41" fmla="*/ 1343 h 2276"/>
                <a:gd name="T42" fmla="*/ 2021 w 2643"/>
                <a:gd name="T43" fmla="*/ 1406 h 2276"/>
                <a:gd name="T44" fmla="*/ 2047 w 2643"/>
                <a:gd name="T45" fmla="*/ 1416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43" h="2276">
                  <a:moveTo>
                    <a:pt x="2047" y="1416"/>
                  </a:moveTo>
                  <a:cubicBezTo>
                    <a:pt x="2068" y="1416"/>
                    <a:pt x="2084" y="1400"/>
                    <a:pt x="2084" y="1379"/>
                  </a:cubicBezTo>
                  <a:lnTo>
                    <a:pt x="2084" y="121"/>
                  </a:lnTo>
                  <a:cubicBezTo>
                    <a:pt x="2084" y="74"/>
                    <a:pt x="2123" y="37"/>
                    <a:pt x="2168" y="37"/>
                  </a:cubicBezTo>
                  <a:lnTo>
                    <a:pt x="2559" y="37"/>
                  </a:lnTo>
                  <a:cubicBezTo>
                    <a:pt x="2606" y="37"/>
                    <a:pt x="2642" y="76"/>
                    <a:pt x="2642" y="121"/>
                  </a:cubicBezTo>
                  <a:lnTo>
                    <a:pt x="2642" y="1945"/>
                  </a:lnTo>
                  <a:cubicBezTo>
                    <a:pt x="2642" y="2131"/>
                    <a:pt x="2569" y="2212"/>
                    <a:pt x="2498" y="2243"/>
                  </a:cubicBezTo>
                  <a:cubicBezTo>
                    <a:pt x="2427" y="2275"/>
                    <a:pt x="2212" y="2262"/>
                    <a:pt x="2081" y="2149"/>
                  </a:cubicBezTo>
                  <a:cubicBezTo>
                    <a:pt x="1953" y="2036"/>
                    <a:pt x="687" y="934"/>
                    <a:pt x="687" y="934"/>
                  </a:cubicBezTo>
                  <a:cubicBezTo>
                    <a:pt x="687" y="934"/>
                    <a:pt x="613" y="868"/>
                    <a:pt x="608" y="863"/>
                  </a:cubicBezTo>
                  <a:cubicBezTo>
                    <a:pt x="603" y="858"/>
                    <a:pt x="595" y="855"/>
                    <a:pt x="590" y="855"/>
                  </a:cubicBezTo>
                  <a:cubicBezTo>
                    <a:pt x="571" y="855"/>
                    <a:pt x="558" y="868"/>
                    <a:pt x="558" y="886"/>
                  </a:cubicBezTo>
                  <a:lnTo>
                    <a:pt x="558" y="2152"/>
                  </a:lnTo>
                  <a:cubicBezTo>
                    <a:pt x="558" y="2199"/>
                    <a:pt x="519" y="2236"/>
                    <a:pt x="474" y="2236"/>
                  </a:cubicBezTo>
                  <a:lnTo>
                    <a:pt x="84" y="2236"/>
                  </a:lnTo>
                  <a:cubicBezTo>
                    <a:pt x="37" y="2236"/>
                    <a:pt x="0" y="2196"/>
                    <a:pt x="0" y="2152"/>
                  </a:cubicBezTo>
                  <a:lnTo>
                    <a:pt x="0" y="331"/>
                  </a:lnTo>
                  <a:cubicBezTo>
                    <a:pt x="0" y="145"/>
                    <a:pt x="73" y="63"/>
                    <a:pt x="144" y="32"/>
                  </a:cubicBezTo>
                  <a:cubicBezTo>
                    <a:pt x="215" y="0"/>
                    <a:pt x="430" y="13"/>
                    <a:pt x="561" y="126"/>
                  </a:cubicBezTo>
                  <a:cubicBezTo>
                    <a:pt x="689" y="239"/>
                    <a:pt x="1956" y="1343"/>
                    <a:pt x="1956" y="1343"/>
                  </a:cubicBezTo>
                  <a:cubicBezTo>
                    <a:pt x="1956" y="1343"/>
                    <a:pt x="2016" y="1400"/>
                    <a:pt x="2021" y="1406"/>
                  </a:cubicBezTo>
                  <a:cubicBezTo>
                    <a:pt x="2029" y="1411"/>
                    <a:pt x="2037" y="1416"/>
                    <a:pt x="2047" y="141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Freeform 11">
              <a:extLst>
                <a:ext uri="{FF2B5EF4-FFF2-40B4-BE49-F238E27FC236}">
                  <a16:creationId xmlns:a16="http://schemas.microsoft.com/office/drawing/2014/main" id="{C775AE05-31C4-7842-B6A7-FF53DBC045D0}"/>
                </a:ext>
              </a:extLst>
            </p:cNvPr>
            <p:cNvSpPr>
              <a:spLocks noChangeArrowheads="1"/>
            </p:cNvSpPr>
            <p:nvPr/>
          </p:nvSpPr>
          <p:spPr bwMode="auto">
            <a:xfrm>
              <a:off x="6669088" y="3159125"/>
              <a:ext cx="201612" cy="793750"/>
            </a:xfrm>
            <a:custGeom>
              <a:avLst/>
              <a:gdLst>
                <a:gd name="T0" fmla="*/ 0 w 560"/>
                <a:gd name="T1" fmla="*/ 84 h 2205"/>
                <a:gd name="T2" fmla="*/ 84 w 560"/>
                <a:gd name="T3" fmla="*/ 0 h 2205"/>
                <a:gd name="T4" fmla="*/ 475 w 560"/>
                <a:gd name="T5" fmla="*/ 0 h 2205"/>
                <a:gd name="T6" fmla="*/ 559 w 560"/>
                <a:gd name="T7" fmla="*/ 84 h 2205"/>
                <a:gd name="T8" fmla="*/ 559 w 560"/>
                <a:gd name="T9" fmla="*/ 2120 h 2205"/>
                <a:gd name="T10" fmla="*/ 475 w 560"/>
                <a:gd name="T11" fmla="*/ 2204 h 2205"/>
                <a:gd name="T12" fmla="*/ 84 w 560"/>
                <a:gd name="T13" fmla="*/ 2204 h 2205"/>
                <a:gd name="T14" fmla="*/ 0 w 560"/>
                <a:gd name="T15" fmla="*/ 2120 h 2205"/>
                <a:gd name="T16" fmla="*/ 0 w 560"/>
                <a:gd name="T17" fmla="*/ 8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2205">
                  <a:moveTo>
                    <a:pt x="0" y="84"/>
                  </a:moveTo>
                  <a:cubicBezTo>
                    <a:pt x="0" y="37"/>
                    <a:pt x="40" y="0"/>
                    <a:pt x="84" y="0"/>
                  </a:cubicBezTo>
                  <a:lnTo>
                    <a:pt x="475" y="0"/>
                  </a:lnTo>
                  <a:cubicBezTo>
                    <a:pt x="522" y="0"/>
                    <a:pt x="559" y="39"/>
                    <a:pt x="559" y="84"/>
                  </a:cubicBezTo>
                  <a:lnTo>
                    <a:pt x="559" y="2120"/>
                  </a:lnTo>
                  <a:cubicBezTo>
                    <a:pt x="559" y="2167"/>
                    <a:pt x="519" y="2204"/>
                    <a:pt x="475" y="2204"/>
                  </a:cubicBezTo>
                  <a:lnTo>
                    <a:pt x="84" y="2204"/>
                  </a:lnTo>
                  <a:cubicBezTo>
                    <a:pt x="37" y="2204"/>
                    <a:pt x="0" y="2164"/>
                    <a:pt x="0" y="2120"/>
                  </a:cubicBezTo>
                  <a:lnTo>
                    <a:pt x="0" y="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12">
              <a:extLst>
                <a:ext uri="{FF2B5EF4-FFF2-40B4-BE49-F238E27FC236}">
                  <a16:creationId xmlns:a16="http://schemas.microsoft.com/office/drawing/2014/main" id="{80842B31-E7A5-5A41-A7CB-EEC1A3CC368A}"/>
                </a:ext>
              </a:extLst>
            </p:cNvPr>
            <p:cNvSpPr>
              <a:spLocks noChangeArrowheads="1"/>
            </p:cNvSpPr>
            <p:nvPr/>
          </p:nvSpPr>
          <p:spPr bwMode="auto">
            <a:xfrm>
              <a:off x="4389438" y="3155950"/>
              <a:ext cx="1196975" cy="798513"/>
            </a:xfrm>
            <a:custGeom>
              <a:avLst/>
              <a:gdLst>
                <a:gd name="T0" fmla="*/ 1931 w 3324"/>
                <a:gd name="T1" fmla="*/ 141 h 2217"/>
                <a:gd name="T2" fmla="*/ 1662 w 3324"/>
                <a:gd name="T3" fmla="*/ 0 h 2217"/>
                <a:gd name="T4" fmla="*/ 1392 w 3324"/>
                <a:gd name="T5" fmla="*/ 141 h 2217"/>
                <a:gd name="T6" fmla="*/ 13 w 3324"/>
                <a:gd name="T7" fmla="*/ 2130 h 2217"/>
                <a:gd name="T8" fmla="*/ 0 w 3324"/>
                <a:gd name="T9" fmla="*/ 2164 h 2217"/>
                <a:gd name="T10" fmla="*/ 53 w 3324"/>
                <a:gd name="T11" fmla="*/ 2216 h 2217"/>
                <a:gd name="T12" fmla="*/ 556 w 3324"/>
                <a:gd name="T13" fmla="*/ 2216 h 2217"/>
                <a:gd name="T14" fmla="*/ 601 w 3324"/>
                <a:gd name="T15" fmla="*/ 2190 h 2217"/>
                <a:gd name="T16" fmla="*/ 957 w 3324"/>
                <a:gd name="T17" fmla="*/ 1675 h 2217"/>
                <a:gd name="T18" fmla="*/ 1004 w 3324"/>
                <a:gd name="T19" fmla="*/ 1646 h 2217"/>
                <a:gd name="T20" fmla="*/ 2319 w 3324"/>
                <a:gd name="T21" fmla="*/ 1646 h 2217"/>
                <a:gd name="T22" fmla="*/ 2366 w 3324"/>
                <a:gd name="T23" fmla="*/ 1675 h 2217"/>
                <a:gd name="T24" fmla="*/ 2723 w 3324"/>
                <a:gd name="T25" fmla="*/ 2190 h 2217"/>
                <a:gd name="T26" fmla="*/ 2768 w 3324"/>
                <a:gd name="T27" fmla="*/ 2216 h 2217"/>
                <a:gd name="T28" fmla="*/ 3271 w 3324"/>
                <a:gd name="T29" fmla="*/ 2216 h 2217"/>
                <a:gd name="T30" fmla="*/ 3323 w 3324"/>
                <a:gd name="T31" fmla="*/ 2164 h 2217"/>
                <a:gd name="T32" fmla="*/ 3310 w 3324"/>
                <a:gd name="T33" fmla="*/ 2130 h 2217"/>
                <a:gd name="T34" fmla="*/ 1931 w 3324"/>
                <a:gd name="T35" fmla="*/ 141 h 2217"/>
                <a:gd name="T36" fmla="*/ 1377 w 3324"/>
                <a:gd name="T37" fmla="*/ 1153 h 2217"/>
                <a:gd name="T38" fmla="*/ 1345 w 3324"/>
                <a:gd name="T39" fmla="*/ 1122 h 2217"/>
                <a:gd name="T40" fmla="*/ 1353 w 3324"/>
                <a:gd name="T41" fmla="*/ 1101 h 2217"/>
                <a:gd name="T42" fmla="*/ 1633 w 3324"/>
                <a:gd name="T43" fmla="*/ 697 h 2217"/>
                <a:gd name="T44" fmla="*/ 1639 w 3324"/>
                <a:gd name="T45" fmla="*/ 692 h 2217"/>
                <a:gd name="T46" fmla="*/ 1644 w 3324"/>
                <a:gd name="T47" fmla="*/ 686 h 2217"/>
                <a:gd name="T48" fmla="*/ 1657 w 3324"/>
                <a:gd name="T49" fmla="*/ 684 h 2217"/>
                <a:gd name="T50" fmla="*/ 1660 w 3324"/>
                <a:gd name="T51" fmla="*/ 684 h 2217"/>
                <a:gd name="T52" fmla="*/ 1662 w 3324"/>
                <a:gd name="T53" fmla="*/ 684 h 2217"/>
                <a:gd name="T54" fmla="*/ 1675 w 3324"/>
                <a:gd name="T55" fmla="*/ 686 h 2217"/>
                <a:gd name="T56" fmla="*/ 1681 w 3324"/>
                <a:gd name="T57" fmla="*/ 692 h 2217"/>
                <a:gd name="T58" fmla="*/ 1686 w 3324"/>
                <a:gd name="T59" fmla="*/ 697 h 2217"/>
                <a:gd name="T60" fmla="*/ 1965 w 3324"/>
                <a:gd name="T61" fmla="*/ 1101 h 2217"/>
                <a:gd name="T62" fmla="*/ 1973 w 3324"/>
                <a:gd name="T63" fmla="*/ 1122 h 2217"/>
                <a:gd name="T64" fmla="*/ 1944 w 3324"/>
                <a:gd name="T65" fmla="*/ 1153 h 2217"/>
                <a:gd name="T66" fmla="*/ 1377 w 3324"/>
                <a:gd name="T67" fmla="*/ 1153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4" h="2217">
                  <a:moveTo>
                    <a:pt x="1931" y="141"/>
                  </a:moveTo>
                  <a:cubicBezTo>
                    <a:pt x="1871" y="55"/>
                    <a:pt x="1774" y="0"/>
                    <a:pt x="1662" y="0"/>
                  </a:cubicBezTo>
                  <a:cubicBezTo>
                    <a:pt x="1549" y="0"/>
                    <a:pt x="1450" y="57"/>
                    <a:pt x="1392" y="141"/>
                  </a:cubicBezTo>
                  <a:lnTo>
                    <a:pt x="13" y="2130"/>
                  </a:lnTo>
                  <a:cubicBezTo>
                    <a:pt x="5" y="2138"/>
                    <a:pt x="0" y="2151"/>
                    <a:pt x="0" y="2164"/>
                  </a:cubicBezTo>
                  <a:cubicBezTo>
                    <a:pt x="0" y="2193"/>
                    <a:pt x="24" y="2216"/>
                    <a:pt x="53" y="2216"/>
                  </a:cubicBezTo>
                  <a:lnTo>
                    <a:pt x="556" y="2216"/>
                  </a:lnTo>
                  <a:cubicBezTo>
                    <a:pt x="574" y="2216"/>
                    <a:pt x="593" y="2206"/>
                    <a:pt x="601" y="2190"/>
                  </a:cubicBezTo>
                  <a:lnTo>
                    <a:pt x="957" y="1675"/>
                  </a:lnTo>
                  <a:cubicBezTo>
                    <a:pt x="965" y="1656"/>
                    <a:pt x="983" y="1646"/>
                    <a:pt x="1004" y="1646"/>
                  </a:cubicBezTo>
                  <a:lnTo>
                    <a:pt x="2319" y="1646"/>
                  </a:lnTo>
                  <a:cubicBezTo>
                    <a:pt x="2340" y="1646"/>
                    <a:pt x="2359" y="1659"/>
                    <a:pt x="2366" y="1675"/>
                  </a:cubicBezTo>
                  <a:lnTo>
                    <a:pt x="2723" y="2190"/>
                  </a:lnTo>
                  <a:cubicBezTo>
                    <a:pt x="2731" y="2206"/>
                    <a:pt x="2749" y="2216"/>
                    <a:pt x="2768" y="2216"/>
                  </a:cubicBezTo>
                  <a:lnTo>
                    <a:pt x="3271" y="2216"/>
                  </a:lnTo>
                  <a:cubicBezTo>
                    <a:pt x="3300" y="2216"/>
                    <a:pt x="3323" y="2193"/>
                    <a:pt x="3323" y="2164"/>
                  </a:cubicBezTo>
                  <a:cubicBezTo>
                    <a:pt x="3321" y="2151"/>
                    <a:pt x="3315" y="2138"/>
                    <a:pt x="3310" y="2130"/>
                  </a:cubicBezTo>
                  <a:lnTo>
                    <a:pt x="1931" y="141"/>
                  </a:lnTo>
                  <a:close/>
                  <a:moveTo>
                    <a:pt x="1377" y="1153"/>
                  </a:moveTo>
                  <a:cubicBezTo>
                    <a:pt x="1358" y="1153"/>
                    <a:pt x="1345" y="1140"/>
                    <a:pt x="1345" y="1122"/>
                  </a:cubicBezTo>
                  <a:cubicBezTo>
                    <a:pt x="1345" y="1114"/>
                    <a:pt x="1348" y="1106"/>
                    <a:pt x="1353" y="1101"/>
                  </a:cubicBezTo>
                  <a:lnTo>
                    <a:pt x="1633" y="697"/>
                  </a:lnTo>
                  <a:lnTo>
                    <a:pt x="1639" y="692"/>
                  </a:lnTo>
                  <a:lnTo>
                    <a:pt x="1644" y="686"/>
                  </a:lnTo>
                  <a:cubicBezTo>
                    <a:pt x="1647" y="684"/>
                    <a:pt x="1652" y="684"/>
                    <a:pt x="1657" y="684"/>
                  </a:cubicBezTo>
                  <a:lnTo>
                    <a:pt x="1660" y="684"/>
                  </a:lnTo>
                  <a:lnTo>
                    <a:pt x="1662" y="684"/>
                  </a:lnTo>
                  <a:cubicBezTo>
                    <a:pt x="1668" y="684"/>
                    <a:pt x="1670" y="684"/>
                    <a:pt x="1675" y="686"/>
                  </a:cubicBezTo>
                  <a:cubicBezTo>
                    <a:pt x="1678" y="686"/>
                    <a:pt x="1678" y="689"/>
                    <a:pt x="1681" y="692"/>
                  </a:cubicBezTo>
                  <a:cubicBezTo>
                    <a:pt x="1683" y="694"/>
                    <a:pt x="1686" y="694"/>
                    <a:pt x="1686" y="697"/>
                  </a:cubicBezTo>
                  <a:lnTo>
                    <a:pt x="1965" y="1101"/>
                  </a:lnTo>
                  <a:cubicBezTo>
                    <a:pt x="1971" y="1106"/>
                    <a:pt x="1973" y="1114"/>
                    <a:pt x="1973" y="1122"/>
                  </a:cubicBezTo>
                  <a:cubicBezTo>
                    <a:pt x="1976" y="1140"/>
                    <a:pt x="1963" y="1153"/>
                    <a:pt x="1944" y="1153"/>
                  </a:cubicBezTo>
                  <a:lnTo>
                    <a:pt x="1377" y="11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6" name="Title 1"/>
          <p:cNvSpPr>
            <a:spLocks noGrp="1"/>
          </p:cNvSpPr>
          <p:nvPr>
            <p:ph type="ctrTitle" hasCustomPrompt="1"/>
          </p:nvPr>
        </p:nvSpPr>
        <p:spPr>
          <a:xfrm>
            <a:off x="1524000" y="3231922"/>
            <a:ext cx="9144000" cy="692497"/>
          </a:xfrm>
        </p:spPr>
        <p:txBody>
          <a:bodyPr anchor="ctr"/>
          <a:lstStyle>
            <a:lvl1pPr algn="ctr">
              <a:lnSpc>
                <a:spcPct val="90000"/>
              </a:lnSpc>
              <a:defRPr sz="5000">
                <a:solidFill>
                  <a:schemeClr val="bg1"/>
                </a:solidFill>
              </a:defRPr>
            </a:lvl1pPr>
          </a:lstStyle>
          <a:p>
            <a:r>
              <a:rPr lang="en-US" dirty="0"/>
              <a:t>Thank you</a:t>
            </a:r>
          </a:p>
        </p:txBody>
      </p:sp>
    </p:spTree>
    <p:extLst>
      <p:ext uri="{BB962C8B-B14F-4D97-AF65-F5344CB8AC3E}">
        <p14:creationId xmlns:p14="http://schemas.microsoft.com/office/powerpoint/2010/main" val="166904881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BluePurple_Thank you slide">
    <p:bg>
      <p:bgPr>
        <a:gradFill>
          <a:gsLst>
            <a:gs pos="0">
              <a:schemeClr val="accent1"/>
            </a:gs>
            <a:gs pos="50000">
              <a:srgbClr val="4B3B99"/>
            </a:gs>
            <a:gs pos="100000">
              <a:schemeClr val="accent3"/>
            </a:gs>
          </a:gsLst>
          <a:lin ang="18900000" scaled="1"/>
        </a:gra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BCDF122-8555-7B41-A3D0-67E29D37E09E}"/>
              </a:ext>
            </a:extLst>
          </p:cNvPr>
          <p:cNvGrpSpPr>
            <a:grpSpLocks noChangeAspect="1"/>
          </p:cNvGrpSpPr>
          <p:nvPr userDrawn="1"/>
        </p:nvGrpSpPr>
        <p:grpSpPr>
          <a:xfrm>
            <a:off x="1877052" y="476918"/>
            <a:ext cx="8437896" cy="5904164"/>
            <a:chOff x="6935788" y="3157538"/>
            <a:chExt cx="1136650" cy="795337"/>
          </a:xfrm>
          <a:solidFill>
            <a:schemeClr val="bg1">
              <a:alpha val="10000"/>
            </a:schemeClr>
          </a:solidFill>
        </p:grpSpPr>
        <p:sp>
          <p:nvSpPr>
            <p:cNvPr id="31" name="Freeform 30">
              <a:extLst>
                <a:ext uri="{FF2B5EF4-FFF2-40B4-BE49-F238E27FC236}">
                  <a16:creationId xmlns:a16="http://schemas.microsoft.com/office/drawing/2014/main" id="{409EEB6E-588D-BD40-A284-E8AFF9CE9C87}"/>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31">
              <a:extLst>
                <a:ext uri="{FF2B5EF4-FFF2-40B4-BE49-F238E27FC236}">
                  <a16:creationId xmlns:a16="http://schemas.microsoft.com/office/drawing/2014/main" id="{5BA86735-9237-0E41-B5CB-EF3CE87942F1}"/>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32">
              <a:extLst>
                <a:ext uri="{FF2B5EF4-FFF2-40B4-BE49-F238E27FC236}">
                  <a16:creationId xmlns:a16="http://schemas.microsoft.com/office/drawing/2014/main" id="{48DA2662-5E1D-D946-B31C-0BAC13D86B63}"/>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38" name="Group 37">
            <a:extLst>
              <a:ext uri="{FF2B5EF4-FFF2-40B4-BE49-F238E27FC236}">
                <a16:creationId xmlns:a16="http://schemas.microsoft.com/office/drawing/2014/main" id="{61392844-4C1B-794E-BDC5-91FBFB7ED4A7}"/>
              </a:ext>
            </a:extLst>
          </p:cNvPr>
          <p:cNvGrpSpPr/>
          <p:nvPr userDrawn="1"/>
        </p:nvGrpSpPr>
        <p:grpSpPr>
          <a:xfrm>
            <a:off x="4821936" y="2467320"/>
            <a:ext cx="2548128" cy="315914"/>
            <a:chOff x="1757363" y="3146425"/>
            <a:chExt cx="6607175" cy="819150"/>
          </a:xfrm>
          <a:solidFill>
            <a:schemeClr val="bg1"/>
          </a:solidFill>
        </p:grpSpPr>
        <p:sp>
          <p:nvSpPr>
            <p:cNvPr id="39" name="Freeform 1">
              <a:extLst>
                <a:ext uri="{FF2B5EF4-FFF2-40B4-BE49-F238E27FC236}">
                  <a16:creationId xmlns:a16="http://schemas.microsoft.com/office/drawing/2014/main" id="{CF62CECC-1B2E-0747-B8A8-572DD95A505F}"/>
                </a:ext>
              </a:extLst>
            </p:cNvPr>
            <p:cNvSpPr>
              <a:spLocks noChangeArrowheads="1"/>
            </p:cNvSpPr>
            <p:nvPr/>
          </p:nvSpPr>
          <p:spPr bwMode="auto">
            <a:xfrm>
              <a:off x="6669088" y="3159125"/>
              <a:ext cx="201612" cy="793750"/>
            </a:xfrm>
            <a:custGeom>
              <a:avLst/>
              <a:gdLst>
                <a:gd name="T0" fmla="*/ 50 w 560"/>
                <a:gd name="T1" fmla="*/ 0 h 2205"/>
                <a:gd name="T2" fmla="*/ 0 w 560"/>
                <a:gd name="T3" fmla="*/ 50 h 2205"/>
                <a:gd name="T4" fmla="*/ 0 w 560"/>
                <a:gd name="T5" fmla="*/ 2154 h 2205"/>
                <a:gd name="T6" fmla="*/ 50 w 560"/>
                <a:gd name="T7" fmla="*/ 2204 h 2205"/>
                <a:gd name="T8" fmla="*/ 509 w 560"/>
                <a:gd name="T9" fmla="*/ 2204 h 2205"/>
                <a:gd name="T10" fmla="*/ 559 w 560"/>
                <a:gd name="T11" fmla="*/ 2154 h 2205"/>
                <a:gd name="T12" fmla="*/ 559 w 560"/>
                <a:gd name="T13" fmla="*/ 50 h 2205"/>
                <a:gd name="T14" fmla="*/ 509 w 560"/>
                <a:gd name="T15" fmla="*/ 0 h 2205"/>
                <a:gd name="T16" fmla="*/ 50 w 560"/>
                <a:gd name="T17"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2205">
                  <a:moveTo>
                    <a:pt x="50" y="0"/>
                  </a:moveTo>
                  <a:cubicBezTo>
                    <a:pt x="21" y="0"/>
                    <a:pt x="0" y="24"/>
                    <a:pt x="0" y="50"/>
                  </a:cubicBezTo>
                  <a:lnTo>
                    <a:pt x="0" y="2154"/>
                  </a:lnTo>
                  <a:cubicBezTo>
                    <a:pt x="0" y="2183"/>
                    <a:pt x="24" y="2204"/>
                    <a:pt x="50" y="2204"/>
                  </a:cubicBezTo>
                  <a:lnTo>
                    <a:pt x="509" y="2204"/>
                  </a:lnTo>
                  <a:cubicBezTo>
                    <a:pt x="538" y="2204"/>
                    <a:pt x="559" y="2180"/>
                    <a:pt x="559" y="2154"/>
                  </a:cubicBezTo>
                  <a:lnTo>
                    <a:pt x="559" y="50"/>
                  </a:lnTo>
                  <a:cubicBezTo>
                    <a:pt x="559" y="21"/>
                    <a:pt x="535" y="0"/>
                    <a:pt x="509" y="0"/>
                  </a:cubicBezTo>
                  <a:lnTo>
                    <a:pt x="5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 name="Freeform 2">
              <a:extLst>
                <a:ext uri="{FF2B5EF4-FFF2-40B4-BE49-F238E27FC236}">
                  <a16:creationId xmlns:a16="http://schemas.microsoft.com/office/drawing/2014/main" id="{19F24F82-469C-C145-92D5-EA1F2591D7DF}"/>
                </a:ext>
              </a:extLst>
            </p:cNvPr>
            <p:cNvSpPr>
              <a:spLocks noChangeArrowheads="1"/>
            </p:cNvSpPr>
            <p:nvPr/>
          </p:nvSpPr>
          <p:spPr bwMode="auto">
            <a:xfrm>
              <a:off x="8107363" y="3824288"/>
              <a:ext cx="106362" cy="130175"/>
            </a:xfrm>
            <a:custGeom>
              <a:avLst/>
              <a:gdLst>
                <a:gd name="T0" fmla="*/ 115 w 297"/>
                <a:gd name="T1" fmla="*/ 57 h 360"/>
                <a:gd name="T2" fmla="*/ 28 w 297"/>
                <a:gd name="T3" fmla="*/ 57 h 360"/>
                <a:gd name="T4" fmla="*/ 0 w 297"/>
                <a:gd name="T5" fmla="*/ 28 h 360"/>
                <a:gd name="T6" fmla="*/ 28 w 297"/>
                <a:gd name="T7" fmla="*/ 0 h 360"/>
                <a:gd name="T8" fmla="*/ 267 w 297"/>
                <a:gd name="T9" fmla="*/ 0 h 360"/>
                <a:gd name="T10" fmla="*/ 296 w 297"/>
                <a:gd name="T11" fmla="*/ 28 h 360"/>
                <a:gd name="T12" fmla="*/ 267 w 297"/>
                <a:gd name="T13" fmla="*/ 57 h 360"/>
                <a:gd name="T14" fmla="*/ 181 w 297"/>
                <a:gd name="T15" fmla="*/ 57 h 360"/>
                <a:gd name="T16" fmla="*/ 181 w 297"/>
                <a:gd name="T17" fmla="*/ 327 h 360"/>
                <a:gd name="T18" fmla="*/ 149 w 297"/>
                <a:gd name="T19" fmla="*/ 359 h 360"/>
                <a:gd name="T20" fmla="*/ 118 w 297"/>
                <a:gd name="T21" fmla="*/ 327 h 360"/>
                <a:gd name="T22" fmla="*/ 118 w 297"/>
                <a:gd name="T23" fmla="*/ 57 h 360"/>
                <a:gd name="T24" fmla="*/ 115 w 297"/>
                <a:gd name="T25"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7" h="360">
                  <a:moveTo>
                    <a:pt x="115" y="57"/>
                  </a:moveTo>
                  <a:lnTo>
                    <a:pt x="28" y="57"/>
                  </a:lnTo>
                  <a:cubicBezTo>
                    <a:pt x="13" y="57"/>
                    <a:pt x="0" y="44"/>
                    <a:pt x="0" y="28"/>
                  </a:cubicBezTo>
                  <a:cubicBezTo>
                    <a:pt x="0" y="13"/>
                    <a:pt x="13" y="0"/>
                    <a:pt x="28" y="0"/>
                  </a:cubicBezTo>
                  <a:lnTo>
                    <a:pt x="267" y="0"/>
                  </a:lnTo>
                  <a:cubicBezTo>
                    <a:pt x="283" y="0"/>
                    <a:pt x="296" y="13"/>
                    <a:pt x="296" y="28"/>
                  </a:cubicBezTo>
                  <a:cubicBezTo>
                    <a:pt x="296" y="44"/>
                    <a:pt x="283" y="57"/>
                    <a:pt x="267" y="57"/>
                  </a:cubicBezTo>
                  <a:lnTo>
                    <a:pt x="181" y="57"/>
                  </a:lnTo>
                  <a:lnTo>
                    <a:pt x="181" y="327"/>
                  </a:lnTo>
                  <a:cubicBezTo>
                    <a:pt x="181" y="346"/>
                    <a:pt x="167" y="359"/>
                    <a:pt x="149" y="359"/>
                  </a:cubicBezTo>
                  <a:cubicBezTo>
                    <a:pt x="131" y="359"/>
                    <a:pt x="118" y="346"/>
                    <a:pt x="118" y="327"/>
                  </a:cubicBezTo>
                  <a:lnTo>
                    <a:pt x="118" y="57"/>
                  </a:lnTo>
                  <a:lnTo>
                    <a:pt x="115" y="5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 name="Freeform 3">
              <a:extLst>
                <a:ext uri="{FF2B5EF4-FFF2-40B4-BE49-F238E27FC236}">
                  <a16:creationId xmlns:a16="http://schemas.microsoft.com/office/drawing/2014/main" id="{7C3CDDBB-A1B5-9141-9F65-E0AB1278330A}"/>
                </a:ext>
              </a:extLst>
            </p:cNvPr>
            <p:cNvSpPr>
              <a:spLocks noChangeArrowheads="1"/>
            </p:cNvSpPr>
            <p:nvPr/>
          </p:nvSpPr>
          <p:spPr bwMode="auto">
            <a:xfrm>
              <a:off x="8235950" y="3822700"/>
              <a:ext cx="128588" cy="130175"/>
            </a:xfrm>
            <a:custGeom>
              <a:avLst/>
              <a:gdLst>
                <a:gd name="T0" fmla="*/ 0 w 355"/>
                <a:gd name="T1" fmla="*/ 31 h 363"/>
                <a:gd name="T2" fmla="*/ 31 w 355"/>
                <a:gd name="T3" fmla="*/ 0 h 363"/>
                <a:gd name="T4" fmla="*/ 39 w 355"/>
                <a:gd name="T5" fmla="*/ 0 h 363"/>
                <a:gd name="T6" fmla="*/ 68 w 355"/>
                <a:gd name="T7" fmla="*/ 16 h 363"/>
                <a:gd name="T8" fmla="*/ 175 w 355"/>
                <a:gd name="T9" fmla="*/ 186 h 363"/>
                <a:gd name="T10" fmla="*/ 286 w 355"/>
                <a:gd name="T11" fmla="*/ 16 h 363"/>
                <a:gd name="T12" fmla="*/ 314 w 355"/>
                <a:gd name="T13" fmla="*/ 0 h 363"/>
                <a:gd name="T14" fmla="*/ 322 w 355"/>
                <a:gd name="T15" fmla="*/ 0 h 363"/>
                <a:gd name="T16" fmla="*/ 354 w 355"/>
                <a:gd name="T17" fmla="*/ 31 h 363"/>
                <a:gd name="T18" fmla="*/ 354 w 355"/>
                <a:gd name="T19" fmla="*/ 330 h 363"/>
                <a:gd name="T20" fmla="*/ 322 w 355"/>
                <a:gd name="T21" fmla="*/ 362 h 363"/>
                <a:gd name="T22" fmla="*/ 291 w 355"/>
                <a:gd name="T23" fmla="*/ 330 h 363"/>
                <a:gd name="T24" fmla="*/ 291 w 355"/>
                <a:gd name="T25" fmla="*/ 115 h 363"/>
                <a:gd name="T26" fmla="*/ 204 w 355"/>
                <a:gd name="T27" fmla="*/ 246 h 363"/>
                <a:gd name="T28" fmla="*/ 178 w 355"/>
                <a:gd name="T29" fmla="*/ 262 h 363"/>
                <a:gd name="T30" fmla="*/ 152 w 355"/>
                <a:gd name="T31" fmla="*/ 246 h 363"/>
                <a:gd name="T32" fmla="*/ 65 w 355"/>
                <a:gd name="T33" fmla="*/ 115 h 363"/>
                <a:gd name="T34" fmla="*/ 65 w 355"/>
                <a:gd name="T35" fmla="*/ 330 h 363"/>
                <a:gd name="T36" fmla="*/ 34 w 355"/>
                <a:gd name="T37" fmla="*/ 362 h 363"/>
                <a:gd name="T38" fmla="*/ 2 w 355"/>
                <a:gd name="T39" fmla="*/ 330 h 363"/>
                <a:gd name="T40" fmla="*/ 2 w 355"/>
                <a:gd name="T41" fmla="*/ 31 h 363"/>
                <a:gd name="T42" fmla="*/ 0 w 355"/>
                <a:gd name="T43" fmla="*/ 3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5" h="363">
                  <a:moveTo>
                    <a:pt x="0" y="31"/>
                  </a:moveTo>
                  <a:cubicBezTo>
                    <a:pt x="0" y="13"/>
                    <a:pt x="13" y="0"/>
                    <a:pt x="31" y="0"/>
                  </a:cubicBezTo>
                  <a:lnTo>
                    <a:pt x="39" y="0"/>
                  </a:lnTo>
                  <a:cubicBezTo>
                    <a:pt x="52" y="0"/>
                    <a:pt x="63" y="8"/>
                    <a:pt x="68" y="16"/>
                  </a:cubicBezTo>
                  <a:lnTo>
                    <a:pt x="175" y="186"/>
                  </a:lnTo>
                  <a:lnTo>
                    <a:pt x="286" y="16"/>
                  </a:lnTo>
                  <a:cubicBezTo>
                    <a:pt x="293" y="5"/>
                    <a:pt x="301" y="0"/>
                    <a:pt x="314" y="0"/>
                  </a:cubicBezTo>
                  <a:lnTo>
                    <a:pt x="322" y="0"/>
                  </a:lnTo>
                  <a:cubicBezTo>
                    <a:pt x="341" y="0"/>
                    <a:pt x="354" y="13"/>
                    <a:pt x="354" y="31"/>
                  </a:cubicBezTo>
                  <a:lnTo>
                    <a:pt x="354" y="330"/>
                  </a:lnTo>
                  <a:cubicBezTo>
                    <a:pt x="354" y="349"/>
                    <a:pt x="341" y="362"/>
                    <a:pt x="322" y="362"/>
                  </a:cubicBezTo>
                  <a:cubicBezTo>
                    <a:pt x="307" y="362"/>
                    <a:pt x="291" y="349"/>
                    <a:pt x="291" y="330"/>
                  </a:cubicBezTo>
                  <a:lnTo>
                    <a:pt x="291" y="115"/>
                  </a:lnTo>
                  <a:lnTo>
                    <a:pt x="204" y="246"/>
                  </a:lnTo>
                  <a:cubicBezTo>
                    <a:pt x="196" y="257"/>
                    <a:pt x="189" y="262"/>
                    <a:pt x="178" y="262"/>
                  </a:cubicBezTo>
                  <a:cubicBezTo>
                    <a:pt x="168" y="262"/>
                    <a:pt x="160" y="257"/>
                    <a:pt x="152" y="246"/>
                  </a:cubicBezTo>
                  <a:lnTo>
                    <a:pt x="65" y="115"/>
                  </a:lnTo>
                  <a:lnTo>
                    <a:pt x="65" y="330"/>
                  </a:lnTo>
                  <a:cubicBezTo>
                    <a:pt x="65" y="349"/>
                    <a:pt x="52" y="362"/>
                    <a:pt x="34" y="362"/>
                  </a:cubicBezTo>
                  <a:cubicBezTo>
                    <a:pt x="16" y="362"/>
                    <a:pt x="2" y="349"/>
                    <a:pt x="2" y="330"/>
                  </a:cubicBezTo>
                  <a:lnTo>
                    <a:pt x="2" y="31"/>
                  </a:lnTo>
                  <a:lnTo>
                    <a:pt x="0" y="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 name="Freeform 4">
              <a:extLst>
                <a:ext uri="{FF2B5EF4-FFF2-40B4-BE49-F238E27FC236}">
                  <a16:creationId xmlns:a16="http://schemas.microsoft.com/office/drawing/2014/main" id="{50DCBBD5-9DCD-4A4E-AAA9-C4D6EA407FFB}"/>
                </a:ext>
              </a:extLst>
            </p:cNvPr>
            <p:cNvSpPr>
              <a:spLocks noChangeArrowheads="1"/>
            </p:cNvSpPr>
            <p:nvPr/>
          </p:nvSpPr>
          <p:spPr bwMode="auto">
            <a:xfrm>
              <a:off x="2774950" y="3159125"/>
              <a:ext cx="949325" cy="795338"/>
            </a:xfrm>
            <a:custGeom>
              <a:avLst/>
              <a:gdLst>
                <a:gd name="T0" fmla="*/ 2163 w 2638"/>
                <a:gd name="T1" fmla="*/ 0 h 2210"/>
                <a:gd name="T2" fmla="*/ 2079 w 2638"/>
                <a:gd name="T3" fmla="*/ 84 h 2210"/>
                <a:gd name="T4" fmla="*/ 2079 w 2638"/>
                <a:gd name="T5" fmla="*/ 1515 h 2210"/>
                <a:gd name="T6" fmla="*/ 1610 w 2638"/>
                <a:gd name="T7" fmla="*/ 1715 h 2210"/>
                <a:gd name="T8" fmla="*/ 1319 w 2638"/>
                <a:gd name="T9" fmla="*/ 1715 h 2210"/>
                <a:gd name="T10" fmla="*/ 1028 w 2638"/>
                <a:gd name="T11" fmla="*/ 1715 h 2210"/>
                <a:gd name="T12" fmla="*/ 558 w 2638"/>
                <a:gd name="T13" fmla="*/ 1515 h 2210"/>
                <a:gd name="T14" fmla="*/ 558 w 2638"/>
                <a:gd name="T15" fmla="*/ 84 h 2210"/>
                <a:gd name="T16" fmla="*/ 474 w 2638"/>
                <a:gd name="T17" fmla="*/ 0 h 2210"/>
                <a:gd name="T18" fmla="*/ 84 w 2638"/>
                <a:gd name="T19" fmla="*/ 0 h 2210"/>
                <a:gd name="T20" fmla="*/ 0 w 2638"/>
                <a:gd name="T21" fmla="*/ 84 h 2210"/>
                <a:gd name="T22" fmla="*/ 0 w 2638"/>
                <a:gd name="T23" fmla="*/ 1547 h 2210"/>
                <a:gd name="T24" fmla="*/ 320 w 2638"/>
                <a:gd name="T25" fmla="*/ 2083 h 2210"/>
                <a:gd name="T26" fmla="*/ 1161 w 2638"/>
                <a:gd name="T27" fmla="*/ 2204 h 2210"/>
                <a:gd name="T28" fmla="*/ 1319 w 2638"/>
                <a:gd name="T29" fmla="*/ 2204 h 2210"/>
                <a:gd name="T30" fmla="*/ 1476 w 2638"/>
                <a:gd name="T31" fmla="*/ 2204 h 2210"/>
                <a:gd name="T32" fmla="*/ 2317 w 2638"/>
                <a:gd name="T33" fmla="*/ 2083 h 2210"/>
                <a:gd name="T34" fmla="*/ 2637 w 2638"/>
                <a:gd name="T35" fmla="*/ 1547 h 2210"/>
                <a:gd name="T36" fmla="*/ 2637 w 2638"/>
                <a:gd name="T37" fmla="*/ 84 h 2210"/>
                <a:gd name="T38" fmla="*/ 2553 w 2638"/>
                <a:gd name="T39" fmla="*/ 0 h 2210"/>
                <a:gd name="T40" fmla="*/ 2163 w 2638"/>
                <a:gd name="T41" fmla="*/ 0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8" h="2210">
                  <a:moveTo>
                    <a:pt x="2163" y="0"/>
                  </a:moveTo>
                  <a:cubicBezTo>
                    <a:pt x="2116" y="0"/>
                    <a:pt x="2079" y="39"/>
                    <a:pt x="2079" y="84"/>
                  </a:cubicBezTo>
                  <a:lnTo>
                    <a:pt x="2079" y="1515"/>
                  </a:lnTo>
                  <a:cubicBezTo>
                    <a:pt x="2079" y="1667"/>
                    <a:pt x="1869" y="1715"/>
                    <a:pt x="1610" y="1715"/>
                  </a:cubicBezTo>
                  <a:lnTo>
                    <a:pt x="1319" y="1715"/>
                  </a:lnTo>
                  <a:lnTo>
                    <a:pt x="1028" y="1715"/>
                  </a:lnTo>
                  <a:cubicBezTo>
                    <a:pt x="768" y="1715"/>
                    <a:pt x="558" y="1667"/>
                    <a:pt x="558" y="1515"/>
                  </a:cubicBezTo>
                  <a:lnTo>
                    <a:pt x="558" y="84"/>
                  </a:lnTo>
                  <a:cubicBezTo>
                    <a:pt x="558" y="37"/>
                    <a:pt x="519" y="0"/>
                    <a:pt x="474" y="0"/>
                  </a:cubicBezTo>
                  <a:lnTo>
                    <a:pt x="84" y="0"/>
                  </a:lnTo>
                  <a:cubicBezTo>
                    <a:pt x="37" y="0"/>
                    <a:pt x="0" y="39"/>
                    <a:pt x="0" y="84"/>
                  </a:cubicBezTo>
                  <a:lnTo>
                    <a:pt x="0" y="1547"/>
                  </a:lnTo>
                  <a:cubicBezTo>
                    <a:pt x="0" y="1797"/>
                    <a:pt x="110" y="1957"/>
                    <a:pt x="320" y="2083"/>
                  </a:cubicBezTo>
                  <a:cubicBezTo>
                    <a:pt x="530" y="2209"/>
                    <a:pt x="1017" y="2204"/>
                    <a:pt x="1161" y="2204"/>
                  </a:cubicBezTo>
                  <a:lnTo>
                    <a:pt x="1319" y="2204"/>
                  </a:lnTo>
                  <a:lnTo>
                    <a:pt x="1476" y="2204"/>
                  </a:lnTo>
                  <a:cubicBezTo>
                    <a:pt x="1620" y="2204"/>
                    <a:pt x="2107" y="2209"/>
                    <a:pt x="2317" y="2083"/>
                  </a:cubicBezTo>
                  <a:cubicBezTo>
                    <a:pt x="2526" y="1957"/>
                    <a:pt x="2637" y="1797"/>
                    <a:pt x="2637" y="1547"/>
                  </a:cubicBezTo>
                  <a:lnTo>
                    <a:pt x="2637" y="84"/>
                  </a:lnTo>
                  <a:cubicBezTo>
                    <a:pt x="2637" y="37"/>
                    <a:pt x="2601" y="0"/>
                    <a:pt x="2553" y="0"/>
                  </a:cubicBezTo>
                  <a:lnTo>
                    <a:pt x="216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5">
              <a:extLst>
                <a:ext uri="{FF2B5EF4-FFF2-40B4-BE49-F238E27FC236}">
                  <a16:creationId xmlns:a16="http://schemas.microsoft.com/office/drawing/2014/main" id="{43A68453-55AD-B34D-97D6-126AAF111748}"/>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 name="Freeform 6">
              <a:extLst>
                <a:ext uri="{FF2B5EF4-FFF2-40B4-BE49-F238E27FC236}">
                  <a16:creationId xmlns:a16="http://schemas.microsoft.com/office/drawing/2014/main" id="{D0DC3D4F-65D0-C249-AB0B-8E8489D18665}"/>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Freeform 7">
              <a:extLst>
                <a:ext uri="{FF2B5EF4-FFF2-40B4-BE49-F238E27FC236}">
                  <a16:creationId xmlns:a16="http://schemas.microsoft.com/office/drawing/2014/main" id="{600DDECF-BF8D-E946-B902-2C4FF3F2D0EC}"/>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46" name="Freeform 8">
              <a:extLst>
                <a:ext uri="{FF2B5EF4-FFF2-40B4-BE49-F238E27FC236}">
                  <a16:creationId xmlns:a16="http://schemas.microsoft.com/office/drawing/2014/main" id="{DDD14FDE-81AC-5644-8559-68EEB8A20BEE}"/>
                </a:ext>
              </a:extLst>
            </p:cNvPr>
            <p:cNvSpPr>
              <a:spLocks noChangeArrowheads="1"/>
            </p:cNvSpPr>
            <p:nvPr/>
          </p:nvSpPr>
          <p:spPr bwMode="auto">
            <a:xfrm>
              <a:off x="3789363" y="3159125"/>
              <a:ext cx="869950" cy="793750"/>
            </a:xfrm>
            <a:custGeom>
              <a:avLst/>
              <a:gdLst>
                <a:gd name="T0" fmla="*/ 1486 w 2418"/>
                <a:gd name="T1" fmla="*/ 543 h 2205"/>
                <a:gd name="T2" fmla="*/ 1539 w 2418"/>
                <a:gd name="T3" fmla="*/ 490 h 2205"/>
                <a:gd name="T4" fmla="*/ 2333 w 2418"/>
                <a:gd name="T5" fmla="*/ 490 h 2205"/>
                <a:gd name="T6" fmla="*/ 2417 w 2418"/>
                <a:gd name="T7" fmla="*/ 406 h 2205"/>
                <a:gd name="T8" fmla="*/ 2417 w 2418"/>
                <a:gd name="T9" fmla="*/ 84 h 2205"/>
                <a:gd name="T10" fmla="*/ 2333 w 2418"/>
                <a:gd name="T11" fmla="*/ 0 h 2205"/>
                <a:gd name="T12" fmla="*/ 84 w 2418"/>
                <a:gd name="T13" fmla="*/ 0 h 2205"/>
                <a:gd name="T14" fmla="*/ 0 w 2418"/>
                <a:gd name="T15" fmla="*/ 84 h 2205"/>
                <a:gd name="T16" fmla="*/ 0 w 2418"/>
                <a:gd name="T17" fmla="*/ 406 h 2205"/>
                <a:gd name="T18" fmla="*/ 84 w 2418"/>
                <a:gd name="T19" fmla="*/ 490 h 2205"/>
                <a:gd name="T20" fmla="*/ 878 w 2418"/>
                <a:gd name="T21" fmla="*/ 490 h 2205"/>
                <a:gd name="T22" fmla="*/ 930 w 2418"/>
                <a:gd name="T23" fmla="*/ 543 h 2205"/>
                <a:gd name="T24" fmla="*/ 930 w 2418"/>
                <a:gd name="T25" fmla="*/ 2120 h 2205"/>
                <a:gd name="T26" fmla="*/ 1014 w 2418"/>
                <a:gd name="T27" fmla="*/ 2204 h 2205"/>
                <a:gd name="T28" fmla="*/ 1402 w 2418"/>
                <a:gd name="T29" fmla="*/ 2204 h 2205"/>
                <a:gd name="T30" fmla="*/ 1486 w 2418"/>
                <a:gd name="T31" fmla="*/ 2120 h 2205"/>
                <a:gd name="T32" fmla="*/ 1486 w 2418"/>
                <a:gd name="T33" fmla="*/ 543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8" h="2205">
                  <a:moveTo>
                    <a:pt x="1486" y="543"/>
                  </a:moveTo>
                  <a:cubicBezTo>
                    <a:pt x="1486" y="514"/>
                    <a:pt x="1510" y="490"/>
                    <a:pt x="1539" y="490"/>
                  </a:cubicBezTo>
                  <a:lnTo>
                    <a:pt x="2333" y="490"/>
                  </a:lnTo>
                  <a:cubicBezTo>
                    <a:pt x="2380" y="490"/>
                    <a:pt x="2417" y="451"/>
                    <a:pt x="2417" y="406"/>
                  </a:cubicBezTo>
                  <a:lnTo>
                    <a:pt x="2417" y="84"/>
                  </a:lnTo>
                  <a:cubicBezTo>
                    <a:pt x="2417" y="37"/>
                    <a:pt x="2378" y="0"/>
                    <a:pt x="2333" y="0"/>
                  </a:cubicBezTo>
                  <a:lnTo>
                    <a:pt x="84" y="0"/>
                  </a:lnTo>
                  <a:cubicBezTo>
                    <a:pt x="37" y="0"/>
                    <a:pt x="0" y="39"/>
                    <a:pt x="0" y="84"/>
                  </a:cubicBezTo>
                  <a:lnTo>
                    <a:pt x="0" y="406"/>
                  </a:lnTo>
                  <a:cubicBezTo>
                    <a:pt x="0" y="454"/>
                    <a:pt x="39" y="490"/>
                    <a:pt x="84" y="490"/>
                  </a:cubicBezTo>
                  <a:lnTo>
                    <a:pt x="878" y="490"/>
                  </a:lnTo>
                  <a:cubicBezTo>
                    <a:pt x="907" y="490"/>
                    <a:pt x="930" y="514"/>
                    <a:pt x="930" y="543"/>
                  </a:cubicBezTo>
                  <a:lnTo>
                    <a:pt x="930" y="2120"/>
                  </a:lnTo>
                  <a:cubicBezTo>
                    <a:pt x="930" y="2167"/>
                    <a:pt x="970" y="2204"/>
                    <a:pt x="1014" y="2204"/>
                  </a:cubicBezTo>
                  <a:lnTo>
                    <a:pt x="1402" y="2204"/>
                  </a:lnTo>
                  <a:cubicBezTo>
                    <a:pt x="1450" y="2204"/>
                    <a:pt x="1486" y="2164"/>
                    <a:pt x="1486" y="2120"/>
                  </a:cubicBezTo>
                  <a:lnTo>
                    <a:pt x="1486" y="54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9">
              <a:extLst>
                <a:ext uri="{FF2B5EF4-FFF2-40B4-BE49-F238E27FC236}">
                  <a16:creationId xmlns:a16="http://schemas.microsoft.com/office/drawing/2014/main" id="{9F2DB374-3C99-714F-91A1-D7FEAC736CFB}"/>
                </a:ext>
              </a:extLst>
            </p:cNvPr>
            <p:cNvSpPr>
              <a:spLocks noChangeArrowheads="1"/>
            </p:cNvSpPr>
            <p:nvPr/>
          </p:nvSpPr>
          <p:spPr bwMode="auto">
            <a:xfrm>
              <a:off x="1757363" y="3146425"/>
              <a:ext cx="952500" cy="819150"/>
            </a:xfrm>
            <a:custGeom>
              <a:avLst/>
              <a:gdLst>
                <a:gd name="T0" fmla="*/ 2050 w 2646"/>
                <a:gd name="T1" fmla="*/ 1416 h 2276"/>
                <a:gd name="T2" fmla="*/ 2087 w 2646"/>
                <a:gd name="T3" fmla="*/ 1379 h 2276"/>
                <a:gd name="T4" fmla="*/ 2087 w 2646"/>
                <a:gd name="T5" fmla="*/ 121 h 2276"/>
                <a:gd name="T6" fmla="*/ 2171 w 2646"/>
                <a:gd name="T7" fmla="*/ 37 h 2276"/>
                <a:gd name="T8" fmla="*/ 2561 w 2646"/>
                <a:gd name="T9" fmla="*/ 37 h 2276"/>
                <a:gd name="T10" fmla="*/ 2645 w 2646"/>
                <a:gd name="T11" fmla="*/ 121 h 2276"/>
                <a:gd name="T12" fmla="*/ 2645 w 2646"/>
                <a:gd name="T13" fmla="*/ 1945 h 2276"/>
                <a:gd name="T14" fmla="*/ 2501 w 2646"/>
                <a:gd name="T15" fmla="*/ 2243 h 2276"/>
                <a:gd name="T16" fmla="*/ 2084 w 2646"/>
                <a:gd name="T17" fmla="*/ 2149 h 2276"/>
                <a:gd name="T18" fmla="*/ 689 w 2646"/>
                <a:gd name="T19" fmla="*/ 934 h 2276"/>
                <a:gd name="T20" fmla="*/ 611 w 2646"/>
                <a:gd name="T21" fmla="*/ 863 h 2276"/>
                <a:gd name="T22" fmla="*/ 592 w 2646"/>
                <a:gd name="T23" fmla="*/ 855 h 2276"/>
                <a:gd name="T24" fmla="*/ 561 w 2646"/>
                <a:gd name="T25" fmla="*/ 886 h 2276"/>
                <a:gd name="T26" fmla="*/ 561 w 2646"/>
                <a:gd name="T27" fmla="*/ 2152 h 2276"/>
                <a:gd name="T28" fmla="*/ 477 w 2646"/>
                <a:gd name="T29" fmla="*/ 2236 h 2276"/>
                <a:gd name="T30" fmla="*/ 84 w 2646"/>
                <a:gd name="T31" fmla="*/ 2236 h 2276"/>
                <a:gd name="T32" fmla="*/ 0 w 2646"/>
                <a:gd name="T33" fmla="*/ 2152 h 2276"/>
                <a:gd name="T34" fmla="*/ 0 w 2646"/>
                <a:gd name="T35" fmla="*/ 331 h 2276"/>
                <a:gd name="T36" fmla="*/ 144 w 2646"/>
                <a:gd name="T37" fmla="*/ 32 h 2276"/>
                <a:gd name="T38" fmla="*/ 561 w 2646"/>
                <a:gd name="T39" fmla="*/ 126 h 2276"/>
                <a:gd name="T40" fmla="*/ 1956 w 2646"/>
                <a:gd name="T41" fmla="*/ 1343 h 2276"/>
                <a:gd name="T42" fmla="*/ 2024 w 2646"/>
                <a:gd name="T43" fmla="*/ 1406 h 2276"/>
                <a:gd name="T44" fmla="*/ 2050 w 2646"/>
                <a:gd name="T45" fmla="*/ 1416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46" h="2276">
                  <a:moveTo>
                    <a:pt x="2050" y="1416"/>
                  </a:moveTo>
                  <a:cubicBezTo>
                    <a:pt x="2068" y="1416"/>
                    <a:pt x="2087" y="1400"/>
                    <a:pt x="2087" y="1379"/>
                  </a:cubicBezTo>
                  <a:lnTo>
                    <a:pt x="2087" y="121"/>
                  </a:lnTo>
                  <a:cubicBezTo>
                    <a:pt x="2087" y="74"/>
                    <a:pt x="2126" y="37"/>
                    <a:pt x="2171" y="37"/>
                  </a:cubicBezTo>
                  <a:lnTo>
                    <a:pt x="2561" y="37"/>
                  </a:lnTo>
                  <a:cubicBezTo>
                    <a:pt x="2608" y="37"/>
                    <a:pt x="2645" y="76"/>
                    <a:pt x="2645" y="121"/>
                  </a:cubicBezTo>
                  <a:lnTo>
                    <a:pt x="2645" y="1945"/>
                  </a:lnTo>
                  <a:cubicBezTo>
                    <a:pt x="2645" y="2131"/>
                    <a:pt x="2572" y="2212"/>
                    <a:pt x="2501" y="2243"/>
                  </a:cubicBezTo>
                  <a:cubicBezTo>
                    <a:pt x="2430" y="2275"/>
                    <a:pt x="2215" y="2262"/>
                    <a:pt x="2084" y="2149"/>
                  </a:cubicBezTo>
                  <a:cubicBezTo>
                    <a:pt x="1956" y="2036"/>
                    <a:pt x="689" y="934"/>
                    <a:pt x="689" y="934"/>
                  </a:cubicBezTo>
                  <a:cubicBezTo>
                    <a:pt x="689" y="934"/>
                    <a:pt x="616" y="868"/>
                    <a:pt x="611" y="863"/>
                  </a:cubicBezTo>
                  <a:cubicBezTo>
                    <a:pt x="605" y="858"/>
                    <a:pt x="598" y="855"/>
                    <a:pt x="592" y="855"/>
                  </a:cubicBezTo>
                  <a:cubicBezTo>
                    <a:pt x="574" y="855"/>
                    <a:pt x="561" y="868"/>
                    <a:pt x="561" y="886"/>
                  </a:cubicBezTo>
                  <a:lnTo>
                    <a:pt x="561" y="2152"/>
                  </a:lnTo>
                  <a:cubicBezTo>
                    <a:pt x="561" y="2199"/>
                    <a:pt x="522" y="2236"/>
                    <a:pt x="477" y="2236"/>
                  </a:cubicBezTo>
                  <a:lnTo>
                    <a:pt x="84" y="2236"/>
                  </a:lnTo>
                  <a:cubicBezTo>
                    <a:pt x="37" y="2236"/>
                    <a:pt x="0" y="2196"/>
                    <a:pt x="0" y="2152"/>
                  </a:cubicBezTo>
                  <a:lnTo>
                    <a:pt x="0" y="331"/>
                  </a:lnTo>
                  <a:cubicBezTo>
                    <a:pt x="0" y="145"/>
                    <a:pt x="73" y="63"/>
                    <a:pt x="144" y="32"/>
                  </a:cubicBezTo>
                  <a:cubicBezTo>
                    <a:pt x="215" y="0"/>
                    <a:pt x="430" y="13"/>
                    <a:pt x="561" y="126"/>
                  </a:cubicBezTo>
                  <a:cubicBezTo>
                    <a:pt x="692" y="239"/>
                    <a:pt x="1956" y="1343"/>
                    <a:pt x="1956" y="1343"/>
                  </a:cubicBezTo>
                  <a:cubicBezTo>
                    <a:pt x="1956" y="1343"/>
                    <a:pt x="2021" y="1400"/>
                    <a:pt x="2024" y="1406"/>
                  </a:cubicBezTo>
                  <a:cubicBezTo>
                    <a:pt x="2032" y="1411"/>
                    <a:pt x="2040" y="1416"/>
                    <a:pt x="2050" y="141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10">
              <a:extLst>
                <a:ext uri="{FF2B5EF4-FFF2-40B4-BE49-F238E27FC236}">
                  <a16:creationId xmlns:a16="http://schemas.microsoft.com/office/drawing/2014/main" id="{4DA560CA-6A4B-3844-8E0F-E1088EB66E42}"/>
                </a:ext>
              </a:extLst>
            </p:cNvPr>
            <p:cNvSpPr>
              <a:spLocks noChangeArrowheads="1"/>
            </p:cNvSpPr>
            <p:nvPr/>
          </p:nvSpPr>
          <p:spPr bwMode="auto">
            <a:xfrm>
              <a:off x="5653088" y="3146425"/>
              <a:ext cx="950912" cy="819150"/>
            </a:xfrm>
            <a:custGeom>
              <a:avLst/>
              <a:gdLst>
                <a:gd name="T0" fmla="*/ 2047 w 2643"/>
                <a:gd name="T1" fmla="*/ 1416 h 2276"/>
                <a:gd name="T2" fmla="*/ 2084 w 2643"/>
                <a:gd name="T3" fmla="*/ 1379 h 2276"/>
                <a:gd name="T4" fmla="*/ 2084 w 2643"/>
                <a:gd name="T5" fmla="*/ 121 h 2276"/>
                <a:gd name="T6" fmla="*/ 2168 w 2643"/>
                <a:gd name="T7" fmla="*/ 37 h 2276"/>
                <a:gd name="T8" fmla="*/ 2559 w 2643"/>
                <a:gd name="T9" fmla="*/ 37 h 2276"/>
                <a:gd name="T10" fmla="*/ 2642 w 2643"/>
                <a:gd name="T11" fmla="*/ 121 h 2276"/>
                <a:gd name="T12" fmla="*/ 2642 w 2643"/>
                <a:gd name="T13" fmla="*/ 1945 h 2276"/>
                <a:gd name="T14" fmla="*/ 2498 w 2643"/>
                <a:gd name="T15" fmla="*/ 2243 h 2276"/>
                <a:gd name="T16" fmla="*/ 2081 w 2643"/>
                <a:gd name="T17" fmla="*/ 2149 h 2276"/>
                <a:gd name="T18" fmla="*/ 687 w 2643"/>
                <a:gd name="T19" fmla="*/ 934 h 2276"/>
                <a:gd name="T20" fmla="*/ 608 w 2643"/>
                <a:gd name="T21" fmla="*/ 863 h 2276"/>
                <a:gd name="T22" fmla="*/ 590 w 2643"/>
                <a:gd name="T23" fmla="*/ 855 h 2276"/>
                <a:gd name="T24" fmla="*/ 558 w 2643"/>
                <a:gd name="T25" fmla="*/ 886 h 2276"/>
                <a:gd name="T26" fmla="*/ 558 w 2643"/>
                <a:gd name="T27" fmla="*/ 2152 h 2276"/>
                <a:gd name="T28" fmla="*/ 474 w 2643"/>
                <a:gd name="T29" fmla="*/ 2236 h 2276"/>
                <a:gd name="T30" fmla="*/ 84 w 2643"/>
                <a:gd name="T31" fmla="*/ 2236 h 2276"/>
                <a:gd name="T32" fmla="*/ 0 w 2643"/>
                <a:gd name="T33" fmla="*/ 2152 h 2276"/>
                <a:gd name="T34" fmla="*/ 0 w 2643"/>
                <a:gd name="T35" fmla="*/ 331 h 2276"/>
                <a:gd name="T36" fmla="*/ 144 w 2643"/>
                <a:gd name="T37" fmla="*/ 32 h 2276"/>
                <a:gd name="T38" fmla="*/ 561 w 2643"/>
                <a:gd name="T39" fmla="*/ 126 h 2276"/>
                <a:gd name="T40" fmla="*/ 1956 w 2643"/>
                <a:gd name="T41" fmla="*/ 1343 h 2276"/>
                <a:gd name="T42" fmla="*/ 2021 w 2643"/>
                <a:gd name="T43" fmla="*/ 1406 h 2276"/>
                <a:gd name="T44" fmla="*/ 2047 w 2643"/>
                <a:gd name="T45" fmla="*/ 1416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43" h="2276">
                  <a:moveTo>
                    <a:pt x="2047" y="1416"/>
                  </a:moveTo>
                  <a:cubicBezTo>
                    <a:pt x="2068" y="1416"/>
                    <a:pt x="2084" y="1400"/>
                    <a:pt x="2084" y="1379"/>
                  </a:cubicBezTo>
                  <a:lnTo>
                    <a:pt x="2084" y="121"/>
                  </a:lnTo>
                  <a:cubicBezTo>
                    <a:pt x="2084" y="74"/>
                    <a:pt x="2123" y="37"/>
                    <a:pt x="2168" y="37"/>
                  </a:cubicBezTo>
                  <a:lnTo>
                    <a:pt x="2559" y="37"/>
                  </a:lnTo>
                  <a:cubicBezTo>
                    <a:pt x="2606" y="37"/>
                    <a:pt x="2642" y="76"/>
                    <a:pt x="2642" y="121"/>
                  </a:cubicBezTo>
                  <a:lnTo>
                    <a:pt x="2642" y="1945"/>
                  </a:lnTo>
                  <a:cubicBezTo>
                    <a:pt x="2642" y="2131"/>
                    <a:pt x="2569" y="2212"/>
                    <a:pt x="2498" y="2243"/>
                  </a:cubicBezTo>
                  <a:cubicBezTo>
                    <a:pt x="2427" y="2275"/>
                    <a:pt x="2212" y="2262"/>
                    <a:pt x="2081" y="2149"/>
                  </a:cubicBezTo>
                  <a:cubicBezTo>
                    <a:pt x="1953" y="2036"/>
                    <a:pt x="687" y="934"/>
                    <a:pt x="687" y="934"/>
                  </a:cubicBezTo>
                  <a:cubicBezTo>
                    <a:pt x="687" y="934"/>
                    <a:pt x="613" y="868"/>
                    <a:pt x="608" y="863"/>
                  </a:cubicBezTo>
                  <a:cubicBezTo>
                    <a:pt x="603" y="858"/>
                    <a:pt x="595" y="855"/>
                    <a:pt x="590" y="855"/>
                  </a:cubicBezTo>
                  <a:cubicBezTo>
                    <a:pt x="571" y="855"/>
                    <a:pt x="558" y="868"/>
                    <a:pt x="558" y="886"/>
                  </a:cubicBezTo>
                  <a:lnTo>
                    <a:pt x="558" y="2152"/>
                  </a:lnTo>
                  <a:cubicBezTo>
                    <a:pt x="558" y="2199"/>
                    <a:pt x="519" y="2236"/>
                    <a:pt x="474" y="2236"/>
                  </a:cubicBezTo>
                  <a:lnTo>
                    <a:pt x="84" y="2236"/>
                  </a:lnTo>
                  <a:cubicBezTo>
                    <a:pt x="37" y="2236"/>
                    <a:pt x="0" y="2196"/>
                    <a:pt x="0" y="2152"/>
                  </a:cubicBezTo>
                  <a:lnTo>
                    <a:pt x="0" y="331"/>
                  </a:lnTo>
                  <a:cubicBezTo>
                    <a:pt x="0" y="145"/>
                    <a:pt x="73" y="63"/>
                    <a:pt x="144" y="32"/>
                  </a:cubicBezTo>
                  <a:cubicBezTo>
                    <a:pt x="215" y="0"/>
                    <a:pt x="430" y="13"/>
                    <a:pt x="561" y="126"/>
                  </a:cubicBezTo>
                  <a:cubicBezTo>
                    <a:pt x="689" y="239"/>
                    <a:pt x="1956" y="1343"/>
                    <a:pt x="1956" y="1343"/>
                  </a:cubicBezTo>
                  <a:cubicBezTo>
                    <a:pt x="1956" y="1343"/>
                    <a:pt x="2016" y="1400"/>
                    <a:pt x="2021" y="1406"/>
                  </a:cubicBezTo>
                  <a:cubicBezTo>
                    <a:pt x="2029" y="1411"/>
                    <a:pt x="2037" y="1416"/>
                    <a:pt x="2047" y="141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Freeform 11">
              <a:extLst>
                <a:ext uri="{FF2B5EF4-FFF2-40B4-BE49-F238E27FC236}">
                  <a16:creationId xmlns:a16="http://schemas.microsoft.com/office/drawing/2014/main" id="{C775AE05-31C4-7842-B6A7-FF53DBC045D0}"/>
                </a:ext>
              </a:extLst>
            </p:cNvPr>
            <p:cNvSpPr>
              <a:spLocks noChangeArrowheads="1"/>
            </p:cNvSpPr>
            <p:nvPr/>
          </p:nvSpPr>
          <p:spPr bwMode="auto">
            <a:xfrm>
              <a:off x="6669088" y="3159125"/>
              <a:ext cx="201612" cy="793750"/>
            </a:xfrm>
            <a:custGeom>
              <a:avLst/>
              <a:gdLst>
                <a:gd name="T0" fmla="*/ 0 w 560"/>
                <a:gd name="T1" fmla="*/ 84 h 2205"/>
                <a:gd name="T2" fmla="*/ 84 w 560"/>
                <a:gd name="T3" fmla="*/ 0 h 2205"/>
                <a:gd name="T4" fmla="*/ 475 w 560"/>
                <a:gd name="T5" fmla="*/ 0 h 2205"/>
                <a:gd name="T6" fmla="*/ 559 w 560"/>
                <a:gd name="T7" fmla="*/ 84 h 2205"/>
                <a:gd name="T8" fmla="*/ 559 w 560"/>
                <a:gd name="T9" fmla="*/ 2120 h 2205"/>
                <a:gd name="T10" fmla="*/ 475 w 560"/>
                <a:gd name="T11" fmla="*/ 2204 h 2205"/>
                <a:gd name="T12" fmla="*/ 84 w 560"/>
                <a:gd name="T13" fmla="*/ 2204 h 2205"/>
                <a:gd name="T14" fmla="*/ 0 w 560"/>
                <a:gd name="T15" fmla="*/ 2120 h 2205"/>
                <a:gd name="T16" fmla="*/ 0 w 560"/>
                <a:gd name="T17" fmla="*/ 8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2205">
                  <a:moveTo>
                    <a:pt x="0" y="84"/>
                  </a:moveTo>
                  <a:cubicBezTo>
                    <a:pt x="0" y="37"/>
                    <a:pt x="40" y="0"/>
                    <a:pt x="84" y="0"/>
                  </a:cubicBezTo>
                  <a:lnTo>
                    <a:pt x="475" y="0"/>
                  </a:lnTo>
                  <a:cubicBezTo>
                    <a:pt x="522" y="0"/>
                    <a:pt x="559" y="39"/>
                    <a:pt x="559" y="84"/>
                  </a:cubicBezTo>
                  <a:lnTo>
                    <a:pt x="559" y="2120"/>
                  </a:lnTo>
                  <a:cubicBezTo>
                    <a:pt x="559" y="2167"/>
                    <a:pt x="519" y="2204"/>
                    <a:pt x="475" y="2204"/>
                  </a:cubicBezTo>
                  <a:lnTo>
                    <a:pt x="84" y="2204"/>
                  </a:lnTo>
                  <a:cubicBezTo>
                    <a:pt x="37" y="2204"/>
                    <a:pt x="0" y="2164"/>
                    <a:pt x="0" y="2120"/>
                  </a:cubicBezTo>
                  <a:lnTo>
                    <a:pt x="0" y="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12">
              <a:extLst>
                <a:ext uri="{FF2B5EF4-FFF2-40B4-BE49-F238E27FC236}">
                  <a16:creationId xmlns:a16="http://schemas.microsoft.com/office/drawing/2014/main" id="{80842B31-E7A5-5A41-A7CB-EEC1A3CC368A}"/>
                </a:ext>
              </a:extLst>
            </p:cNvPr>
            <p:cNvSpPr>
              <a:spLocks noChangeArrowheads="1"/>
            </p:cNvSpPr>
            <p:nvPr/>
          </p:nvSpPr>
          <p:spPr bwMode="auto">
            <a:xfrm>
              <a:off x="4389438" y="3155950"/>
              <a:ext cx="1196975" cy="798513"/>
            </a:xfrm>
            <a:custGeom>
              <a:avLst/>
              <a:gdLst>
                <a:gd name="T0" fmla="*/ 1931 w 3324"/>
                <a:gd name="T1" fmla="*/ 141 h 2217"/>
                <a:gd name="T2" fmla="*/ 1662 w 3324"/>
                <a:gd name="T3" fmla="*/ 0 h 2217"/>
                <a:gd name="T4" fmla="*/ 1392 w 3324"/>
                <a:gd name="T5" fmla="*/ 141 h 2217"/>
                <a:gd name="T6" fmla="*/ 13 w 3324"/>
                <a:gd name="T7" fmla="*/ 2130 h 2217"/>
                <a:gd name="T8" fmla="*/ 0 w 3324"/>
                <a:gd name="T9" fmla="*/ 2164 h 2217"/>
                <a:gd name="T10" fmla="*/ 53 w 3324"/>
                <a:gd name="T11" fmla="*/ 2216 h 2217"/>
                <a:gd name="T12" fmla="*/ 556 w 3324"/>
                <a:gd name="T13" fmla="*/ 2216 h 2217"/>
                <a:gd name="T14" fmla="*/ 601 w 3324"/>
                <a:gd name="T15" fmla="*/ 2190 h 2217"/>
                <a:gd name="T16" fmla="*/ 957 w 3324"/>
                <a:gd name="T17" fmla="*/ 1675 h 2217"/>
                <a:gd name="T18" fmla="*/ 1004 w 3324"/>
                <a:gd name="T19" fmla="*/ 1646 h 2217"/>
                <a:gd name="T20" fmla="*/ 2319 w 3324"/>
                <a:gd name="T21" fmla="*/ 1646 h 2217"/>
                <a:gd name="T22" fmla="*/ 2366 w 3324"/>
                <a:gd name="T23" fmla="*/ 1675 h 2217"/>
                <a:gd name="T24" fmla="*/ 2723 w 3324"/>
                <a:gd name="T25" fmla="*/ 2190 h 2217"/>
                <a:gd name="T26" fmla="*/ 2768 w 3324"/>
                <a:gd name="T27" fmla="*/ 2216 h 2217"/>
                <a:gd name="T28" fmla="*/ 3271 w 3324"/>
                <a:gd name="T29" fmla="*/ 2216 h 2217"/>
                <a:gd name="T30" fmla="*/ 3323 w 3324"/>
                <a:gd name="T31" fmla="*/ 2164 h 2217"/>
                <a:gd name="T32" fmla="*/ 3310 w 3324"/>
                <a:gd name="T33" fmla="*/ 2130 h 2217"/>
                <a:gd name="T34" fmla="*/ 1931 w 3324"/>
                <a:gd name="T35" fmla="*/ 141 h 2217"/>
                <a:gd name="T36" fmla="*/ 1377 w 3324"/>
                <a:gd name="T37" fmla="*/ 1153 h 2217"/>
                <a:gd name="T38" fmla="*/ 1345 w 3324"/>
                <a:gd name="T39" fmla="*/ 1122 h 2217"/>
                <a:gd name="T40" fmla="*/ 1353 w 3324"/>
                <a:gd name="T41" fmla="*/ 1101 h 2217"/>
                <a:gd name="T42" fmla="*/ 1633 w 3324"/>
                <a:gd name="T43" fmla="*/ 697 h 2217"/>
                <a:gd name="T44" fmla="*/ 1639 w 3324"/>
                <a:gd name="T45" fmla="*/ 692 h 2217"/>
                <a:gd name="T46" fmla="*/ 1644 w 3324"/>
                <a:gd name="T47" fmla="*/ 686 h 2217"/>
                <a:gd name="T48" fmla="*/ 1657 w 3324"/>
                <a:gd name="T49" fmla="*/ 684 h 2217"/>
                <a:gd name="T50" fmla="*/ 1660 w 3324"/>
                <a:gd name="T51" fmla="*/ 684 h 2217"/>
                <a:gd name="T52" fmla="*/ 1662 w 3324"/>
                <a:gd name="T53" fmla="*/ 684 h 2217"/>
                <a:gd name="T54" fmla="*/ 1675 w 3324"/>
                <a:gd name="T55" fmla="*/ 686 h 2217"/>
                <a:gd name="T56" fmla="*/ 1681 w 3324"/>
                <a:gd name="T57" fmla="*/ 692 h 2217"/>
                <a:gd name="T58" fmla="*/ 1686 w 3324"/>
                <a:gd name="T59" fmla="*/ 697 h 2217"/>
                <a:gd name="T60" fmla="*/ 1965 w 3324"/>
                <a:gd name="T61" fmla="*/ 1101 h 2217"/>
                <a:gd name="T62" fmla="*/ 1973 w 3324"/>
                <a:gd name="T63" fmla="*/ 1122 h 2217"/>
                <a:gd name="T64" fmla="*/ 1944 w 3324"/>
                <a:gd name="T65" fmla="*/ 1153 h 2217"/>
                <a:gd name="T66" fmla="*/ 1377 w 3324"/>
                <a:gd name="T67" fmla="*/ 1153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4" h="2217">
                  <a:moveTo>
                    <a:pt x="1931" y="141"/>
                  </a:moveTo>
                  <a:cubicBezTo>
                    <a:pt x="1871" y="55"/>
                    <a:pt x="1774" y="0"/>
                    <a:pt x="1662" y="0"/>
                  </a:cubicBezTo>
                  <a:cubicBezTo>
                    <a:pt x="1549" y="0"/>
                    <a:pt x="1450" y="57"/>
                    <a:pt x="1392" y="141"/>
                  </a:cubicBezTo>
                  <a:lnTo>
                    <a:pt x="13" y="2130"/>
                  </a:lnTo>
                  <a:cubicBezTo>
                    <a:pt x="5" y="2138"/>
                    <a:pt x="0" y="2151"/>
                    <a:pt x="0" y="2164"/>
                  </a:cubicBezTo>
                  <a:cubicBezTo>
                    <a:pt x="0" y="2193"/>
                    <a:pt x="24" y="2216"/>
                    <a:pt x="53" y="2216"/>
                  </a:cubicBezTo>
                  <a:lnTo>
                    <a:pt x="556" y="2216"/>
                  </a:lnTo>
                  <a:cubicBezTo>
                    <a:pt x="574" y="2216"/>
                    <a:pt x="593" y="2206"/>
                    <a:pt x="601" y="2190"/>
                  </a:cubicBezTo>
                  <a:lnTo>
                    <a:pt x="957" y="1675"/>
                  </a:lnTo>
                  <a:cubicBezTo>
                    <a:pt x="965" y="1656"/>
                    <a:pt x="983" y="1646"/>
                    <a:pt x="1004" y="1646"/>
                  </a:cubicBezTo>
                  <a:lnTo>
                    <a:pt x="2319" y="1646"/>
                  </a:lnTo>
                  <a:cubicBezTo>
                    <a:pt x="2340" y="1646"/>
                    <a:pt x="2359" y="1659"/>
                    <a:pt x="2366" y="1675"/>
                  </a:cubicBezTo>
                  <a:lnTo>
                    <a:pt x="2723" y="2190"/>
                  </a:lnTo>
                  <a:cubicBezTo>
                    <a:pt x="2731" y="2206"/>
                    <a:pt x="2749" y="2216"/>
                    <a:pt x="2768" y="2216"/>
                  </a:cubicBezTo>
                  <a:lnTo>
                    <a:pt x="3271" y="2216"/>
                  </a:lnTo>
                  <a:cubicBezTo>
                    <a:pt x="3300" y="2216"/>
                    <a:pt x="3323" y="2193"/>
                    <a:pt x="3323" y="2164"/>
                  </a:cubicBezTo>
                  <a:cubicBezTo>
                    <a:pt x="3321" y="2151"/>
                    <a:pt x="3315" y="2138"/>
                    <a:pt x="3310" y="2130"/>
                  </a:cubicBezTo>
                  <a:lnTo>
                    <a:pt x="1931" y="141"/>
                  </a:lnTo>
                  <a:close/>
                  <a:moveTo>
                    <a:pt x="1377" y="1153"/>
                  </a:moveTo>
                  <a:cubicBezTo>
                    <a:pt x="1358" y="1153"/>
                    <a:pt x="1345" y="1140"/>
                    <a:pt x="1345" y="1122"/>
                  </a:cubicBezTo>
                  <a:cubicBezTo>
                    <a:pt x="1345" y="1114"/>
                    <a:pt x="1348" y="1106"/>
                    <a:pt x="1353" y="1101"/>
                  </a:cubicBezTo>
                  <a:lnTo>
                    <a:pt x="1633" y="697"/>
                  </a:lnTo>
                  <a:lnTo>
                    <a:pt x="1639" y="692"/>
                  </a:lnTo>
                  <a:lnTo>
                    <a:pt x="1644" y="686"/>
                  </a:lnTo>
                  <a:cubicBezTo>
                    <a:pt x="1647" y="684"/>
                    <a:pt x="1652" y="684"/>
                    <a:pt x="1657" y="684"/>
                  </a:cubicBezTo>
                  <a:lnTo>
                    <a:pt x="1660" y="684"/>
                  </a:lnTo>
                  <a:lnTo>
                    <a:pt x="1662" y="684"/>
                  </a:lnTo>
                  <a:cubicBezTo>
                    <a:pt x="1668" y="684"/>
                    <a:pt x="1670" y="684"/>
                    <a:pt x="1675" y="686"/>
                  </a:cubicBezTo>
                  <a:cubicBezTo>
                    <a:pt x="1678" y="686"/>
                    <a:pt x="1678" y="689"/>
                    <a:pt x="1681" y="692"/>
                  </a:cubicBezTo>
                  <a:cubicBezTo>
                    <a:pt x="1683" y="694"/>
                    <a:pt x="1686" y="694"/>
                    <a:pt x="1686" y="697"/>
                  </a:cubicBezTo>
                  <a:lnTo>
                    <a:pt x="1965" y="1101"/>
                  </a:lnTo>
                  <a:cubicBezTo>
                    <a:pt x="1971" y="1106"/>
                    <a:pt x="1973" y="1114"/>
                    <a:pt x="1973" y="1122"/>
                  </a:cubicBezTo>
                  <a:cubicBezTo>
                    <a:pt x="1976" y="1140"/>
                    <a:pt x="1963" y="1153"/>
                    <a:pt x="1944" y="1153"/>
                  </a:cubicBezTo>
                  <a:lnTo>
                    <a:pt x="1377" y="11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6" name="Title 1"/>
          <p:cNvSpPr>
            <a:spLocks noGrp="1"/>
          </p:cNvSpPr>
          <p:nvPr>
            <p:ph type="ctrTitle" hasCustomPrompt="1"/>
          </p:nvPr>
        </p:nvSpPr>
        <p:spPr>
          <a:xfrm>
            <a:off x="1524000" y="3231922"/>
            <a:ext cx="9144000" cy="692497"/>
          </a:xfrm>
        </p:spPr>
        <p:txBody>
          <a:bodyPr anchor="ctr"/>
          <a:lstStyle>
            <a:lvl1pPr algn="ctr">
              <a:lnSpc>
                <a:spcPct val="90000"/>
              </a:lnSpc>
              <a:defRPr sz="5000">
                <a:solidFill>
                  <a:schemeClr val="bg1"/>
                </a:solidFill>
              </a:defRPr>
            </a:lvl1pPr>
          </a:lstStyle>
          <a:p>
            <a:r>
              <a:rPr lang="en-US" dirty="0"/>
              <a:t>Thank you</a:t>
            </a:r>
          </a:p>
        </p:txBody>
      </p:sp>
    </p:spTree>
    <p:extLst>
      <p:ext uri="{BB962C8B-B14F-4D97-AF65-F5344CB8AC3E}">
        <p14:creationId xmlns:p14="http://schemas.microsoft.com/office/powerpoint/2010/main" val="315880292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BlueOrange_Thank you slide">
    <p:bg>
      <p:bgPr>
        <a:gradFill>
          <a:gsLst>
            <a:gs pos="50000">
              <a:srgbClr val="7B5F62"/>
            </a:gs>
            <a:gs pos="0">
              <a:schemeClr val="accent1"/>
            </a:gs>
            <a:gs pos="100000">
              <a:schemeClr val="accent4"/>
            </a:gs>
          </a:gsLst>
          <a:lin ang="18900000" scaled="1"/>
        </a:gra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BCDF122-8555-7B41-A3D0-67E29D37E09E}"/>
              </a:ext>
            </a:extLst>
          </p:cNvPr>
          <p:cNvGrpSpPr>
            <a:grpSpLocks noChangeAspect="1"/>
          </p:cNvGrpSpPr>
          <p:nvPr userDrawn="1"/>
        </p:nvGrpSpPr>
        <p:grpSpPr>
          <a:xfrm>
            <a:off x="1877052" y="476918"/>
            <a:ext cx="8437896" cy="5904164"/>
            <a:chOff x="6935788" y="3157538"/>
            <a:chExt cx="1136650" cy="795337"/>
          </a:xfrm>
          <a:solidFill>
            <a:schemeClr val="bg1">
              <a:alpha val="10000"/>
            </a:schemeClr>
          </a:solidFill>
        </p:grpSpPr>
        <p:sp>
          <p:nvSpPr>
            <p:cNvPr id="31" name="Freeform 30">
              <a:extLst>
                <a:ext uri="{FF2B5EF4-FFF2-40B4-BE49-F238E27FC236}">
                  <a16:creationId xmlns:a16="http://schemas.microsoft.com/office/drawing/2014/main" id="{409EEB6E-588D-BD40-A284-E8AFF9CE9C87}"/>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31">
              <a:extLst>
                <a:ext uri="{FF2B5EF4-FFF2-40B4-BE49-F238E27FC236}">
                  <a16:creationId xmlns:a16="http://schemas.microsoft.com/office/drawing/2014/main" id="{5BA86735-9237-0E41-B5CB-EF3CE87942F1}"/>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32">
              <a:extLst>
                <a:ext uri="{FF2B5EF4-FFF2-40B4-BE49-F238E27FC236}">
                  <a16:creationId xmlns:a16="http://schemas.microsoft.com/office/drawing/2014/main" id="{48DA2662-5E1D-D946-B31C-0BAC13D86B63}"/>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38" name="Group 37">
            <a:extLst>
              <a:ext uri="{FF2B5EF4-FFF2-40B4-BE49-F238E27FC236}">
                <a16:creationId xmlns:a16="http://schemas.microsoft.com/office/drawing/2014/main" id="{61392844-4C1B-794E-BDC5-91FBFB7ED4A7}"/>
              </a:ext>
            </a:extLst>
          </p:cNvPr>
          <p:cNvGrpSpPr/>
          <p:nvPr userDrawn="1"/>
        </p:nvGrpSpPr>
        <p:grpSpPr>
          <a:xfrm>
            <a:off x="4821936" y="2467320"/>
            <a:ext cx="2548128" cy="315914"/>
            <a:chOff x="1757363" y="3146425"/>
            <a:chExt cx="6607175" cy="819150"/>
          </a:xfrm>
          <a:solidFill>
            <a:schemeClr val="bg1"/>
          </a:solidFill>
        </p:grpSpPr>
        <p:sp>
          <p:nvSpPr>
            <p:cNvPr id="39" name="Freeform 1">
              <a:extLst>
                <a:ext uri="{FF2B5EF4-FFF2-40B4-BE49-F238E27FC236}">
                  <a16:creationId xmlns:a16="http://schemas.microsoft.com/office/drawing/2014/main" id="{CF62CECC-1B2E-0747-B8A8-572DD95A505F}"/>
                </a:ext>
              </a:extLst>
            </p:cNvPr>
            <p:cNvSpPr>
              <a:spLocks noChangeArrowheads="1"/>
            </p:cNvSpPr>
            <p:nvPr/>
          </p:nvSpPr>
          <p:spPr bwMode="auto">
            <a:xfrm>
              <a:off x="6669088" y="3159125"/>
              <a:ext cx="201612" cy="793750"/>
            </a:xfrm>
            <a:custGeom>
              <a:avLst/>
              <a:gdLst>
                <a:gd name="T0" fmla="*/ 50 w 560"/>
                <a:gd name="T1" fmla="*/ 0 h 2205"/>
                <a:gd name="T2" fmla="*/ 0 w 560"/>
                <a:gd name="T3" fmla="*/ 50 h 2205"/>
                <a:gd name="T4" fmla="*/ 0 w 560"/>
                <a:gd name="T5" fmla="*/ 2154 h 2205"/>
                <a:gd name="T6" fmla="*/ 50 w 560"/>
                <a:gd name="T7" fmla="*/ 2204 h 2205"/>
                <a:gd name="T8" fmla="*/ 509 w 560"/>
                <a:gd name="T9" fmla="*/ 2204 h 2205"/>
                <a:gd name="T10" fmla="*/ 559 w 560"/>
                <a:gd name="T11" fmla="*/ 2154 h 2205"/>
                <a:gd name="T12" fmla="*/ 559 w 560"/>
                <a:gd name="T13" fmla="*/ 50 h 2205"/>
                <a:gd name="T14" fmla="*/ 509 w 560"/>
                <a:gd name="T15" fmla="*/ 0 h 2205"/>
                <a:gd name="T16" fmla="*/ 50 w 560"/>
                <a:gd name="T17"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2205">
                  <a:moveTo>
                    <a:pt x="50" y="0"/>
                  </a:moveTo>
                  <a:cubicBezTo>
                    <a:pt x="21" y="0"/>
                    <a:pt x="0" y="24"/>
                    <a:pt x="0" y="50"/>
                  </a:cubicBezTo>
                  <a:lnTo>
                    <a:pt x="0" y="2154"/>
                  </a:lnTo>
                  <a:cubicBezTo>
                    <a:pt x="0" y="2183"/>
                    <a:pt x="24" y="2204"/>
                    <a:pt x="50" y="2204"/>
                  </a:cubicBezTo>
                  <a:lnTo>
                    <a:pt x="509" y="2204"/>
                  </a:lnTo>
                  <a:cubicBezTo>
                    <a:pt x="538" y="2204"/>
                    <a:pt x="559" y="2180"/>
                    <a:pt x="559" y="2154"/>
                  </a:cubicBezTo>
                  <a:lnTo>
                    <a:pt x="559" y="50"/>
                  </a:lnTo>
                  <a:cubicBezTo>
                    <a:pt x="559" y="21"/>
                    <a:pt x="535" y="0"/>
                    <a:pt x="509" y="0"/>
                  </a:cubicBezTo>
                  <a:lnTo>
                    <a:pt x="5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 name="Freeform 2">
              <a:extLst>
                <a:ext uri="{FF2B5EF4-FFF2-40B4-BE49-F238E27FC236}">
                  <a16:creationId xmlns:a16="http://schemas.microsoft.com/office/drawing/2014/main" id="{19F24F82-469C-C145-92D5-EA1F2591D7DF}"/>
                </a:ext>
              </a:extLst>
            </p:cNvPr>
            <p:cNvSpPr>
              <a:spLocks noChangeArrowheads="1"/>
            </p:cNvSpPr>
            <p:nvPr/>
          </p:nvSpPr>
          <p:spPr bwMode="auto">
            <a:xfrm>
              <a:off x="8107363" y="3824288"/>
              <a:ext cx="106362" cy="130175"/>
            </a:xfrm>
            <a:custGeom>
              <a:avLst/>
              <a:gdLst>
                <a:gd name="T0" fmla="*/ 115 w 297"/>
                <a:gd name="T1" fmla="*/ 57 h 360"/>
                <a:gd name="T2" fmla="*/ 28 w 297"/>
                <a:gd name="T3" fmla="*/ 57 h 360"/>
                <a:gd name="T4" fmla="*/ 0 w 297"/>
                <a:gd name="T5" fmla="*/ 28 h 360"/>
                <a:gd name="T6" fmla="*/ 28 w 297"/>
                <a:gd name="T7" fmla="*/ 0 h 360"/>
                <a:gd name="T8" fmla="*/ 267 w 297"/>
                <a:gd name="T9" fmla="*/ 0 h 360"/>
                <a:gd name="T10" fmla="*/ 296 w 297"/>
                <a:gd name="T11" fmla="*/ 28 h 360"/>
                <a:gd name="T12" fmla="*/ 267 w 297"/>
                <a:gd name="T13" fmla="*/ 57 h 360"/>
                <a:gd name="T14" fmla="*/ 181 w 297"/>
                <a:gd name="T15" fmla="*/ 57 h 360"/>
                <a:gd name="T16" fmla="*/ 181 w 297"/>
                <a:gd name="T17" fmla="*/ 327 h 360"/>
                <a:gd name="T18" fmla="*/ 149 w 297"/>
                <a:gd name="T19" fmla="*/ 359 h 360"/>
                <a:gd name="T20" fmla="*/ 118 w 297"/>
                <a:gd name="T21" fmla="*/ 327 h 360"/>
                <a:gd name="T22" fmla="*/ 118 w 297"/>
                <a:gd name="T23" fmla="*/ 57 h 360"/>
                <a:gd name="T24" fmla="*/ 115 w 297"/>
                <a:gd name="T25"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7" h="360">
                  <a:moveTo>
                    <a:pt x="115" y="57"/>
                  </a:moveTo>
                  <a:lnTo>
                    <a:pt x="28" y="57"/>
                  </a:lnTo>
                  <a:cubicBezTo>
                    <a:pt x="13" y="57"/>
                    <a:pt x="0" y="44"/>
                    <a:pt x="0" y="28"/>
                  </a:cubicBezTo>
                  <a:cubicBezTo>
                    <a:pt x="0" y="13"/>
                    <a:pt x="13" y="0"/>
                    <a:pt x="28" y="0"/>
                  </a:cubicBezTo>
                  <a:lnTo>
                    <a:pt x="267" y="0"/>
                  </a:lnTo>
                  <a:cubicBezTo>
                    <a:pt x="283" y="0"/>
                    <a:pt x="296" y="13"/>
                    <a:pt x="296" y="28"/>
                  </a:cubicBezTo>
                  <a:cubicBezTo>
                    <a:pt x="296" y="44"/>
                    <a:pt x="283" y="57"/>
                    <a:pt x="267" y="57"/>
                  </a:cubicBezTo>
                  <a:lnTo>
                    <a:pt x="181" y="57"/>
                  </a:lnTo>
                  <a:lnTo>
                    <a:pt x="181" y="327"/>
                  </a:lnTo>
                  <a:cubicBezTo>
                    <a:pt x="181" y="346"/>
                    <a:pt x="167" y="359"/>
                    <a:pt x="149" y="359"/>
                  </a:cubicBezTo>
                  <a:cubicBezTo>
                    <a:pt x="131" y="359"/>
                    <a:pt x="118" y="346"/>
                    <a:pt x="118" y="327"/>
                  </a:cubicBezTo>
                  <a:lnTo>
                    <a:pt x="118" y="57"/>
                  </a:lnTo>
                  <a:lnTo>
                    <a:pt x="115" y="5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 name="Freeform 3">
              <a:extLst>
                <a:ext uri="{FF2B5EF4-FFF2-40B4-BE49-F238E27FC236}">
                  <a16:creationId xmlns:a16="http://schemas.microsoft.com/office/drawing/2014/main" id="{7C3CDDBB-A1B5-9141-9F65-E0AB1278330A}"/>
                </a:ext>
              </a:extLst>
            </p:cNvPr>
            <p:cNvSpPr>
              <a:spLocks noChangeArrowheads="1"/>
            </p:cNvSpPr>
            <p:nvPr/>
          </p:nvSpPr>
          <p:spPr bwMode="auto">
            <a:xfrm>
              <a:off x="8235950" y="3822700"/>
              <a:ext cx="128588" cy="130175"/>
            </a:xfrm>
            <a:custGeom>
              <a:avLst/>
              <a:gdLst>
                <a:gd name="T0" fmla="*/ 0 w 355"/>
                <a:gd name="T1" fmla="*/ 31 h 363"/>
                <a:gd name="T2" fmla="*/ 31 w 355"/>
                <a:gd name="T3" fmla="*/ 0 h 363"/>
                <a:gd name="T4" fmla="*/ 39 w 355"/>
                <a:gd name="T5" fmla="*/ 0 h 363"/>
                <a:gd name="T6" fmla="*/ 68 w 355"/>
                <a:gd name="T7" fmla="*/ 16 h 363"/>
                <a:gd name="T8" fmla="*/ 175 w 355"/>
                <a:gd name="T9" fmla="*/ 186 h 363"/>
                <a:gd name="T10" fmla="*/ 286 w 355"/>
                <a:gd name="T11" fmla="*/ 16 h 363"/>
                <a:gd name="T12" fmla="*/ 314 w 355"/>
                <a:gd name="T13" fmla="*/ 0 h 363"/>
                <a:gd name="T14" fmla="*/ 322 w 355"/>
                <a:gd name="T15" fmla="*/ 0 h 363"/>
                <a:gd name="T16" fmla="*/ 354 w 355"/>
                <a:gd name="T17" fmla="*/ 31 h 363"/>
                <a:gd name="T18" fmla="*/ 354 w 355"/>
                <a:gd name="T19" fmla="*/ 330 h 363"/>
                <a:gd name="T20" fmla="*/ 322 w 355"/>
                <a:gd name="T21" fmla="*/ 362 h 363"/>
                <a:gd name="T22" fmla="*/ 291 w 355"/>
                <a:gd name="T23" fmla="*/ 330 h 363"/>
                <a:gd name="T24" fmla="*/ 291 w 355"/>
                <a:gd name="T25" fmla="*/ 115 h 363"/>
                <a:gd name="T26" fmla="*/ 204 w 355"/>
                <a:gd name="T27" fmla="*/ 246 h 363"/>
                <a:gd name="T28" fmla="*/ 178 w 355"/>
                <a:gd name="T29" fmla="*/ 262 h 363"/>
                <a:gd name="T30" fmla="*/ 152 w 355"/>
                <a:gd name="T31" fmla="*/ 246 h 363"/>
                <a:gd name="T32" fmla="*/ 65 w 355"/>
                <a:gd name="T33" fmla="*/ 115 h 363"/>
                <a:gd name="T34" fmla="*/ 65 w 355"/>
                <a:gd name="T35" fmla="*/ 330 h 363"/>
                <a:gd name="T36" fmla="*/ 34 w 355"/>
                <a:gd name="T37" fmla="*/ 362 h 363"/>
                <a:gd name="T38" fmla="*/ 2 w 355"/>
                <a:gd name="T39" fmla="*/ 330 h 363"/>
                <a:gd name="T40" fmla="*/ 2 w 355"/>
                <a:gd name="T41" fmla="*/ 31 h 363"/>
                <a:gd name="T42" fmla="*/ 0 w 355"/>
                <a:gd name="T43" fmla="*/ 3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5" h="363">
                  <a:moveTo>
                    <a:pt x="0" y="31"/>
                  </a:moveTo>
                  <a:cubicBezTo>
                    <a:pt x="0" y="13"/>
                    <a:pt x="13" y="0"/>
                    <a:pt x="31" y="0"/>
                  </a:cubicBezTo>
                  <a:lnTo>
                    <a:pt x="39" y="0"/>
                  </a:lnTo>
                  <a:cubicBezTo>
                    <a:pt x="52" y="0"/>
                    <a:pt x="63" y="8"/>
                    <a:pt x="68" y="16"/>
                  </a:cubicBezTo>
                  <a:lnTo>
                    <a:pt x="175" y="186"/>
                  </a:lnTo>
                  <a:lnTo>
                    <a:pt x="286" y="16"/>
                  </a:lnTo>
                  <a:cubicBezTo>
                    <a:pt x="293" y="5"/>
                    <a:pt x="301" y="0"/>
                    <a:pt x="314" y="0"/>
                  </a:cubicBezTo>
                  <a:lnTo>
                    <a:pt x="322" y="0"/>
                  </a:lnTo>
                  <a:cubicBezTo>
                    <a:pt x="341" y="0"/>
                    <a:pt x="354" y="13"/>
                    <a:pt x="354" y="31"/>
                  </a:cubicBezTo>
                  <a:lnTo>
                    <a:pt x="354" y="330"/>
                  </a:lnTo>
                  <a:cubicBezTo>
                    <a:pt x="354" y="349"/>
                    <a:pt x="341" y="362"/>
                    <a:pt x="322" y="362"/>
                  </a:cubicBezTo>
                  <a:cubicBezTo>
                    <a:pt x="307" y="362"/>
                    <a:pt x="291" y="349"/>
                    <a:pt x="291" y="330"/>
                  </a:cubicBezTo>
                  <a:lnTo>
                    <a:pt x="291" y="115"/>
                  </a:lnTo>
                  <a:lnTo>
                    <a:pt x="204" y="246"/>
                  </a:lnTo>
                  <a:cubicBezTo>
                    <a:pt x="196" y="257"/>
                    <a:pt x="189" y="262"/>
                    <a:pt x="178" y="262"/>
                  </a:cubicBezTo>
                  <a:cubicBezTo>
                    <a:pt x="168" y="262"/>
                    <a:pt x="160" y="257"/>
                    <a:pt x="152" y="246"/>
                  </a:cubicBezTo>
                  <a:lnTo>
                    <a:pt x="65" y="115"/>
                  </a:lnTo>
                  <a:lnTo>
                    <a:pt x="65" y="330"/>
                  </a:lnTo>
                  <a:cubicBezTo>
                    <a:pt x="65" y="349"/>
                    <a:pt x="52" y="362"/>
                    <a:pt x="34" y="362"/>
                  </a:cubicBezTo>
                  <a:cubicBezTo>
                    <a:pt x="16" y="362"/>
                    <a:pt x="2" y="349"/>
                    <a:pt x="2" y="330"/>
                  </a:cubicBezTo>
                  <a:lnTo>
                    <a:pt x="2" y="31"/>
                  </a:lnTo>
                  <a:lnTo>
                    <a:pt x="0" y="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 name="Freeform 4">
              <a:extLst>
                <a:ext uri="{FF2B5EF4-FFF2-40B4-BE49-F238E27FC236}">
                  <a16:creationId xmlns:a16="http://schemas.microsoft.com/office/drawing/2014/main" id="{50DCBBD5-9DCD-4A4E-AAA9-C4D6EA407FFB}"/>
                </a:ext>
              </a:extLst>
            </p:cNvPr>
            <p:cNvSpPr>
              <a:spLocks noChangeArrowheads="1"/>
            </p:cNvSpPr>
            <p:nvPr/>
          </p:nvSpPr>
          <p:spPr bwMode="auto">
            <a:xfrm>
              <a:off x="2774950" y="3159125"/>
              <a:ext cx="949325" cy="795338"/>
            </a:xfrm>
            <a:custGeom>
              <a:avLst/>
              <a:gdLst>
                <a:gd name="T0" fmla="*/ 2163 w 2638"/>
                <a:gd name="T1" fmla="*/ 0 h 2210"/>
                <a:gd name="T2" fmla="*/ 2079 w 2638"/>
                <a:gd name="T3" fmla="*/ 84 h 2210"/>
                <a:gd name="T4" fmla="*/ 2079 w 2638"/>
                <a:gd name="T5" fmla="*/ 1515 h 2210"/>
                <a:gd name="T6" fmla="*/ 1610 w 2638"/>
                <a:gd name="T7" fmla="*/ 1715 h 2210"/>
                <a:gd name="T8" fmla="*/ 1319 w 2638"/>
                <a:gd name="T9" fmla="*/ 1715 h 2210"/>
                <a:gd name="T10" fmla="*/ 1028 w 2638"/>
                <a:gd name="T11" fmla="*/ 1715 h 2210"/>
                <a:gd name="T12" fmla="*/ 558 w 2638"/>
                <a:gd name="T13" fmla="*/ 1515 h 2210"/>
                <a:gd name="T14" fmla="*/ 558 w 2638"/>
                <a:gd name="T15" fmla="*/ 84 h 2210"/>
                <a:gd name="T16" fmla="*/ 474 w 2638"/>
                <a:gd name="T17" fmla="*/ 0 h 2210"/>
                <a:gd name="T18" fmla="*/ 84 w 2638"/>
                <a:gd name="T19" fmla="*/ 0 h 2210"/>
                <a:gd name="T20" fmla="*/ 0 w 2638"/>
                <a:gd name="T21" fmla="*/ 84 h 2210"/>
                <a:gd name="T22" fmla="*/ 0 w 2638"/>
                <a:gd name="T23" fmla="*/ 1547 h 2210"/>
                <a:gd name="T24" fmla="*/ 320 w 2638"/>
                <a:gd name="T25" fmla="*/ 2083 h 2210"/>
                <a:gd name="T26" fmla="*/ 1161 w 2638"/>
                <a:gd name="T27" fmla="*/ 2204 h 2210"/>
                <a:gd name="T28" fmla="*/ 1319 w 2638"/>
                <a:gd name="T29" fmla="*/ 2204 h 2210"/>
                <a:gd name="T30" fmla="*/ 1476 w 2638"/>
                <a:gd name="T31" fmla="*/ 2204 h 2210"/>
                <a:gd name="T32" fmla="*/ 2317 w 2638"/>
                <a:gd name="T33" fmla="*/ 2083 h 2210"/>
                <a:gd name="T34" fmla="*/ 2637 w 2638"/>
                <a:gd name="T35" fmla="*/ 1547 h 2210"/>
                <a:gd name="T36" fmla="*/ 2637 w 2638"/>
                <a:gd name="T37" fmla="*/ 84 h 2210"/>
                <a:gd name="T38" fmla="*/ 2553 w 2638"/>
                <a:gd name="T39" fmla="*/ 0 h 2210"/>
                <a:gd name="T40" fmla="*/ 2163 w 2638"/>
                <a:gd name="T41" fmla="*/ 0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8" h="2210">
                  <a:moveTo>
                    <a:pt x="2163" y="0"/>
                  </a:moveTo>
                  <a:cubicBezTo>
                    <a:pt x="2116" y="0"/>
                    <a:pt x="2079" y="39"/>
                    <a:pt x="2079" y="84"/>
                  </a:cubicBezTo>
                  <a:lnTo>
                    <a:pt x="2079" y="1515"/>
                  </a:lnTo>
                  <a:cubicBezTo>
                    <a:pt x="2079" y="1667"/>
                    <a:pt x="1869" y="1715"/>
                    <a:pt x="1610" y="1715"/>
                  </a:cubicBezTo>
                  <a:lnTo>
                    <a:pt x="1319" y="1715"/>
                  </a:lnTo>
                  <a:lnTo>
                    <a:pt x="1028" y="1715"/>
                  </a:lnTo>
                  <a:cubicBezTo>
                    <a:pt x="768" y="1715"/>
                    <a:pt x="558" y="1667"/>
                    <a:pt x="558" y="1515"/>
                  </a:cubicBezTo>
                  <a:lnTo>
                    <a:pt x="558" y="84"/>
                  </a:lnTo>
                  <a:cubicBezTo>
                    <a:pt x="558" y="37"/>
                    <a:pt x="519" y="0"/>
                    <a:pt x="474" y="0"/>
                  </a:cubicBezTo>
                  <a:lnTo>
                    <a:pt x="84" y="0"/>
                  </a:lnTo>
                  <a:cubicBezTo>
                    <a:pt x="37" y="0"/>
                    <a:pt x="0" y="39"/>
                    <a:pt x="0" y="84"/>
                  </a:cubicBezTo>
                  <a:lnTo>
                    <a:pt x="0" y="1547"/>
                  </a:lnTo>
                  <a:cubicBezTo>
                    <a:pt x="0" y="1797"/>
                    <a:pt x="110" y="1957"/>
                    <a:pt x="320" y="2083"/>
                  </a:cubicBezTo>
                  <a:cubicBezTo>
                    <a:pt x="530" y="2209"/>
                    <a:pt x="1017" y="2204"/>
                    <a:pt x="1161" y="2204"/>
                  </a:cubicBezTo>
                  <a:lnTo>
                    <a:pt x="1319" y="2204"/>
                  </a:lnTo>
                  <a:lnTo>
                    <a:pt x="1476" y="2204"/>
                  </a:lnTo>
                  <a:cubicBezTo>
                    <a:pt x="1620" y="2204"/>
                    <a:pt x="2107" y="2209"/>
                    <a:pt x="2317" y="2083"/>
                  </a:cubicBezTo>
                  <a:cubicBezTo>
                    <a:pt x="2526" y="1957"/>
                    <a:pt x="2637" y="1797"/>
                    <a:pt x="2637" y="1547"/>
                  </a:cubicBezTo>
                  <a:lnTo>
                    <a:pt x="2637" y="84"/>
                  </a:lnTo>
                  <a:cubicBezTo>
                    <a:pt x="2637" y="37"/>
                    <a:pt x="2601" y="0"/>
                    <a:pt x="2553" y="0"/>
                  </a:cubicBezTo>
                  <a:lnTo>
                    <a:pt x="216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5">
              <a:extLst>
                <a:ext uri="{FF2B5EF4-FFF2-40B4-BE49-F238E27FC236}">
                  <a16:creationId xmlns:a16="http://schemas.microsoft.com/office/drawing/2014/main" id="{43A68453-55AD-B34D-97D6-126AAF111748}"/>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 name="Freeform 6">
              <a:extLst>
                <a:ext uri="{FF2B5EF4-FFF2-40B4-BE49-F238E27FC236}">
                  <a16:creationId xmlns:a16="http://schemas.microsoft.com/office/drawing/2014/main" id="{D0DC3D4F-65D0-C249-AB0B-8E8489D18665}"/>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Freeform 7">
              <a:extLst>
                <a:ext uri="{FF2B5EF4-FFF2-40B4-BE49-F238E27FC236}">
                  <a16:creationId xmlns:a16="http://schemas.microsoft.com/office/drawing/2014/main" id="{600DDECF-BF8D-E946-B902-2C4FF3F2D0EC}"/>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46" name="Freeform 8">
              <a:extLst>
                <a:ext uri="{FF2B5EF4-FFF2-40B4-BE49-F238E27FC236}">
                  <a16:creationId xmlns:a16="http://schemas.microsoft.com/office/drawing/2014/main" id="{DDD14FDE-81AC-5644-8559-68EEB8A20BEE}"/>
                </a:ext>
              </a:extLst>
            </p:cNvPr>
            <p:cNvSpPr>
              <a:spLocks noChangeArrowheads="1"/>
            </p:cNvSpPr>
            <p:nvPr/>
          </p:nvSpPr>
          <p:spPr bwMode="auto">
            <a:xfrm>
              <a:off x="3789363" y="3159125"/>
              <a:ext cx="869950" cy="793750"/>
            </a:xfrm>
            <a:custGeom>
              <a:avLst/>
              <a:gdLst>
                <a:gd name="T0" fmla="*/ 1486 w 2418"/>
                <a:gd name="T1" fmla="*/ 543 h 2205"/>
                <a:gd name="T2" fmla="*/ 1539 w 2418"/>
                <a:gd name="T3" fmla="*/ 490 h 2205"/>
                <a:gd name="T4" fmla="*/ 2333 w 2418"/>
                <a:gd name="T5" fmla="*/ 490 h 2205"/>
                <a:gd name="T6" fmla="*/ 2417 w 2418"/>
                <a:gd name="T7" fmla="*/ 406 h 2205"/>
                <a:gd name="T8" fmla="*/ 2417 w 2418"/>
                <a:gd name="T9" fmla="*/ 84 h 2205"/>
                <a:gd name="T10" fmla="*/ 2333 w 2418"/>
                <a:gd name="T11" fmla="*/ 0 h 2205"/>
                <a:gd name="T12" fmla="*/ 84 w 2418"/>
                <a:gd name="T13" fmla="*/ 0 h 2205"/>
                <a:gd name="T14" fmla="*/ 0 w 2418"/>
                <a:gd name="T15" fmla="*/ 84 h 2205"/>
                <a:gd name="T16" fmla="*/ 0 w 2418"/>
                <a:gd name="T17" fmla="*/ 406 h 2205"/>
                <a:gd name="T18" fmla="*/ 84 w 2418"/>
                <a:gd name="T19" fmla="*/ 490 h 2205"/>
                <a:gd name="T20" fmla="*/ 878 w 2418"/>
                <a:gd name="T21" fmla="*/ 490 h 2205"/>
                <a:gd name="T22" fmla="*/ 930 w 2418"/>
                <a:gd name="T23" fmla="*/ 543 h 2205"/>
                <a:gd name="T24" fmla="*/ 930 w 2418"/>
                <a:gd name="T25" fmla="*/ 2120 h 2205"/>
                <a:gd name="T26" fmla="*/ 1014 w 2418"/>
                <a:gd name="T27" fmla="*/ 2204 h 2205"/>
                <a:gd name="T28" fmla="*/ 1402 w 2418"/>
                <a:gd name="T29" fmla="*/ 2204 h 2205"/>
                <a:gd name="T30" fmla="*/ 1486 w 2418"/>
                <a:gd name="T31" fmla="*/ 2120 h 2205"/>
                <a:gd name="T32" fmla="*/ 1486 w 2418"/>
                <a:gd name="T33" fmla="*/ 543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8" h="2205">
                  <a:moveTo>
                    <a:pt x="1486" y="543"/>
                  </a:moveTo>
                  <a:cubicBezTo>
                    <a:pt x="1486" y="514"/>
                    <a:pt x="1510" y="490"/>
                    <a:pt x="1539" y="490"/>
                  </a:cubicBezTo>
                  <a:lnTo>
                    <a:pt x="2333" y="490"/>
                  </a:lnTo>
                  <a:cubicBezTo>
                    <a:pt x="2380" y="490"/>
                    <a:pt x="2417" y="451"/>
                    <a:pt x="2417" y="406"/>
                  </a:cubicBezTo>
                  <a:lnTo>
                    <a:pt x="2417" y="84"/>
                  </a:lnTo>
                  <a:cubicBezTo>
                    <a:pt x="2417" y="37"/>
                    <a:pt x="2378" y="0"/>
                    <a:pt x="2333" y="0"/>
                  </a:cubicBezTo>
                  <a:lnTo>
                    <a:pt x="84" y="0"/>
                  </a:lnTo>
                  <a:cubicBezTo>
                    <a:pt x="37" y="0"/>
                    <a:pt x="0" y="39"/>
                    <a:pt x="0" y="84"/>
                  </a:cubicBezTo>
                  <a:lnTo>
                    <a:pt x="0" y="406"/>
                  </a:lnTo>
                  <a:cubicBezTo>
                    <a:pt x="0" y="454"/>
                    <a:pt x="39" y="490"/>
                    <a:pt x="84" y="490"/>
                  </a:cubicBezTo>
                  <a:lnTo>
                    <a:pt x="878" y="490"/>
                  </a:lnTo>
                  <a:cubicBezTo>
                    <a:pt x="907" y="490"/>
                    <a:pt x="930" y="514"/>
                    <a:pt x="930" y="543"/>
                  </a:cubicBezTo>
                  <a:lnTo>
                    <a:pt x="930" y="2120"/>
                  </a:lnTo>
                  <a:cubicBezTo>
                    <a:pt x="930" y="2167"/>
                    <a:pt x="970" y="2204"/>
                    <a:pt x="1014" y="2204"/>
                  </a:cubicBezTo>
                  <a:lnTo>
                    <a:pt x="1402" y="2204"/>
                  </a:lnTo>
                  <a:cubicBezTo>
                    <a:pt x="1450" y="2204"/>
                    <a:pt x="1486" y="2164"/>
                    <a:pt x="1486" y="2120"/>
                  </a:cubicBezTo>
                  <a:lnTo>
                    <a:pt x="1486" y="54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9">
              <a:extLst>
                <a:ext uri="{FF2B5EF4-FFF2-40B4-BE49-F238E27FC236}">
                  <a16:creationId xmlns:a16="http://schemas.microsoft.com/office/drawing/2014/main" id="{9F2DB374-3C99-714F-91A1-D7FEAC736CFB}"/>
                </a:ext>
              </a:extLst>
            </p:cNvPr>
            <p:cNvSpPr>
              <a:spLocks noChangeArrowheads="1"/>
            </p:cNvSpPr>
            <p:nvPr/>
          </p:nvSpPr>
          <p:spPr bwMode="auto">
            <a:xfrm>
              <a:off x="1757363" y="3146425"/>
              <a:ext cx="952500" cy="819150"/>
            </a:xfrm>
            <a:custGeom>
              <a:avLst/>
              <a:gdLst>
                <a:gd name="T0" fmla="*/ 2050 w 2646"/>
                <a:gd name="T1" fmla="*/ 1416 h 2276"/>
                <a:gd name="T2" fmla="*/ 2087 w 2646"/>
                <a:gd name="T3" fmla="*/ 1379 h 2276"/>
                <a:gd name="T4" fmla="*/ 2087 w 2646"/>
                <a:gd name="T5" fmla="*/ 121 h 2276"/>
                <a:gd name="T6" fmla="*/ 2171 w 2646"/>
                <a:gd name="T7" fmla="*/ 37 h 2276"/>
                <a:gd name="T8" fmla="*/ 2561 w 2646"/>
                <a:gd name="T9" fmla="*/ 37 h 2276"/>
                <a:gd name="T10" fmla="*/ 2645 w 2646"/>
                <a:gd name="T11" fmla="*/ 121 h 2276"/>
                <a:gd name="T12" fmla="*/ 2645 w 2646"/>
                <a:gd name="T13" fmla="*/ 1945 h 2276"/>
                <a:gd name="T14" fmla="*/ 2501 w 2646"/>
                <a:gd name="T15" fmla="*/ 2243 h 2276"/>
                <a:gd name="T16" fmla="*/ 2084 w 2646"/>
                <a:gd name="T17" fmla="*/ 2149 h 2276"/>
                <a:gd name="T18" fmla="*/ 689 w 2646"/>
                <a:gd name="T19" fmla="*/ 934 h 2276"/>
                <a:gd name="T20" fmla="*/ 611 w 2646"/>
                <a:gd name="T21" fmla="*/ 863 h 2276"/>
                <a:gd name="T22" fmla="*/ 592 w 2646"/>
                <a:gd name="T23" fmla="*/ 855 h 2276"/>
                <a:gd name="T24" fmla="*/ 561 w 2646"/>
                <a:gd name="T25" fmla="*/ 886 h 2276"/>
                <a:gd name="T26" fmla="*/ 561 w 2646"/>
                <a:gd name="T27" fmla="*/ 2152 h 2276"/>
                <a:gd name="T28" fmla="*/ 477 w 2646"/>
                <a:gd name="T29" fmla="*/ 2236 h 2276"/>
                <a:gd name="T30" fmla="*/ 84 w 2646"/>
                <a:gd name="T31" fmla="*/ 2236 h 2276"/>
                <a:gd name="T32" fmla="*/ 0 w 2646"/>
                <a:gd name="T33" fmla="*/ 2152 h 2276"/>
                <a:gd name="T34" fmla="*/ 0 w 2646"/>
                <a:gd name="T35" fmla="*/ 331 h 2276"/>
                <a:gd name="T36" fmla="*/ 144 w 2646"/>
                <a:gd name="T37" fmla="*/ 32 h 2276"/>
                <a:gd name="T38" fmla="*/ 561 w 2646"/>
                <a:gd name="T39" fmla="*/ 126 h 2276"/>
                <a:gd name="T40" fmla="*/ 1956 w 2646"/>
                <a:gd name="T41" fmla="*/ 1343 h 2276"/>
                <a:gd name="T42" fmla="*/ 2024 w 2646"/>
                <a:gd name="T43" fmla="*/ 1406 h 2276"/>
                <a:gd name="T44" fmla="*/ 2050 w 2646"/>
                <a:gd name="T45" fmla="*/ 1416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46" h="2276">
                  <a:moveTo>
                    <a:pt x="2050" y="1416"/>
                  </a:moveTo>
                  <a:cubicBezTo>
                    <a:pt x="2068" y="1416"/>
                    <a:pt x="2087" y="1400"/>
                    <a:pt x="2087" y="1379"/>
                  </a:cubicBezTo>
                  <a:lnTo>
                    <a:pt x="2087" y="121"/>
                  </a:lnTo>
                  <a:cubicBezTo>
                    <a:pt x="2087" y="74"/>
                    <a:pt x="2126" y="37"/>
                    <a:pt x="2171" y="37"/>
                  </a:cubicBezTo>
                  <a:lnTo>
                    <a:pt x="2561" y="37"/>
                  </a:lnTo>
                  <a:cubicBezTo>
                    <a:pt x="2608" y="37"/>
                    <a:pt x="2645" y="76"/>
                    <a:pt x="2645" y="121"/>
                  </a:cubicBezTo>
                  <a:lnTo>
                    <a:pt x="2645" y="1945"/>
                  </a:lnTo>
                  <a:cubicBezTo>
                    <a:pt x="2645" y="2131"/>
                    <a:pt x="2572" y="2212"/>
                    <a:pt x="2501" y="2243"/>
                  </a:cubicBezTo>
                  <a:cubicBezTo>
                    <a:pt x="2430" y="2275"/>
                    <a:pt x="2215" y="2262"/>
                    <a:pt x="2084" y="2149"/>
                  </a:cubicBezTo>
                  <a:cubicBezTo>
                    <a:pt x="1956" y="2036"/>
                    <a:pt x="689" y="934"/>
                    <a:pt x="689" y="934"/>
                  </a:cubicBezTo>
                  <a:cubicBezTo>
                    <a:pt x="689" y="934"/>
                    <a:pt x="616" y="868"/>
                    <a:pt x="611" y="863"/>
                  </a:cubicBezTo>
                  <a:cubicBezTo>
                    <a:pt x="605" y="858"/>
                    <a:pt x="598" y="855"/>
                    <a:pt x="592" y="855"/>
                  </a:cubicBezTo>
                  <a:cubicBezTo>
                    <a:pt x="574" y="855"/>
                    <a:pt x="561" y="868"/>
                    <a:pt x="561" y="886"/>
                  </a:cubicBezTo>
                  <a:lnTo>
                    <a:pt x="561" y="2152"/>
                  </a:lnTo>
                  <a:cubicBezTo>
                    <a:pt x="561" y="2199"/>
                    <a:pt x="522" y="2236"/>
                    <a:pt x="477" y="2236"/>
                  </a:cubicBezTo>
                  <a:lnTo>
                    <a:pt x="84" y="2236"/>
                  </a:lnTo>
                  <a:cubicBezTo>
                    <a:pt x="37" y="2236"/>
                    <a:pt x="0" y="2196"/>
                    <a:pt x="0" y="2152"/>
                  </a:cubicBezTo>
                  <a:lnTo>
                    <a:pt x="0" y="331"/>
                  </a:lnTo>
                  <a:cubicBezTo>
                    <a:pt x="0" y="145"/>
                    <a:pt x="73" y="63"/>
                    <a:pt x="144" y="32"/>
                  </a:cubicBezTo>
                  <a:cubicBezTo>
                    <a:pt x="215" y="0"/>
                    <a:pt x="430" y="13"/>
                    <a:pt x="561" y="126"/>
                  </a:cubicBezTo>
                  <a:cubicBezTo>
                    <a:pt x="692" y="239"/>
                    <a:pt x="1956" y="1343"/>
                    <a:pt x="1956" y="1343"/>
                  </a:cubicBezTo>
                  <a:cubicBezTo>
                    <a:pt x="1956" y="1343"/>
                    <a:pt x="2021" y="1400"/>
                    <a:pt x="2024" y="1406"/>
                  </a:cubicBezTo>
                  <a:cubicBezTo>
                    <a:pt x="2032" y="1411"/>
                    <a:pt x="2040" y="1416"/>
                    <a:pt x="2050" y="141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10">
              <a:extLst>
                <a:ext uri="{FF2B5EF4-FFF2-40B4-BE49-F238E27FC236}">
                  <a16:creationId xmlns:a16="http://schemas.microsoft.com/office/drawing/2014/main" id="{4DA560CA-6A4B-3844-8E0F-E1088EB66E42}"/>
                </a:ext>
              </a:extLst>
            </p:cNvPr>
            <p:cNvSpPr>
              <a:spLocks noChangeArrowheads="1"/>
            </p:cNvSpPr>
            <p:nvPr/>
          </p:nvSpPr>
          <p:spPr bwMode="auto">
            <a:xfrm>
              <a:off x="5653088" y="3146425"/>
              <a:ext cx="950912" cy="819150"/>
            </a:xfrm>
            <a:custGeom>
              <a:avLst/>
              <a:gdLst>
                <a:gd name="T0" fmla="*/ 2047 w 2643"/>
                <a:gd name="T1" fmla="*/ 1416 h 2276"/>
                <a:gd name="T2" fmla="*/ 2084 w 2643"/>
                <a:gd name="T3" fmla="*/ 1379 h 2276"/>
                <a:gd name="T4" fmla="*/ 2084 w 2643"/>
                <a:gd name="T5" fmla="*/ 121 h 2276"/>
                <a:gd name="T6" fmla="*/ 2168 w 2643"/>
                <a:gd name="T7" fmla="*/ 37 h 2276"/>
                <a:gd name="T8" fmla="*/ 2559 w 2643"/>
                <a:gd name="T9" fmla="*/ 37 h 2276"/>
                <a:gd name="T10" fmla="*/ 2642 w 2643"/>
                <a:gd name="T11" fmla="*/ 121 h 2276"/>
                <a:gd name="T12" fmla="*/ 2642 w 2643"/>
                <a:gd name="T13" fmla="*/ 1945 h 2276"/>
                <a:gd name="T14" fmla="*/ 2498 w 2643"/>
                <a:gd name="T15" fmla="*/ 2243 h 2276"/>
                <a:gd name="T16" fmla="*/ 2081 w 2643"/>
                <a:gd name="T17" fmla="*/ 2149 h 2276"/>
                <a:gd name="T18" fmla="*/ 687 w 2643"/>
                <a:gd name="T19" fmla="*/ 934 h 2276"/>
                <a:gd name="T20" fmla="*/ 608 w 2643"/>
                <a:gd name="T21" fmla="*/ 863 h 2276"/>
                <a:gd name="T22" fmla="*/ 590 w 2643"/>
                <a:gd name="T23" fmla="*/ 855 h 2276"/>
                <a:gd name="T24" fmla="*/ 558 w 2643"/>
                <a:gd name="T25" fmla="*/ 886 h 2276"/>
                <a:gd name="T26" fmla="*/ 558 w 2643"/>
                <a:gd name="T27" fmla="*/ 2152 h 2276"/>
                <a:gd name="T28" fmla="*/ 474 w 2643"/>
                <a:gd name="T29" fmla="*/ 2236 h 2276"/>
                <a:gd name="T30" fmla="*/ 84 w 2643"/>
                <a:gd name="T31" fmla="*/ 2236 h 2276"/>
                <a:gd name="T32" fmla="*/ 0 w 2643"/>
                <a:gd name="T33" fmla="*/ 2152 h 2276"/>
                <a:gd name="T34" fmla="*/ 0 w 2643"/>
                <a:gd name="T35" fmla="*/ 331 h 2276"/>
                <a:gd name="T36" fmla="*/ 144 w 2643"/>
                <a:gd name="T37" fmla="*/ 32 h 2276"/>
                <a:gd name="T38" fmla="*/ 561 w 2643"/>
                <a:gd name="T39" fmla="*/ 126 h 2276"/>
                <a:gd name="T40" fmla="*/ 1956 w 2643"/>
                <a:gd name="T41" fmla="*/ 1343 h 2276"/>
                <a:gd name="T42" fmla="*/ 2021 w 2643"/>
                <a:gd name="T43" fmla="*/ 1406 h 2276"/>
                <a:gd name="T44" fmla="*/ 2047 w 2643"/>
                <a:gd name="T45" fmla="*/ 1416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43" h="2276">
                  <a:moveTo>
                    <a:pt x="2047" y="1416"/>
                  </a:moveTo>
                  <a:cubicBezTo>
                    <a:pt x="2068" y="1416"/>
                    <a:pt x="2084" y="1400"/>
                    <a:pt x="2084" y="1379"/>
                  </a:cubicBezTo>
                  <a:lnTo>
                    <a:pt x="2084" y="121"/>
                  </a:lnTo>
                  <a:cubicBezTo>
                    <a:pt x="2084" y="74"/>
                    <a:pt x="2123" y="37"/>
                    <a:pt x="2168" y="37"/>
                  </a:cubicBezTo>
                  <a:lnTo>
                    <a:pt x="2559" y="37"/>
                  </a:lnTo>
                  <a:cubicBezTo>
                    <a:pt x="2606" y="37"/>
                    <a:pt x="2642" y="76"/>
                    <a:pt x="2642" y="121"/>
                  </a:cubicBezTo>
                  <a:lnTo>
                    <a:pt x="2642" y="1945"/>
                  </a:lnTo>
                  <a:cubicBezTo>
                    <a:pt x="2642" y="2131"/>
                    <a:pt x="2569" y="2212"/>
                    <a:pt x="2498" y="2243"/>
                  </a:cubicBezTo>
                  <a:cubicBezTo>
                    <a:pt x="2427" y="2275"/>
                    <a:pt x="2212" y="2262"/>
                    <a:pt x="2081" y="2149"/>
                  </a:cubicBezTo>
                  <a:cubicBezTo>
                    <a:pt x="1953" y="2036"/>
                    <a:pt x="687" y="934"/>
                    <a:pt x="687" y="934"/>
                  </a:cubicBezTo>
                  <a:cubicBezTo>
                    <a:pt x="687" y="934"/>
                    <a:pt x="613" y="868"/>
                    <a:pt x="608" y="863"/>
                  </a:cubicBezTo>
                  <a:cubicBezTo>
                    <a:pt x="603" y="858"/>
                    <a:pt x="595" y="855"/>
                    <a:pt x="590" y="855"/>
                  </a:cubicBezTo>
                  <a:cubicBezTo>
                    <a:pt x="571" y="855"/>
                    <a:pt x="558" y="868"/>
                    <a:pt x="558" y="886"/>
                  </a:cubicBezTo>
                  <a:lnTo>
                    <a:pt x="558" y="2152"/>
                  </a:lnTo>
                  <a:cubicBezTo>
                    <a:pt x="558" y="2199"/>
                    <a:pt x="519" y="2236"/>
                    <a:pt x="474" y="2236"/>
                  </a:cubicBezTo>
                  <a:lnTo>
                    <a:pt x="84" y="2236"/>
                  </a:lnTo>
                  <a:cubicBezTo>
                    <a:pt x="37" y="2236"/>
                    <a:pt x="0" y="2196"/>
                    <a:pt x="0" y="2152"/>
                  </a:cubicBezTo>
                  <a:lnTo>
                    <a:pt x="0" y="331"/>
                  </a:lnTo>
                  <a:cubicBezTo>
                    <a:pt x="0" y="145"/>
                    <a:pt x="73" y="63"/>
                    <a:pt x="144" y="32"/>
                  </a:cubicBezTo>
                  <a:cubicBezTo>
                    <a:pt x="215" y="0"/>
                    <a:pt x="430" y="13"/>
                    <a:pt x="561" y="126"/>
                  </a:cubicBezTo>
                  <a:cubicBezTo>
                    <a:pt x="689" y="239"/>
                    <a:pt x="1956" y="1343"/>
                    <a:pt x="1956" y="1343"/>
                  </a:cubicBezTo>
                  <a:cubicBezTo>
                    <a:pt x="1956" y="1343"/>
                    <a:pt x="2016" y="1400"/>
                    <a:pt x="2021" y="1406"/>
                  </a:cubicBezTo>
                  <a:cubicBezTo>
                    <a:pt x="2029" y="1411"/>
                    <a:pt x="2037" y="1416"/>
                    <a:pt x="2047" y="141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Freeform 11">
              <a:extLst>
                <a:ext uri="{FF2B5EF4-FFF2-40B4-BE49-F238E27FC236}">
                  <a16:creationId xmlns:a16="http://schemas.microsoft.com/office/drawing/2014/main" id="{C775AE05-31C4-7842-B6A7-FF53DBC045D0}"/>
                </a:ext>
              </a:extLst>
            </p:cNvPr>
            <p:cNvSpPr>
              <a:spLocks noChangeArrowheads="1"/>
            </p:cNvSpPr>
            <p:nvPr/>
          </p:nvSpPr>
          <p:spPr bwMode="auto">
            <a:xfrm>
              <a:off x="6669088" y="3159125"/>
              <a:ext cx="201612" cy="793750"/>
            </a:xfrm>
            <a:custGeom>
              <a:avLst/>
              <a:gdLst>
                <a:gd name="T0" fmla="*/ 0 w 560"/>
                <a:gd name="T1" fmla="*/ 84 h 2205"/>
                <a:gd name="T2" fmla="*/ 84 w 560"/>
                <a:gd name="T3" fmla="*/ 0 h 2205"/>
                <a:gd name="T4" fmla="*/ 475 w 560"/>
                <a:gd name="T5" fmla="*/ 0 h 2205"/>
                <a:gd name="T6" fmla="*/ 559 w 560"/>
                <a:gd name="T7" fmla="*/ 84 h 2205"/>
                <a:gd name="T8" fmla="*/ 559 w 560"/>
                <a:gd name="T9" fmla="*/ 2120 h 2205"/>
                <a:gd name="T10" fmla="*/ 475 w 560"/>
                <a:gd name="T11" fmla="*/ 2204 h 2205"/>
                <a:gd name="T12" fmla="*/ 84 w 560"/>
                <a:gd name="T13" fmla="*/ 2204 h 2205"/>
                <a:gd name="T14" fmla="*/ 0 w 560"/>
                <a:gd name="T15" fmla="*/ 2120 h 2205"/>
                <a:gd name="T16" fmla="*/ 0 w 560"/>
                <a:gd name="T17" fmla="*/ 8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2205">
                  <a:moveTo>
                    <a:pt x="0" y="84"/>
                  </a:moveTo>
                  <a:cubicBezTo>
                    <a:pt x="0" y="37"/>
                    <a:pt x="40" y="0"/>
                    <a:pt x="84" y="0"/>
                  </a:cubicBezTo>
                  <a:lnTo>
                    <a:pt x="475" y="0"/>
                  </a:lnTo>
                  <a:cubicBezTo>
                    <a:pt x="522" y="0"/>
                    <a:pt x="559" y="39"/>
                    <a:pt x="559" y="84"/>
                  </a:cubicBezTo>
                  <a:lnTo>
                    <a:pt x="559" y="2120"/>
                  </a:lnTo>
                  <a:cubicBezTo>
                    <a:pt x="559" y="2167"/>
                    <a:pt x="519" y="2204"/>
                    <a:pt x="475" y="2204"/>
                  </a:cubicBezTo>
                  <a:lnTo>
                    <a:pt x="84" y="2204"/>
                  </a:lnTo>
                  <a:cubicBezTo>
                    <a:pt x="37" y="2204"/>
                    <a:pt x="0" y="2164"/>
                    <a:pt x="0" y="2120"/>
                  </a:cubicBezTo>
                  <a:lnTo>
                    <a:pt x="0" y="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12">
              <a:extLst>
                <a:ext uri="{FF2B5EF4-FFF2-40B4-BE49-F238E27FC236}">
                  <a16:creationId xmlns:a16="http://schemas.microsoft.com/office/drawing/2014/main" id="{80842B31-E7A5-5A41-A7CB-EEC1A3CC368A}"/>
                </a:ext>
              </a:extLst>
            </p:cNvPr>
            <p:cNvSpPr>
              <a:spLocks noChangeArrowheads="1"/>
            </p:cNvSpPr>
            <p:nvPr/>
          </p:nvSpPr>
          <p:spPr bwMode="auto">
            <a:xfrm>
              <a:off x="4389438" y="3155950"/>
              <a:ext cx="1196975" cy="798513"/>
            </a:xfrm>
            <a:custGeom>
              <a:avLst/>
              <a:gdLst>
                <a:gd name="T0" fmla="*/ 1931 w 3324"/>
                <a:gd name="T1" fmla="*/ 141 h 2217"/>
                <a:gd name="T2" fmla="*/ 1662 w 3324"/>
                <a:gd name="T3" fmla="*/ 0 h 2217"/>
                <a:gd name="T4" fmla="*/ 1392 w 3324"/>
                <a:gd name="T5" fmla="*/ 141 h 2217"/>
                <a:gd name="T6" fmla="*/ 13 w 3324"/>
                <a:gd name="T7" fmla="*/ 2130 h 2217"/>
                <a:gd name="T8" fmla="*/ 0 w 3324"/>
                <a:gd name="T9" fmla="*/ 2164 h 2217"/>
                <a:gd name="T10" fmla="*/ 53 w 3324"/>
                <a:gd name="T11" fmla="*/ 2216 h 2217"/>
                <a:gd name="T12" fmla="*/ 556 w 3324"/>
                <a:gd name="T13" fmla="*/ 2216 h 2217"/>
                <a:gd name="T14" fmla="*/ 601 w 3324"/>
                <a:gd name="T15" fmla="*/ 2190 h 2217"/>
                <a:gd name="T16" fmla="*/ 957 w 3324"/>
                <a:gd name="T17" fmla="*/ 1675 h 2217"/>
                <a:gd name="T18" fmla="*/ 1004 w 3324"/>
                <a:gd name="T19" fmla="*/ 1646 h 2217"/>
                <a:gd name="T20" fmla="*/ 2319 w 3324"/>
                <a:gd name="T21" fmla="*/ 1646 h 2217"/>
                <a:gd name="T22" fmla="*/ 2366 w 3324"/>
                <a:gd name="T23" fmla="*/ 1675 h 2217"/>
                <a:gd name="T24" fmla="*/ 2723 w 3324"/>
                <a:gd name="T25" fmla="*/ 2190 h 2217"/>
                <a:gd name="T26" fmla="*/ 2768 w 3324"/>
                <a:gd name="T27" fmla="*/ 2216 h 2217"/>
                <a:gd name="T28" fmla="*/ 3271 w 3324"/>
                <a:gd name="T29" fmla="*/ 2216 h 2217"/>
                <a:gd name="T30" fmla="*/ 3323 w 3324"/>
                <a:gd name="T31" fmla="*/ 2164 h 2217"/>
                <a:gd name="T32" fmla="*/ 3310 w 3324"/>
                <a:gd name="T33" fmla="*/ 2130 h 2217"/>
                <a:gd name="T34" fmla="*/ 1931 w 3324"/>
                <a:gd name="T35" fmla="*/ 141 h 2217"/>
                <a:gd name="T36" fmla="*/ 1377 w 3324"/>
                <a:gd name="T37" fmla="*/ 1153 h 2217"/>
                <a:gd name="T38" fmla="*/ 1345 w 3324"/>
                <a:gd name="T39" fmla="*/ 1122 h 2217"/>
                <a:gd name="T40" fmla="*/ 1353 w 3324"/>
                <a:gd name="T41" fmla="*/ 1101 h 2217"/>
                <a:gd name="T42" fmla="*/ 1633 w 3324"/>
                <a:gd name="T43" fmla="*/ 697 h 2217"/>
                <a:gd name="T44" fmla="*/ 1639 w 3324"/>
                <a:gd name="T45" fmla="*/ 692 h 2217"/>
                <a:gd name="T46" fmla="*/ 1644 w 3324"/>
                <a:gd name="T47" fmla="*/ 686 h 2217"/>
                <a:gd name="T48" fmla="*/ 1657 w 3324"/>
                <a:gd name="T49" fmla="*/ 684 h 2217"/>
                <a:gd name="T50" fmla="*/ 1660 w 3324"/>
                <a:gd name="T51" fmla="*/ 684 h 2217"/>
                <a:gd name="T52" fmla="*/ 1662 w 3324"/>
                <a:gd name="T53" fmla="*/ 684 h 2217"/>
                <a:gd name="T54" fmla="*/ 1675 w 3324"/>
                <a:gd name="T55" fmla="*/ 686 h 2217"/>
                <a:gd name="T56" fmla="*/ 1681 w 3324"/>
                <a:gd name="T57" fmla="*/ 692 h 2217"/>
                <a:gd name="T58" fmla="*/ 1686 w 3324"/>
                <a:gd name="T59" fmla="*/ 697 h 2217"/>
                <a:gd name="T60" fmla="*/ 1965 w 3324"/>
                <a:gd name="T61" fmla="*/ 1101 h 2217"/>
                <a:gd name="T62" fmla="*/ 1973 w 3324"/>
                <a:gd name="T63" fmla="*/ 1122 h 2217"/>
                <a:gd name="T64" fmla="*/ 1944 w 3324"/>
                <a:gd name="T65" fmla="*/ 1153 h 2217"/>
                <a:gd name="T66" fmla="*/ 1377 w 3324"/>
                <a:gd name="T67" fmla="*/ 1153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4" h="2217">
                  <a:moveTo>
                    <a:pt x="1931" y="141"/>
                  </a:moveTo>
                  <a:cubicBezTo>
                    <a:pt x="1871" y="55"/>
                    <a:pt x="1774" y="0"/>
                    <a:pt x="1662" y="0"/>
                  </a:cubicBezTo>
                  <a:cubicBezTo>
                    <a:pt x="1549" y="0"/>
                    <a:pt x="1450" y="57"/>
                    <a:pt x="1392" y="141"/>
                  </a:cubicBezTo>
                  <a:lnTo>
                    <a:pt x="13" y="2130"/>
                  </a:lnTo>
                  <a:cubicBezTo>
                    <a:pt x="5" y="2138"/>
                    <a:pt x="0" y="2151"/>
                    <a:pt x="0" y="2164"/>
                  </a:cubicBezTo>
                  <a:cubicBezTo>
                    <a:pt x="0" y="2193"/>
                    <a:pt x="24" y="2216"/>
                    <a:pt x="53" y="2216"/>
                  </a:cubicBezTo>
                  <a:lnTo>
                    <a:pt x="556" y="2216"/>
                  </a:lnTo>
                  <a:cubicBezTo>
                    <a:pt x="574" y="2216"/>
                    <a:pt x="593" y="2206"/>
                    <a:pt x="601" y="2190"/>
                  </a:cubicBezTo>
                  <a:lnTo>
                    <a:pt x="957" y="1675"/>
                  </a:lnTo>
                  <a:cubicBezTo>
                    <a:pt x="965" y="1656"/>
                    <a:pt x="983" y="1646"/>
                    <a:pt x="1004" y="1646"/>
                  </a:cubicBezTo>
                  <a:lnTo>
                    <a:pt x="2319" y="1646"/>
                  </a:lnTo>
                  <a:cubicBezTo>
                    <a:pt x="2340" y="1646"/>
                    <a:pt x="2359" y="1659"/>
                    <a:pt x="2366" y="1675"/>
                  </a:cubicBezTo>
                  <a:lnTo>
                    <a:pt x="2723" y="2190"/>
                  </a:lnTo>
                  <a:cubicBezTo>
                    <a:pt x="2731" y="2206"/>
                    <a:pt x="2749" y="2216"/>
                    <a:pt x="2768" y="2216"/>
                  </a:cubicBezTo>
                  <a:lnTo>
                    <a:pt x="3271" y="2216"/>
                  </a:lnTo>
                  <a:cubicBezTo>
                    <a:pt x="3300" y="2216"/>
                    <a:pt x="3323" y="2193"/>
                    <a:pt x="3323" y="2164"/>
                  </a:cubicBezTo>
                  <a:cubicBezTo>
                    <a:pt x="3321" y="2151"/>
                    <a:pt x="3315" y="2138"/>
                    <a:pt x="3310" y="2130"/>
                  </a:cubicBezTo>
                  <a:lnTo>
                    <a:pt x="1931" y="141"/>
                  </a:lnTo>
                  <a:close/>
                  <a:moveTo>
                    <a:pt x="1377" y="1153"/>
                  </a:moveTo>
                  <a:cubicBezTo>
                    <a:pt x="1358" y="1153"/>
                    <a:pt x="1345" y="1140"/>
                    <a:pt x="1345" y="1122"/>
                  </a:cubicBezTo>
                  <a:cubicBezTo>
                    <a:pt x="1345" y="1114"/>
                    <a:pt x="1348" y="1106"/>
                    <a:pt x="1353" y="1101"/>
                  </a:cubicBezTo>
                  <a:lnTo>
                    <a:pt x="1633" y="697"/>
                  </a:lnTo>
                  <a:lnTo>
                    <a:pt x="1639" y="692"/>
                  </a:lnTo>
                  <a:lnTo>
                    <a:pt x="1644" y="686"/>
                  </a:lnTo>
                  <a:cubicBezTo>
                    <a:pt x="1647" y="684"/>
                    <a:pt x="1652" y="684"/>
                    <a:pt x="1657" y="684"/>
                  </a:cubicBezTo>
                  <a:lnTo>
                    <a:pt x="1660" y="684"/>
                  </a:lnTo>
                  <a:lnTo>
                    <a:pt x="1662" y="684"/>
                  </a:lnTo>
                  <a:cubicBezTo>
                    <a:pt x="1668" y="684"/>
                    <a:pt x="1670" y="684"/>
                    <a:pt x="1675" y="686"/>
                  </a:cubicBezTo>
                  <a:cubicBezTo>
                    <a:pt x="1678" y="686"/>
                    <a:pt x="1678" y="689"/>
                    <a:pt x="1681" y="692"/>
                  </a:cubicBezTo>
                  <a:cubicBezTo>
                    <a:pt x="1683" y="694"/>
                    <a:pt x="1686" y="694"/>
                    <a:pt x="1686" y="697"/>
                  </a:cubicBezTo>
                  <a:lnTo>
                    <a:pt x="1965" y="1101"/>
                  </a:lnTo>
                  <a:cubicBezTo>
                    <a:pt x="1971" y="1106"/>
                    <a:pt x="1973" y="1114"/>
                    <a:pt x="1973" y="1122"/>
                  </a:cubicBezTo>
                  <a:cubicBezTo>
                    <a:pt x="1976" y="1140"/>
                    <a:pt x="1963" y="1153"/>
                    <a:pt x="1944" y="1153"/>
                  </a:cubicBezTo>
                  <a:lnTo>
                    <a:pt x="1377" y="11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6" name="Title 1"/>
          <p:cNvSpPr>
            <a:spLocks noGrp="1"/>
          </p:cNvSpPr>
          <p:nvPr>
            <p:ph type="ctrTitle" hasCustomPrompt="1"/>
          </p:nvPr>
        </p:nvSpPr>
        <p:spPr>
          <a:xfrm>
            <a:off x="1524000" y="3231922"/>
            <a:ext cx="9144000" cy="692497"/>
          </a:xfrm>
        </p:spPr>
        <p:txBody>
          <a:bodyPr anchor="ctr"/>
          <a:lstStyle>
            <a:lvl1pPr algn="ctr">
              <a:lnSpc>
                <a:spcPct val="90000"/>
              </a:lnSpc>
              <a:defRPr sz="5000">
                <a:solidFill>
                  <a:schemeClr val="bg1"/>
                </a:solidFill>
              </a:defRPr>
            </a:lvl1pPr>
          </a:lstStyle>
          <a:p>
            <a:r>
              <a:rPr lang="en-US" dirty="0"/>
              <a:t>Thank you</a:t>
            </a:r>
          </a:p>
        </p:txBody>
      </p:sp>
    </p:spTree>
    <p:extLst>
      <p:ext uri="{BB962C8B-B14F-4D97-AF65-F5344CB8AC3E}">
        <p14:creationId xmlns:p14="http://schemas.microsoft.com/office/powerpoint/2010/main" val="2010155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ueOrange_Title slide">
  <p:cSld name="BlueOrange_Title slide">
    <p:bg>
      <p:bgPr>
        <a:gradFill>
          <a:gsLst>
            <a:gs pos="0">
              <a:schemeClr val="lt2"/>
            </a:gs>
            <a:gs pos="50000">
              <a:srgbClr val="7C8162"/>
            </a:gs>
            <a:gs pos="100000">
              <a:schemeClr val="accent3"/>
            </a:gs>
          </a:gsLst>
          <a:lin ang="18900044" scaled="0"/>
        </a:gradFill>
        <a:effectLst/>
      </p:bgPr>
    </p:bg>
    <p:spTree>
      <p:nvGrpSpPr>
        <p:cNvPr id="1" name="Shape 758"/>
        <p:cNvGrpSpPr/>
        <p:nvPr/>
      </p:nvGrpSpPr>
      <p:grpSpPr>
        <a:xfrm>
          <a:off x="0" y="0"/>
          <a:ext cx="0" cy="0"/>
          <a:chOff x="0" y="0"/>
          <a:chExt cx="0" cy="0"/>
        </a:xfrm>
      </p:grpSpPr>
      <p:sp>
        <p:nvSpPr>
          <p:cNvPr id="759" name="Google Shape;759;p76"/>
          <p:cNvSpPr txBox="1">
            <a:spLocks noGrp="1"/>
          </p:cNvSpPr>
          <p:nvPr>
            <p:ph type="ctrTitle"/>
          </p:nvPr>
        </p:nvSpPr>
        <p:spPr>
          <a:xfrm>
            <a:off x="1524000" y="3082752"/>
            <a:ext cx="9144000" cy="1385100"/>
          </a:xfrm>
          <a:prstGeom prst="rect">
            <a:avLst/>
          </a:prstGeom>
          <a:noFill/>
          <a:ln>
            <a:noFill/>
          </a:ln>
        </p:spPr>
        <p:txBody>
          <a:bodyPr spcFirstLastPara="1" wrap="square" lIns="0" tIns="0" rIns="0" bIns="0" anchor="ctr" anchorCtr="0"/>
          <a:lstStyle>
            <a:lvl1pPr lvl="0" algn="ctr" rtl="0">
              <a:lnSpc>
                <a:spcPct val="90000"/>
              </a:lnSpc>
              <a:spcBef>
                <a:spcPts val="0"/>
              </a:spcBef>
              <a:spcAft>
                <a:spcPts val="0"/>
              </a:spcAft>
              <a:buClr>
                <a:schemeClr val="lt1"/>
              </a:buClr>
              <a:buSzPts val="5000"/>
              <a:buFont typeface="Arial"/>
              <a:buNone/>
              <a:defRPr sz="5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0" name="Google Shape;760;p76"/>
          <p:cNvSpPr txBox="1">
            <a:spLocks noGrp="1"/>
          </p:cNvSpPr>
          <p:nvPr>
            <p:ph type="subTitle" idx="1"/>
          </p:nvPr>
        </p:nvSpPr>
        <p:spPr>
          <a:xfrm>
            <a:off x="1524000" y="6159483"/>
            <a:ext cx="9144000" cy="221700"/>
          </a:xfrm>
          <a:prstGeom prst="rect">
            <a:avLst/>
          </a:prstGeom>
          <a:noFill/>
          <a:ln>
            <a:noFill/>
          </a:ln>
        </p:spPr>
        <p:txBody>
          <a:bodyPr spcFirstLastPara="1" wrap="square" lIns="0" tIns="0" rIns="0" bIns="0" anchor="t" anchorCtr="0"/>
          <a:lstStyle>
            <a:lvl1pPr lvl="0" algn="ctr" rtl="0">
              <a:lnSpc>
                <a:spcPct val="120000"/>
              </a:lnSpc>
              <a:spcBef>
                <a:spcPts val="1200"/>
              </a:spcBef>
              <a:spcAft>
                <a:spcPts val="0"/>
              </a:spcAft>
              <a:buSzPts val="1200"/>
              <a:buNone/>
              <a:defRPr sz="1200" cap="none">
                <a:solidFill>
                  <a:schemeClr val="lt1"/>
                </a:solidFill>
                <a:latin typeface="Arial"/>
                <a:ea typeface="Arial"/>
                <a:cs typeface="Arial"/>
                <a:sym typeface="Arial"/>
              </a:defRPr>
            </a:lvl1pPr>
            <a:lvl2pPr lvl="1" algn="ctr" rtl="0">
              <a:lnSpc>
                <a:spcPct val="120000"/>
              </a:lnSpc>
              <a:spcBef>
                <a:spcPts val="600"/>
              </a:spcBef>
              <a:spcAft>
                <a:spcPts val="0"/>
              </a:spcAft>
              <a:buClr>
                <a:schemeClr val="dk2"/>
              </a:buClr>
              <a:buSzPts val="2000"/>
              <a:buNone/>
              <a:defRPr sz="2000"/>
            </a:lvl2pPr>
            <a:lvl3pPr lvl="2" algn="ctr" rtl="0">
              <a:lnSpc>
                <a:spcPct val="120000"/>
              </a:lnSpc>
              <a:spcBef>
                <a:spcPts val="600"/>
              </a:spcBef>
              <a:spcAft>
                <a:spcPts val="0"/>
              </a:spcAft>
              <a:buClr>
                <a:schemeClr val="dk2"/>
              </a:buClr>
              <a:buSzPts val="1800"/>
              <a:buNone/>
              <a:defRPr sz="1800"/>
            </a:lvl3pPr>
            <a:lvl4pPr lvl="3" algn="ctr" rtl="0">
              <a:lnSpc>
                <a:spcPct val="120000"/>
              </a:lnSpc>
              <a:spcBef>
                <a:spcPts val="600"/>
              </a:spcBef>
              <a:spcAft>
                <a:spcPts val="0"/>
              </a:spcAft>
              <a:buClr>
                <a:schemeClr val="dk2"/>
              </a:buClr>
              <a:buSzPts val="1600"/>
              <a:buNone/>
              <a:defRPr sz="1600"/>
            </a:lvl4pPr>
            <a:lvl5pPr lvl="4" algn="ctr" rtl="0">
              <a:lnSpc>
                <a:spcPct val="120000"/>
              </a:lnSpc>
              <a:spcBef>
                <a:spcPts val="600"/>
              </a:spcBef>
              <a:spcAft>
                <a:spcPts val="0"/>
              </a:spcAft>
              <a:buClr>
                <a:schemeClr val="dk2"/>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grpSp>
        <p:nvGrpSpPr>
          <p:cNvPr id="761" name="Google Shape;761;p76"/>
          <p:cNvGrpSpPr/>
          <p:nvPr/>
        </p:nvGrpSpPr>
        <p:grpSpPr>
          <a:xfrm>
            <a:off x="12256577" y="1062912"/>
            <a:ext cx="2010394" cy="4731997"/>
            <a:chOff x="12257109" y="1105729"/>
            <a:chExt cx="1740601" cy="4005076"/>
          </a:xfrm>
        </p:grpSpPr>
        <p:sp>
          <p:nvSpPr>
            <p:cNvPr id="762" name="Google Shape;762;p76"/>
            <p:cNvSpPr txBox="1"/>
            <p:nvPr/>
          </p:nvSpPr>
          <p:spPr>
            <a:xfrm>
              <a:off x="12257110" y="1105729"/>
              <a:ext cx="1740600" cy="54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2"/>
                </a:buClr>
                <a:buSzPts val="1200"/>
                <a:buFont typeface="Arial"/>
                <a:buNone/>
              </a:pPr>
              <a:r>
                <a:rPr lang="en-US" sz="1200" b="0">
                  <a:solidFill>
                    <a:schemeClr val="lt2"/>
                  </a:solidFill>
                  <a:latin typeface="Montserrat Medium"/>
                  <a:ea typeface="Montserrat Medium"/>
                  <a:cs typeface="Montserrat Medium"/>
                  <a:sym typeface="Montserrat Medium"/>
                </a:rPr>
                <a:t>TO CUSTOMIZE WITH A NEW PICTURE</a:t>
              </a:r>
              <a:endParaRPr sz="1200" b="0">
                <a:solidFill>
                  <a:schemeClr val="lt2"/>
                </a:solidFill>
                <a:latin typeface="Montserrat Medium"/>
                <a:ea typeface="Montserrat Medium"/>
                <a:cs typeface="Montserrat Medium"/>
                <a:sym typeface="Montserrat Medium"/>
              </a:endParaRPr>
            </a:p>
          </p:txBody>
        </p:sp>
        <p:sp>
          <p:nvSpPr>
            <p:cNvPr id="763" name="Google Shape;763;p76"/>
            <p:cNvSpPr txBox="1"/>
            <p:nvPr/>
          </p:nvSpPr>
          <p:spPr>
            <a:xfrm>
              <a:off x="12257109" y="1720805"/>
              <a:ext cx="1740600" cy="339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2"/>
                </a:buClr>
                <a:buSzPts val="1200"/>
                <a:buFont typeface="Arial"/>
                <a:buNone/>
              </a:pPr>
              <a:r>
                <a:rPr lang="en-US" sz="1200" b="0">
                  <a:solidFill>
                    <a:schemeClr val="lt2"/>
                  </a:solidFill>
                  <a:latin typeface="Montserrat Medium"/>
                  <a:ea typeface="Montserrat Medium"/>
                  <a:cs typeface="Montserrat Medium"/>
                  <a:sym typeface="Montserrat Medium"/>
                </a:rPr>
                <a:t>Delete</a:t>
              </a:r>
              <a:r>
                <a:rPr lang="en-US" sz="1200" b="0">
                  <a:solidFill>
                    <a:schemeClr val="lt2"/>
                  </a:solidFill>
                  <a:latin typeface="Arial"/>
                  <a:ea typeface="Arial"/>
                  <a:cs typeface="Arial"/>
                  <a:sym typeface="Arial"/>
                </a:rPr>
                <a:t> the current picture, if there is one.</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On the </a:t>
              </a:r>
              <a:r>
                <a:rPr lang="en-US" sz="1200" b="0">
                  <a:solidFill>
                    <a:schemeClr val="lt2"/>
                  </a:solidFill>
                  <a:latin typeface="Montserrat Medium"/>
                  <a:ea typeface="Montserrat Medium"/>
                  <a:cs typeface="Montserrat Medium"/>
                  <a:sym typeface="Montserrat Medium"/>
                </a:rPr>
                <a:t>Insert</a:t>
              </a:r>
              <a:r>
                <a:rPr lang="en-US" sz="1200" b="0">
                  <a:solidFill>
                    <a:schemeClr val="lt2"/>
                  </a:solidFill>
                  <a:latin typeface="Arial"/>
                  <a:ea typeface="Arial"/>
                  <a:cs typeface="Arial"/>
                  <a:sym typeface="Arial"/>
                </a:rPr>
                <a:t> tab, click the </a:t>
              </a:r>
              <a:r>
                <a:rPr lang="en-US" sz="1200" b="0">
                  <a:solidFill>
                    <a:schemeClr val="lt2"/>
                  </a:solidFill>
                  <a:latin typeface="Montserrat Medium"/>
                  <a:ea typeface="Montserrat Medium"/>
                  <a:cs typeface="Montserrat Medium"/>
                  <a:sym typeface="Montserrat Medium"/>
                </a:rPr>
                <a:t>Pictures</a:t>
              </a:r>
              <a:r>
                <a:rPr lang="en-US" sz="1200" b="0">
                  <a:solidFill>
                    <a:schemeClr val="lt2"/>
                  </a:solidFill>
                  <a:latin typeface="Arial"/>
                  <a:ea typeface="Arial"/>
                  <a:cs typeface="Arial"/>
                  <a:sym typeface="Arial"/>
                </a:rPr>
                <a:t> button.</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Navigate to the image you want to use and select </a:t>
              </a:r>
              <a:r>
                <a:rPr lang="en-US" sz="1200" b="0">
                  <a:solidFill>
                    <a:schemeClr val="lt2"/>
                  </a:solidFill>
                  <a:latin typeface="Montserrat Medium"/>
                  <a:ea typeface="Montserrat Medium"/>
                  <a:cs typeface="Montserrat Medium"/>
                  <a:sym typeface="Montserrat Medium"/>
                </a:rPr>
                <a:t>Insert</a:t>
              </a:r>
              <a:r>
                <a:rPr lang="en-US" sz="1200" b="0">
                  <a:solidFill>
                    <a:schemeClr val="lt2"/>
                  </a:solidFill>
                  <a:latin typeface="Arial"/>
                  <a:ea typeface="Arial"/>
                  <a:cs typeface="Arial"/>
                  <a:sym typeface="Arial"/>
                </a:rPr>
                <a:t>. </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Resize the picture to fit the slide, as needed. Hold the </a:t>
              </a:r>
              <a:r>
                <a:rPr lang="en-US" sz="1200" b="0">
                  <a:solidFill>
                    <a:schemeClr val="lt2"/>
                  </a:solidFill>
                  <a:latin typeface="Montserrat Medium"/>
                  <a:ea typeface="Montserrat Medium"/>
                  <a:cs typeface="Montserrat Medium"/>
                  <a:sym typeface="Montserrat Medium"/>
                </a:rPr>
                <a:t>Shift</a:t>
              </a:r>
              <a:r>
                <a:rPr lang="en-US" sz="1200" b="0">
                  <a:solidFill>
                    <a:schemeClr val="lt2"/>
                  </a:solidFill>
                  <a:latin typeface="Arial"/>
                  <a:ea typeface="Arial"/>
                  <a:cs typeface="Arial"/>
                  <a:sym typeface="Arial"/>
                </a:rPr>
                <a:t> </a:t>
              </a:r>
              <a:r>
                <a:rPr lang="en-US" sz="1200" b="0">
                  <a:solidFill>
                    <a:schemeClr val="lt2"/>
                  </a:solidFill>
                  <a:latin typeface="Montserrat Medium"/>
                  <a:ea typeface="Montserrat Medium"/>
                  <a:cs typeface="Montserrat Medium"/>
                  <a:sym typeface="Montserrat Medium"/>
                </a:rPr>
                <a:t>key</a:t>
              </a:r>
              <a:r>
                <a:rPr lang="en-US" sz="1200" b="0">
                  <a:solidFill>
                    <a:schemeClr val="lt2"/>
                  </a:solidFill>
                  <a:latin typeface="Arial"/>
                  <a:ea typeface="Arial"/>
                  <a:cs typeface="Arial"/>
                  <a:sym typeface="Arial"/>
                </a:rPr>
                <a:t> and click and drag a corner.</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On the </a:t>
              </a:r>
              <a:r>
                <a:rPr lang="en-US" sz="1200" b="0">
                  <a:solidFill>
                    <a:schemeClr val="lt2"/>
                  </a:solidFill>
                  <a:latin typeface="Montserrat Medium"/>
                  <a:ea typeface="Montserrat Medium"/>
                  <a:cs typeface="Montserrat Medium"/>
                  <a:sym typeface="Montserrat Medium"/>
                </a:rPr>
                <a:t>Home</a:t>
              </a:r>
              <a:r>
                <a:rPr lang="en-US" sz="1200" b="0">
                  <a:solidFill>
                    <a:schemeClr val="lt2"/>
                  </a:solidFill>
                  <a:latin typeface="Arial"/>
                  <a:ea typeface="Arial"/>
                  <a:cs typeface="Arial"/>
                  <a:sym typeface="Arial"/>
                </a:rPr>
                <a:t> tab, click the </a:t>
              </a:r>
              <a:r>
                <a:rPr lang="en-US" sz="1200" b="0">
                  <a:solidFill>
                    <a:schemeClr val="lt2"/>
                  </a:solidFill>
                  <a:latin typeface="Montserrat Medium"/>
                  <a:ea typeface="Montserrat Medium"/>
                  <a:cs typeface="Montserrat Medium"/>
                  <a:sym typeface="Montserrat Medium"/>
                </a:rPr>
                <a:t>Arrange</a:t>
              </a:r>
              <a:r>
                <a:rPr lang="en-US" sz="1200" b="0">
                  <a:solidFill>
                    <a:schemeClr val="lt2"/>
                  </a:solidFill>
                  <a:latin typeface="Arial"/>
                  <a:ea typeface="Arial"/>
                  <a:cs typeface="Arial"/>
                  <a:sym typeface="Arial"/>
                </a:rPr>
                <a:t> button, then </a:t>
              </a:r>
              <a:r>
                <a:rPr lang="en-US" sz="1200" b="0">
                  <a:solidFill>
                    <a:schemeClr val="lt2"/>
                  </a:solidFill>
                  <a:latin typeface="Montserrat Medium"/>
                  <a:ea typeface="Montserrat Medium"/>
                  <a:cs typeface="Montserrat Medium"/>
                  <a:sym typeface="Montserrat Medium"/>
                </a:rPr>
                <a:t>Send to Back</a:t>
              </a:r>
              <a:r>
                <a:rPr lang="en-US" sz="1200" b="0">
                  <a:solidFill>
                    <a:schemeClr val="lt2"/>
                  </a:solidFill>
                  <a:latin typeface="Arial"/>
                  <a:ea typeface="Arial"/>
                  <a:cs typeface="Arial"/>
                  <a:sym typeface="Arial"/>
                </a:rPr>
                <a:t> so the photo is behind the logos, text, and the transparent overlay. </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Click the </a:t>
              </a:r>
              <a:r>
                <a:rPr lang="en-US" sz="1200" b="0">
                  <a:solidFill>
                    <a:schemeClr val="lt2"/>
                  </a:solidFill>
                  <a:latin typeface="Montserrat Medium"/>
                  <a:ea typeface="Montserrat Medium"/>
                  <a:cs typeface="Montserrat Medium"/>
                  <a:sym typeface="Montserrat Medium"/>
                </a:rPr>
                <a:t>Reset</a:t>
              </a:r>
              <a:r>
                <a:rPr lang="en-US" sz="1200" b="0">
                  <a:solidFill>
                    <a:schemeClr val="lt2"/>
                  </a:solidFill>
                  <a:latin typeface="Arial"/>
                  <a:ea typeface="Arial"/>
                  <a:cs typeface="Arial"/>
                  <a:sym typeface="Arial"/>
                </a:rPr>
                <a:t> button to reapply the Layout</a:t>
              </a:r>
              <a:endParaRPr/>
            </a:p>
          </p:txBody>
        </p:sp>
      </p:grpSp>
      <p:sp>
        <p:nvSpPr>
          <p:cNvPr id="764" name="Google Shape;764;p76"/>
          <p:cNvSpPr>
            <a:spLocks noGrp="1"/>
          </p:cNvSpPr>
          <p:nvPr>
            <p:ph type="pic" idx="2"/>
          </p:nvPr>
        </p:nvSpPr>
        <p:spPr>
          <a:xfrm>
            <a:off x="0" y="0"/>
            <a:ext cx="12192000" cy="6858000"/>
          </a:xfrm>
          <a:prstGeom prst="rect">
            <a:avLst/>
          </a:prstGeom>
          <a:noFill/>
          <a:ln>
            <a:noFill/>
          </a:ln>
        </p:spPr>
        <p:txBody>
          <a:bodyPr spcFirstLastPara="1" wrap="square" lIns="0" tIns="0" rIns="0" bIns="1097275" anchor="ctr" anchorCtr="0"/>
          <a:lstStyle>
            <a:lvl1pPr marR="0" lvl="0" algn="ctr" rtl="0">
              <a:lnSpc>
                <a:spcPct val="120000"/>
              </a:lnSpc>
              <a:spcBef>
                <a:spcPts val="1200"/>
              </a:spcBef>
              <a:spcAft>
                <a:spcPts val="0"/>
              </a:spcAft>
              <a:buClr>
                <a:schemeClr val="accent1"/>
              </a:buClr>
              <a:buSzPts val="2400"/>
              <a:buFont typeface="Arial"/>
              <a:buNone/>
              <a:defRPr sz="2400" b="0" i="0" u="none" strike="noStrike" cap="none">
                <a:solidFill>
                  <a:schemeClr val="lt1"/>
                </a:solidFill>
                <a:latin typeface="Arial"/>
                <a:ea typeface="Arial"/>
                <a:cs typeface="Arial"/>
                <a:sym typeface="Arial"/>
              </a:defRPr>
            </a:lvl1pPr>
            <a:lvl2pPr marR="0" lvl="1" algn="l" rtl="0">
              <a:lnSpc>
                <a:spcPct val="120000"/>
              </a:lnSpc>
              <a:spcBef>
                <a:spcPts val="600"/>
              </a:spcBef>
              <a:spcAft>
                <a:spcPts val="0"/>
              </a:spcAft>
              <a:buClr>
                <a:schemeClr val="dk2"/>
              </a:buClr>
              <a:buSzPts val="1400"/>
              <a:buFont typeface="Avenir"/>
              <a:buChar char="–"/>
              <a:defRPr sz="1400" b="0" i="0" u="none" strike="noStrike" cap="none">
                <a:solidFill>
                  <a:schemeClr val="dk2"/>
                </a:solidFill>
                <a:latin typeface="Arial"/>
                <a:ea typeface="Arial"/>
                <a:cs typeface="Arial"/>
                <a:sym typeface="Arial"/>
              </a:defRPr>
            </a:lvl2pPr>
            <a:lvl3pPr marR="0" lvl="2"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R="0" lvl="3" algn="l" rtl="0">
              <a:lnSpc>
                <a:spcPct val="120000"/>
              </a:lnSpc>
              <a:spcBef>
                <a:spcPts val="600"/>
              </a:spcBef>
              <a:spcAft>
                <a:spcPts val="0"/>
              </a:spcAft>
              <a:buClr>
                <a:schemeClr val="dk2"/>
              </a:buClr>
              <a:buSzPts val="1400"/>
              <a:buFont typeface="Courier New"/>
              <a:buChar char="o"/>
              <a:defRPr sz="1400" b="0" i="0" u="none" strike="noStrike" cap="none">
                <a:solidFill>
                  <a:schemeClr val="dk2"/>
                </a:solidFill>
                <a:latin typeface="Arial"/>
                <a:ea typeface="Arial"/>
                <a:cs typeface="Arial"/>
                <a:sym typeface="Arial"/>
              </a:defRPr>
            </a:lvl4pPr>
            <a:lvl5pPr marR="0" lvl="4"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95666788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89876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_Only">
  <p:cSld name="Title_Only">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609600" y="387148"/>
            <a:ext cx="10698400" cy="837146"/>
          </a:xfrm>
          <a:prstGeom prst="rect">
            <a:avLst/>
          </a:prstGeom>
          <a:noFill/>
          <a:ln>
            <a:noFill/>
          </a:ln>
        </p:spPr>
        <p:txBody>
          <a:bodyPr spcFirstLastPara="1" wrap="square" lIns="137150" tIns="109725" rIns="137150" bIns="109725" anchor="t" anchorCtr="0"/>
          <a:lstStyle>
            <a:lvl1pPr lvl="0" algn="l" rtl="0">
              <a:lnSpc>
                <a:spcPct val="100000"/>
              </a:lnSpc>
              <a:spcBef>
                <a:spcPts val="0"/>
              </a:spcBef>
              <a:spcAft>
                <a:spcPts val="0"/>
              </a:spcAft>
              <a:buClr>
                <a:schemeClr val="l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extLst>
      <p:ext uri="{BB962C8B-B14F-4D97-AF65-F5344CB8AC3E}">
        <p14:creationId xmlns:p14="http://schemas.microsoft.com/office/powerpoint/2010/main" val="163417476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Title wth Headline and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E12EDCF-C180-44BD-8D74-D98D6CC88F7A}"/>
              </a:ext>
            </a:extLst>
          </p:cNvPr>
          <p:cNvSpPr>
            <a:spLocks noGrp="1"/>
          </p:cNvSpPr>
          <p:nvPr>
            <p:ph type="title"/>
          </p:nvPr>
        </p:nvSpPr>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52AC46E5-A3D3-4C7F-94BD-994306CD01AF}"/>
              </a:ext>
            </a:extLst>
          </p:cNvPr>
          <p:cNvSpPr>
            <a:spLocks noGrp="1"/>
          </p:cNvSpPr>
          <p:nvPr>
            <p:ph type="sldNum" sz="quarter" idx="10"/>
          </p:nvPr>
        </p:nvSpPr>
        <p:spPr>
          <a:xfrm>
            <a:off x="11675826" y="393569"/>
            <a:ext cx="121828" cy="123111"/>
          </a:xfrm>
        </p:spPr>
        <p:txBody>
          <a:bodyPr/>
          <a:lstStyle/>
          <a:p>
            <a:fld id="{633A28A4-0F99-419C-85AB-333BD5AF1C6C}" type="slidenum">
              <a:rPr lang="en-US" smtClean="0"/>
              <a:pPr/>
              <a:t>‹#›</a:t>
            </a:fld>
            <a:endParaRPr lang="en-US"/>
          </a:p>
        </p:txBody>
      </p:sp>
      <p:sp>
        <p:nvSpPr>
          <p:cNvPr id="11" name="Text Placeholder 10">
            <a:extLst>
              <a:ext uri="{FF2B5EF4-FFF2-40B4-BE49-F238E27FC236}">
                <a16:creationId xmlns:a16="http://schemas.microsoft.com/office/drawing/2014/main" id="{3CC8CD2B-3CBB-4098-805F-C37C8EC08E4F}"/>
              </a:ext>
            </a:extLst>
          </p:cNvPr>
          <p:cNvSpPr>
            <a:spLocks noGrp="1"/>
          </p:cNvSpPr>
          <p:nvPr>
            <p:ph type="body" sz="quarter" idx="11"/>
          </p:nvPr>
        </p:nvSpPr>
        <p:spPr>
          <a:xfrm>
            <a:off x="0" y="1219200"/>
            <a:ext cx="12192000" cy="457200"/>
          </a:xfrm>
        </p:spPr>
        <p:txBody>
          <a:bodyPr/>
          <a:lstStyle/>
          <a:p>
            <a:pPr lvl="0"/>
            <a:r>
              <a:rPr lang="en-US" dirty="0"/>
              <a:t>Edit Master text styles</a:t>
            </a:r>
          </a:p>
        </p:txBody>
      </p:sp>
      <p:sp>
        <p:nvSpPr>
          <p:cNvPr id="13" name="Text Placeholder 12">
            <a:extLst>
              <a:ext uri="{FF2B5EF4-FFF2-40B4-BE49-F238E27FC236}">
                <a16:creationId xmlns:a16="http://schemas.microsoft.com/office/drawing/2014/main" id="{E734D6BD-2741-445F-9A5A-FCA6F550601E}"/>
              </a:ext>
            </a:extLst>
          </p:cNvPr>
          <p:cNvSpPr>
            <a:spLocks noGrp="1"/>
          </p:cNvSpPr>
          <p:nvPr>
            <p:ph type="body" sz="quarter" idx="12" hasCustomPrompt="1"/>
          </p:nvPr>
        </p:nvSpPr>
        <p:spPr>
          <a:xfrm>
            <a:off x="0" y="1828800"/>
            <a:ext cx="12192000" cy="4191000"/>
          </a:xfrm>
        </p:spPr>
        <p:txBody>
          <a:bodyPr/>
          <a:lstStyle>
            <a:lvl2pPr marL="0" indent="0">
              <a:buNone/>
              <a:defRPr/>
            </a:lvl2pPr>
          </a:lstStyle>
          <a:p>
            <a:pPr lvl="1"/>
            <a:r>
              <a:rPr lang="en-US" dirty="0"/>
              <a:t>Second level</a:t>
            </a:r>
          </a:p>
        </p:txBody>
      </p:sp>
    </p:spTree>
    <p:extLst>
      <p:ext uri="{BB962C8B-B14F-4D97-AF65-F5344CB8AC3E}">
        <p14:creationId xmlns:p14="http://schemas.microsoft.com/office/powerpoint/2010/main" val="80143751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357165-AB25-4ED6-8558-A08280178AB4}"/>
              </a:ext>
            </a:extLst>
          </p:cNvPr>
          <p:cNvSpPr>
            <a:spLocks noGrp="1"/>
          </p:cNvSpPr>
          <p:nvPr>
            <p:ph type="title"/>
          </p:nvPr>
        </p:nvSpPr>
        <p:spPr/>
        <p:txBody>
          <a:bodyPr/>
          <a:lstStyle/>
          <a:p>
            <a:r>
              <a:rPr lang="en-US" dirty="0"/>
              <a:t>Click to edit Master title style</a:t>
            </a:r>
          </a:p>
        </p:txBody>
      </p:sp>
      <p:sp>
        <p:nvSpPr>
          <p:cNvPr id="9" name="Slide Number Placeholder 8">
            <a:extLst>
              <a:ext uri="{FF2B5EF4-FFF2-40B4-BE49-F238E27FC236}">
                <a16:creationId xmlns:a16="http://schemas.microsoft.com/office/drawing/2014/main" id="{B5957991-383D-4C00-9E1A-7180126C5DF3}"/>
              </a:ext>
            </a:extLst>
          </p:cNvPr>
          <p:cNvSpPr>
            <a:spLocks noGrp="1"/>
          </p:cNvSpPr>
          <p:nvPr>
            <p:ph type="sldNum" sz="quarter" idx="10"/>
          </p:nvPr>
        </p:nvSpPr>
        <p:spPr>
          <a:xfrm>
            <a:off x="11675826" y="393569"/>
            <a:ext cx="121828" cy="123111"/>
          </a:xfrm>
        </p:spPr>
        <p:txBody>
          <a:bodyPr/>
          <a:lstStyle/>
          <a:p>
            <a:fld id="{633A28A4-0F99-419C-85AB-333BD5AF1C6C}" type="slidenum">
              <a:rPr lang="en-US" smtClean="0"/>
              <a:pPr/>
              <a:t>‹#›</a:t>
            </a:fld>
            <a:endParaRPr lang="en-US"/>
          </a:p>
        </p:txBody>
      </p:sp>
    </p:spTree>
    <p:extLst>
      <p:ext uri="{BB962C8B-B14F-4D97-AF65-F5344CB8AC3E}">
        <p14:creationId xmlns:p14="http://schemas.microsoft.com/office/powerpoint/2010/main" val="403158676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996301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3_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357165-AB25-4ED6-8558-A08280178AB4}"/>
              </a:ext>
            </a:extLst>
          </p:cNvPr>
          <p:cNvSpPr>
            <a:spLocks noGrp="1"/>
          </p:cNvSpPr>
          <p:nvPr>
            <p:ph type="title"/>
          </p:nvPr>
        </p:nvSpPr>
        <p:spPr/>
        <p:txBody>
          <a:bodyPr/>
          <a:lstStyle/>
          <a:p>
            <a:r>
              <a:rPr lang="en-US" dirty="0"/>
              <a:t>Click to edit Master title style</a:t>
            </a:r>
          </a:p>
        </p:txBody>
      </p:sp>
      <p:sp>
        <p:nvSpPr>
          <p:cNvPr id="9" name="Slide Number Placeholder 8">
            <a:extLst>
              <a:ext uri="{FF2B5EF4-FFF2-40B4-BE49-F238E27FC236}">
                <a16:creationId xmlns:a16="http://schemas.microsoft.com/office/drawing/2014/main" id="{B5957991-383D-4C00-9E1A-7180126C5DF3}"/>
              </a:ext>
            </a:extLst>
          </p:cNvPr>
          <p:cNvSpPr>
            <a:spLocks noGrp="1"/>
          </p:cNvSpPr>
          <p:nvPr>
            <p:ph type="sldNum" sz="quarter" idx="10"/>
          </p:nvPr>
        </p:nvSpPr>
        <p:spPr>
          <a:xfrm>
            <a:off x="11675826" y="393569"/>
            <a:ext cx="121828" cy="123111"/>
          </a:xfrm>
        </p:spPr>
        <p:txBody>
          <a:bodyPr/>
          <a:lstStyle/>
          <a:p>
            <a:fld id="{633A28A4-0F99-419C-85AB-333BD5AF1C6C}" type="slidenum">
              <a:rPr lang="en-US" smtClean="0"/>
              <a:pPr/>
              <a:t>‹#›</a:t>
            </a:fld>
            <a:endParaRPr lang="en-US"/>
          </a:p>
        </p:txBody>
      </p:sp>
    </p:spTree>
    <p:extLst>
      <p:ext uri="{BB962C8B-B14F-4D97-AF65-F5344CB8AC3E}">
        <p14:creationId xmlns:p14="http://schemas.microsoft.com/office/powerpoint/2010/main" val="10965694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2A1FA83-D63F-4D61-B738-7FDA4EB1ACA3}"/>
              </a:ext>
            </a:extLst>
          </p:cNvPr>
          <p:cNvSpPr>
            <a:spLocks noGrp="1"/>
          </p:cNvSpPr>
          <p:nvPr>
            <p:ph type="title"/>
          </p:nvPr>
        </p:nvSpPr>
        <p:spPr/>
        <p:txBody>
          <a:bodyPr/>
          <a:lstStyle/>
          <a:p>
            <a:r>
              <a:rPr lang="en-US"/>
              <a:t>Click to edit Master title style</a:t>
            </a:r>
          </a:p>
        </p:txBody>
      </p:sp>
      <p:sp>
        <p:nvSpPr>
          <p:cNvPr id="8" name="Slide Number Placeholder 7">
            <a:extLst>
              <a:ext uri="{FF2B5EF4-FFF2-40B4-BE49-F238E27FC236}">
                <a16:creationId xmlns:a16="http://schemas.microsoft.com/office/drawing/2014/main" id="{7D8FBB59-A15B-435E-AE92-B888687DC148}"/>
              </a:ext>
            </a:extLst>
          </p:cNvPr>
          <p:cNvSpPr>
            <a:spLocks noGrp="1"/>
          </p:cNvSpPr>
          <p:nvPr>
            <p:ph type="sldNum" sz="quarter" idx="10"/>
          </p:nvPr>
        </p:nvSpPr>
        <p:spPr>
          <a:xfrm>
            <a:off x="11675826" y="393569"/>
            <a:ext cx="121828" cy="123111"/>
          </a:xfrm>
        </p:spPr>
        <p:txBody>
          <a:bodyPr/>
          <a:lstStyle/>
          <a:p>
            <a:fld id="{633A28A4-0F99-419C-85AB-333BD5AF1C6C}" type="slidenum">
              <a:rPr lang="en-US" smtClean="0"/>
              <a:pPr/>
              <a:t>‹#›</a:t>
            </a:fld>
            <a:endParaRPr lang="en-US"/>
          </a:p>
        </p:txBody>
      </p:sp>
      <p:sp>
        <p:nvSpPr>
          <p:cNvPr id="10" name="Text Placeholder 9">
            <a:extLst>
              <a:ext uri="{FF2B5EF4-FFF2-40B4-BE49-F238E27FC236}">
                <a16:creationId xmlns:a16="http://schemas.microsoft.com/office/drawing/2014/main" id="{4EE1021A-E5A2-4AA9-AB64-936E8CC7F0DB}"/>
              </a:ext>
            </a:extLst>
          </p:cNvPr>
          <p:cNvSpPr>
            <a:spLocks noGrp="1"/>
          </p:cNvSpPr>
          <p:nvPr>
            <p:ph type="body" sz="quarter" idx="11"/>
          </p:nvPr>
        </p:nvSpPr>
        <p:spPr>
          <a:xfrm>
            <a:off x="0" y="1295400"/>
            <a:ext cx="12192000" cy="5562600"/>
          </a:xfrm>
        </p:spPr>
        <p:txBody>
          <a:bodyPr>
            <a:noAutofit/>
          </a:body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6216292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4_Title wth Headline and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E12EDCF-C180-44BD-8D74-D98D6CC88F7A}"/>
              </a:ext>
            </a:extLst>
          </p:cNvPr>
          <p:cNvSpPr>
            <a:spLocks noGrp="1"/>
          </p:cNvSpPr>
          <p:nvPr>
            <p:ph type="title"/>
          </p:nvPr>
        </p:nvSpPr>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52AC46E5-A3D3-4C7F-94BD-994306CD01AF}"/>
              </a:ext>
            </a:extLst>
          </p:cNvPr>
          <p:cNvSpPr>
            <a:spLocks noGrp="1"/>
          </p:cNvSpPr>
          <p:nvPr>
            <p:ph type="sldNum" sz="quarter" idx="10"/>
          </p:nvPr>
        </p:nvSpPr>
        <p:spPr>
          <a:xfrm>
            <a:off x="11675826" y="393569"/>
            <a:ext cx="121828" cy="123111"/>
          </a:xfrm>
        </p:spPr>
        <p:txBody>
          <a:bodyPr/>
          <a:lstStyle/>
          <a:p>
            <a:fld id="{633A28A4-0F99-419C-85AB-333BD5AF1C6C}" type="slidenum">
              <a:rPr lang="en-US" smtClean="0"/>
              <a:pPr/>
              <a:t>‹#›</a:t>
            </a:fld>
            <a:endParaRPr lang="en-US"/>
          </a:p>
        </p:txBody>
      </p:sp>
      <p:sp>
        <p:nvSpPr>
          <p:cNvPr id="11" name="Text Placeholder 10">
            <a:extLst>
              <a:ext uri="{FF2B5EF4-FFF2-40B4-BE49-F238E27FC236}">
                <a16:creationId xmlns:a16="http://schemas.microsoft.com/office/drawing/2014/main" id="{3CC8CD2B-3CBB-4098-805F-C37C8EC08E4F}"/>
              </a:ext>
            </a:extLst>
          </p:cNvPr>
          <p:cNvSpPr>
            <a:spLocks noGrp="1"/>
          </p:cNvSpPr>
          <p:nvPr>
            <p:ph type="body" sz="quarter" idx="11"/>
          </p:nvPr>
        </p:nvSpPr>
        <p:spPr>
          <a:xfrm>
            <a:off x="0" y="1219200"/>
            <a:ext cx="12192000" cy="457200"/>
          </a:xfrm>
        </p:spPr>
        <p:txBody>
          <a:bodyPr/>
          <a:lstStyle/>
          <a:p>
            <a:pPr lvl="0"/>
            <a:r>
              <a:rPr lang="en-US" dirty="0"/>
              <a:t>Edit Master text styles</a:t>
            </a:r>
          </a:p>
        </p:txBody>
      </p:sp>
      <p:sp>
        <p:nvSpPr>
          <p:cNvPr id="13" name="Text Placeholder 12">
            <a:extLst>
              <a:ext uri="{FF2B5EF4-FFF2-40B4-BE49-F238E27FC236}">
                <a16:creationId xmlns:a16="http://schemas.microsoft.com/office/drawing/2014/main" id="{E734D6BD-2741-445F-9A5A-FCA6F550601E}"/>
              </a:ext>
            </a:extLst>
          </p:cNvPr>
          <p:cNvSpPr>
            <a:spLocks noGrp="1"/>
          </p:cNvSpPr>
          <p:nvPr>
            <p:ph type="body" sz="quarter" idx="12" hasCustomPrompt="1"/>
          </p:nvPr>
        </p:nvSpPr>
        <p:spPr>
          <a:xfrm>
            <a:off x="0" y="1828800"/>
            <a:ext cx="12192000" cy="4191000"/>
          </a:xfrm>
        </p:spPr>
        <p:txBody>
          <a:bodyPr/>
          <a:lstStyle>
            <a:lvl2pPr marL="0" indent="0">
              <a:buNone/>
              <a:defRPr/>
            </a:lvl2pPr>
          </a:lstStyle>
          <a:p>
            <a:pPr lvl="1"/>
            <a:r>
              <a:rPr lang="en-US" dirty="0"/>
              <a:t>Second level</a:t>
            </a:r>
          </a:p>
        </p:txBody>
      </p:sp>
    </p:spTree>
    <p:extLst>
      <p:ext uri="{BB962C8B-B14F-4D97-AF65-F5344CB8AC3E}">
        <p14:creationId xmlns:p14="http://schemas.microsoft.com/office/powerpoint/2010/main" val="66289576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5_Title wth Headline and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E12EDCF-C180-44BD-8D74-D98D6CC88F7A}"/>
              </a:ext>
            </a:extLst>
          </p:cNvPr>
          <p:cNvSpPr>
            <a:spLocks noGrp="1"/>
          </p:cNvSpPr>
          <p:nvPr>
            <p:ph type="title"/>
          </p:nvPr>
        </p:nvSpPr>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52AC46E5-A3D3-4C7F-94BD-994306CD01AF}"/>
              </a:ext>
            </a:extLst>
          </p:cNvPr>
          <p:cNvSpPr>
            <a:spLocks noGrp="1"/>
          </p:cNvSpPr>
          <p:nvPr>
            <p:ph type="sldNum" sz="quarter" idx="10"/>
          </p:nvPr>
        </p:nvSpPr>
        <p:spPr>
          <a:xfrm>
            <a:off x="11675826" y="393569"/>
            <a:ext cx="121828" cy="123111"/>
          </a:xfrm>
        </p:spPr>
        <p:txBody>
          <a:bodyPr/>
          <a:lstStyle/>
          <a:p>
            <a:fld id="{633A28A4-0F99-419C-85AB-333BD5AF1C6C}" type="slidenum">
              <a:rPr lang="en-US" smtClean="0"/>
              <a:pPr/>
              <a:t>‹#›</a:t>
            </a:fld>
            <a:endParaRPr lang="en-US"/>
          </a:p>
        </p:txBody>
      </p:sp>
      <p:sp>
        <p:nvSpPr>
          <p:cNvPr id="11" name="Text Placeholder 10">
            <a:extLst>
              <a:ext uri="{FF2B5EF4-FFF2-40B4-BE49-F238E27FC236}">
                <a16:creationId xmlns:a16="http://schemas.microsoft.com/office/drawing/2014/main" id="{3CC8CD2B-3CBB-4098-805F-C37C8EC08E4F}"/>
              </a:ext>
            </a:extLst>
          </p:cNvPr>
          <p:cNvSpPr>
            <a:spLocks noGrp="1"/>
          </p:cNvSpPr>
          <p:nvPr>
            <p:ph type="body" sz="quarter" idx="11"/>
          </p:nvPr>
        </p:nvSpPr>
        <p:spPr>
          <a:xfrm>
            <a:off x="0" y="1219200"/>
            <a:ext cx="12192000" cy="457200"/>
          </a:xfrm>
        </p:spPr>
        <p:txBody>
          <a:bodyPr/>
          <a:lstStyle/>
          <a:p>
            <a:pPr lvl="0"/>
            <a:r>
              <a:rPr lang="en-US" dirty="0"/>
              <a:t>Edit Master text styles</a:t>
            </a:r>
          </a:p>
        </p:txBody>
      </p:sp>
      <p:sp>
        <p:nvSpPr>
          <p:cNvPr id="13" name="Text Placeholder 12">
            <a:extLst>
              <a:ext uri="{FF2B5EF4-FFF2-40B4-BE49-F238E27FC236}">
                <a16:creationId xmlns:a16="http://schemas.microsoft.com/office/drawing/2014/main" id="{E734D6BD-2741-445F-9A5A-FCA6F550601E}"/>
              </a:ext>
            </a:extLst>
          </p:cNvPr>
          <p:cNvSpPr>
            <a:spLocks noGrp="1"/>
          </p:cNvSpPr>
          <p:nvPr>
            <p:ph type="body" sz="quarter" idx="12" hasCustomPrompt="1"/>
          </p:nvPr>
        </p:nvSpPr>
        <p:spPr>
          <a:xfrm>
            <a:off x="0" y="1828800"/>
            <a:ext cx="12192000" cy="4191000"/>
          </a:xfrm>
        </p:spPr>
        <p:txBody>
          <a:bodyPr/>
          <a:lstStyle>
            <a:lvl2pPr marL="0" indent="0">
              <a:buNone/>
              <a:defRPr/>
            </a:lvl2pPr>
          </a:lstStyle>
          <a:p>
            <a:pPr lvl="1"/>
            <a:r>
              <a:rPr lang="en-US" dirty="0"/>
              <a:t>Second level</a:t>
            </a:r>
          </a:p>
        </p:txBody>
      </p:sp>
    </p:spTree>
    <p:extLst>
      <p:ext uri="{BB962C8B-B14F-4D97-AF65-F5344CB8AC3E}">
        <p14:creationId xmlns:p14="http://schemas.microsoft.com/office/powerpoint/2010/main" val="307241962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wth Headline and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E12EDCF-C180-44BD-8D74-D98D6CC88F7A}"/>
              </a:ext>
            </a:extLst>
          </p:cNvPr>
          <p:cNvSpPr>
            <a:spLocks noGrp="1"/>
          </p:cNvSpPr>
          <p:nvPr>
            <p:ph type="title"/>
          </p:nvPr>
        </p:nvSpPr>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52AC46E5-A3D3-4C7F-94BD-994306CD01AF}"/>
              </a:ext>
            </a:extLst>
          </p:cNvPr>
          <p:cNvSpPr>
            <a:spLocks noGrp="1"/>
          </p:cNvSpPr>
          <p:nvPr>
            <p:ph type="sldNum" sz="quarter" idx="10"/>
          </p:nvPr>
        </p:nvSpPr>
        <p:spPr>
          <a:xfrm>
            <a:off x="11661398" y="393569"/>
            <a:ext cx="136256" cy="123111"/>
          </a:xfrm>
        </p:spPr>
        <p:txBody>
          <a:bodyPr/>
          <a:lstStyle/>
          <a:p>
            <a:fld id="{633A28A4-0F99-419C-85AB-333BD5AF1C6C}" type="slidenum">
              <a:rPr lang="en-US" smtClean="0"/>
              <a:pPr/>
              <a:t>‹#›</a:t>
            </a:fld>
            <a:endParaRPr lang="en-US"/>
          </a:p>
        </p:txBody>
      </p:sp>
      <p:sp>
        <p:nvSpPr>
          <p:cNvPr id="11" name="Text Placeholder 10">
            <a:extLst>
              <a:ext uri="{FF2B5EF4-FFF2-40B4-BE49-F238E27FC236}">
                <a16:creationId xmlns:a16="http://schemas.microsoft.com/office/drawing/2014/main" id="{3CC8CD2B-3CBB-4098-805F-C37C8EC08E4F}"/>
              </a:ext>
            </a:extLst>
          </p:cNvPr>
          <p:cNvSpPr>
            <a:spLocks noGrp="1"/>
          </p:cNvSpPr>
          <p:nvPr>
            <p:ph type="body" sz="quarter" idx="11"/>
          </p:nvPr>
        </p:nvSpPr>
        <p:spPr>
          <a:xfrm>
            <a:off x="0" y="1219200"/>
            <a:ext cx="12192000" cy="457200"/>
          </a:xfrm>
        </p:spPr>
        <p:txBody>
          <a:bodyPr/>
          <a:lstStyle/>
          <a:p>
            <a:pPr lvl="0"/>
            <a:r>
              <a:rPr lang="en-US" dirty="0"/>
              <a:t>Edit Master text styles</a:t>
            </a:r>
          </a:p>
        </p:txBody>
      </p:sp>
      <p:sp>
        <p:nvSpPr>
          <p:cNvPr id="13" name="Text Placeholder 12">
            <a:extLst>
              <a:ext uri="{FF2B5EF4-FFF2-40B4-BE49-F238E27FC236}">
                <a16:creationId xmlns:a16="http://schemas.microsoft.com/office/drawing/2014/main" id="{E734D6BD-2741-445F-9A5A-FCA6F550601E}"/>
              </a:ext>
            </a:extLst>
          </p:cNvPr>
          <p:cNvSpPr>
            <a:spLocks noGrp="1"/>
          </p:cNvSpPr>
          <p:nvPr>
            <p:ph type="body" sz="quarter" idx="12" hasCustomPrompt="1"/>
          </p:nvPr>
        </p:nvSpPr>
        <p:spPr>
          <a:xfrm>
            <a:off x="0" y="1828800"/>
            <a:ext cx="12192000" cy="4191000"/>
          </a:xfrm>
        </p:spPr>
        <p:txBody>
          <a:bodyPr/>
          <a:lstStyle>
            <a:lvl2pPr marL="0" indent="0">
              <a:buNone/>
              <a:defRPr/>
            </a:lvl2pPr>
          </a:lstStyle>
          <a:p>
            <a:pPr lvl="1"/>
            <a:r>
              <a:rPr lang="en-US" dirty="0"/>
              <a:t>Second level</a:t>
            </a:r>
          </a:p>
        </p:txBody>
      </p:sp>
    </p:spTree>
    <p:extLst>
      <p:ext uri="{BB962C8B-B14F-4D97-AF65-F5344CB8AC3E}">
        <p14:creationId xmlns:p14="http://schemas.microsoft.com/office/powerpoint/2010/main" val="25776919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BlueGreen_Divider slide">
  <p:cSld name="BlueGreen_Divider slide">
    <p:bg>
      <p:bgPr>
        <a:gradFill>
          <a:gsLst>
            <a:gs pos="0">
              <a:schemeClr val="lt2"/>
            </a:gs>
            <a:gs pos="50000">
              <a:schemeClr val="accent5"/>
            </a:gs>
            <a:gs pos="100000">
              <a:srgbClr val="B0D235"/>
            </a:gs>
          </a:gsLst>
          <a:lin ang="18900044" scaled="0"/>
        </a:gradFill>
        <a:effectLst/>
      </p:bgPr>
    </p:bg>
    <p:spTree>
      <p:nvGrpSpPr>
        <p:cNvPr id="1" name="Shape 765"/>
        <p:cNvGrpSpPr/>
        <p:nvPr/>
      </p:nvGrpSpPr>
      <p:grpSpPr>
        <a:xfrm>
          <a:off x="0" y="0"/>
          <a:ext cx="0" cy="0"/>
          <a:chOff x="0" y="0"/>
          <a:chExt cx="0" cy="0"/>
        </a:xfrm>
      </p:grpSpPr>
      <p:sp>
        <p:nvSpPr>
          <p:cNvPr id="766" name="Google Shape;766;p77"/>
          <p:cNvSpPr txBox="1">
            <a:spLocks noGrp="1"/>
          </p:cNvSpPr>
          <p:nvPr>
            <p:ph type="title"/>
          </p:nvPr>
        </p:nvSpPr>
        <p:spPr>
          <a:xfrm>
            <a:off x="609600" y="2587752"/>
            <a:ext cx="10972800" cy="769500"/>
          </a:xfrm>
          <a:prstGeom prst="rect">
            <a:avLst/>
          </a:prstGeom>
          <a:noFill/>
          <a:ln>
            <a:noFill/>
          </a:ln>
        </p:spPr>
        <p:txBody>
          <a:bodyPr spcFirstLastPara="1" wrap="square" lIns="0" tIns="0" rIns="0" bIns="0" anchor="b" anchorCtr="0"/>
          <a:lstStyle>
            <a:lvl1pPr lvl="0" algn="l" rtl="0">
              <a:lnSpc>
                <a:spcPct val="100000"/>
              </a:lnSpc>
              <a:spcBef>
                <a:spcPts val="0"/>
              </a:spcBef>
              <a:spcAft>
                <a:spcPts val="0"/>
              </a:spcAft>
              <a:buClr>
                <a:schemeClr val="lt1"/>
              </a:buClr>
              <a:buSzPts val="5000"/>
              <a:buFont typeface="Arial"/>
              <a:buNone/>
              <a:defRPr sz="5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7" name="Google Shape;767;p77"/>
          <p:cNvSpPr txBox="1">
            <a:spLocks noGrp="1"/>
          </p:cNvSpPr>
          <p:nvPr>
            <p:ph type="body" idx="1"/>
          </p:nvPr>
        </p:nvSpPr>
        <p:spPr>
          <a:xfrm>
            <a:off x="609600" y="3639312"/>
            <a:ext cx="10972800" cy="332400"/>
          </a:xfrm>
          <a:prstGeom prst="rect">
            <a:avLst/>
          </a:prstGeom>
          <a:noFill/>
          <a:ln>
            <a:noFill/>
          </a:ln>
        </p:spPr>
        <p:txBody>
          <a:bodyPr spcFirstLastPara="1" wrap="square" lIns="0" tIns="0" rIns="0" bIns="0" anchor="t" anchorCtr="0"/>
          <a:lstStyle>
            <a:lvl1pPr marL="457200" lvl="0" indent="-228600" algn="l" rtl="0">
              <a:lnSpc>
                <a:spcPct val="120000"/>
              </a:lnSpc>
              <a:spcBef>
                <a:spcPts val="1200"/>
              </a:spcBef>
              <a:spcAft>
                <a:spcPts val="0"/>
              </a:spcAft>
              <a:buSzPts val="1800"/>
              <a:buNone/>
              <a:defRPr sz="1800">
                <a:solidFill>
                  <a:schemeClr val="lt1"/>
                </a:solidFill>
                <a:latin typeface="Arial"/>
                <a:ea typeface="Arial"/>
                <a:cs typeface="Arial"/>
                <a:sym typeface="Arial"/>
              </a:defRPr>
            </a:lvl1pPr>
            <a:lvl2pPr marL="914400" lvl="1" indent="-228600" algn="l" rtl="0">
              <a:lnSpc>
                <a:spcPct val="120000"/>
              </a:lnSpc>
              <a:spcBef>
                <a:spcPts val="600"/>
              </a:spcBef>
              <a:spcAft>
                <a:spcPts val="0"/>
              </a:spcAft>
              <a:buClr>
                <a:srgbClr val="898989"/>
              </a:buClr>
              <a:buSzPts val="2000"/>
              <a:buNone/>
              <a:defRPr sz="2000">
                <a:solidFill>
                  <a:srgbClr val="898989"/>
                </a:solidFill>
              </a:defRPr>
            </a:lvl2pPr>
            <a:lvl3pPr marL="1371600" lvl="2" indent="-228600" algn="l" rtl="0">
              <a:lnSpc>
                <a:spcPct val="120000"/>
              </a:lnSpc>
              <a:spcBef>
                <a:spcPts val="600"/>
              </a:spcBef>
              <a:spcAft>
                <a:spcPts val="0"/>
              </a:spcAft>
              <a:buClr>
                <a:srgbClr val="898989"/>
              </a:buClr>
              <a:buSzPts val="1800"/>
              <a:buNone/>
              <a:defRPr sz="1800">
                <a:solidFill>
                  <a:srgbClr val="898989"/>
                </a:solidFill>
              </a:defRPr>
            </a:lvl3pPr>
            <a:lvl4pPr marL="1828800" lvl="3" indent="-228600" algn="l" rtl="0">
              <a:lnSpc>
                <a:spcPct val="120000"/>
              </a:lnSpc>
              <a:spcBef>
                <a:spcPts val="600"/>
              </a:spcBef>
              <a:spcAft>
                <a:spcPts val="0"/>
              </a:spcAft>
              <a:buClr>
                <a:srgbClr val="898989"/>
              </a:buClr>
              <a:buSzPts val="1600"/>
              <a:buNone/>
              <a:defRPr sz="1600">
                <a:solidFill>
                  <a:srgbClr val="898989"/>
                </a:solidFill>
              </a:defRPr>
            </a:lvl4pPr>
            <a:lvl5pPr marL="2286000" lvl="4" indent="-228600" algn="l" rtl="0">
              <a:lnSpc>
                <a:spcPct val="120000"/>
              </a:lnSpc>
              <a:spcBef>
                <a:spcPts val="600"/>
              </a:spcBef>
              <a:spcAft>
                <a:spcPts val="0"/>
              </a:spcAft>
              <a:buClr>
                <a:srgbClr val="898989"/>
              </a:buClr>
              <a:buSzPts val="1600"/>
              <a:buNone/>
              <a:defRPr sz="1600">
                <a:solidFill>
                  <a:srgbClr val="898989"/>
                </a:solidFill>
              </a:defRPr>
            </a:lvl5pPr>
            <a:lvl6pPr marL="2743200" lvl="5" indent="-228600" algn="l" rtl="0">
              <a:lnSpc>
                <a:spcPct val="90000"/>
              </a:lnSpc>
              <a:spcBef>
                <a:spcPts val="500"/>
              </a:spcBef>
              <a:spcAft>
                <a:spcPts val="0"/>
              </a:spcAft>
              <a:buClr>
                <a:srgbClr val="898989"/>
              </a:buClr>
              <a:buSzPts val="1600"/>
              <a:buNone/>
              <a:defRPr sz="1600">
                <a:solidFill>
                  <a:srgbClr val="898989"/>
                </a:solidFill>
              </a:defRPr>
            </a:lvl6pPr>
            <a:lvl7pPr marL="3200400" lvl="6" indent="-228600" algn="l" rtl="0">
              <a:lnSpc>
                <a:spcPct val="90000"/>
              </a:lnSpc>
              <a:spcBef>
                <a:spcPts val="500"/>
              </a:spcBef>
              <a:spcAft>
                <a:spcPts val="0"/>
              </a:spcAft>
              <a:buClr>
                <a:srgbClr val="898989"/>
              </a:buClr>
              <a:buSzPts val="1600"/>
              <a:buNone/>
              <a:defRPr sz="1600">
                <a:solidFill>
                  <a:srgbClr val="898989"/>
                </a:solidFill>
              </a:defRPr>
            </a:lvl7pPr>
            <a:lvl8pPr marL="3657600" lvl="7" indent="-228600" algn="l" rtl="0">
              <a:lnSpc>
                <a:spcPct val="90000"/>
              </a:lnSpc>
              <a:spcBef>
                <a:spcPts val="500"/>
              </a:spcBef>
              <a:spcAft>
                <a:spcPts val="0"/>
              </a:spcAft>
              <a:buClr>
                <a:srgbClr val="898989"/>
              </a:buClr>
              <a:buSzPts val="1600"/>
              <a:buNone/>
              <a:defRPr sz="1600">
                <a:solidFill>
                  <a:srgbClr val="898989"/>
                </a:solidFill>
              </a:defRPr>
            </a:lvl8pPr>
            <a:lvl9pPr marL="4114800" lvl="8" indent="-228600" algn="l" rtl="0">
              <a:lnSpc>
                <a:spcPct val="90000"/>
              </a:lnSpc>
              <a:spcBef>
                <a:spcPts val="500"/>
              </a:spcBef>
              <a:spcAft>
                <a:spcPts val="0"/>
              </a:spcAft>
              <a:buClr>
                <a:srgbClr val="898989"/>
              </a:buClr>
              <a:buSzPts val="1600"/>
              <a:buNone/>
              <a:defRPr sz="1600">
                <a:solidFill>
                  <a:srgbClr val="898989"/>
                </a:solidFill>
              </a:defRPr>
            </a:lvl9pPr>
          </a:lstStyle>
          <a:p>
            <a:endParaRPr/>
          </a:p>
        </p:txBody>
      </p:sp>
      <p:sp>
        <p:nvSpPr>
          <p:cNvPr id="768" name="Google Shape;768;p77"/>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grpSp>
        <p:nvGrpSpPr>
          <p:cNvPr id="769" name="Google Shape;769;p77"/>
          <p:cNvGrpSpPr/>
          <p:nvPr/>
        </p:nvGrpSpPr>
        <p:grpSpPr>
          <a:xfrm>
            <a:off x="12256577" y="1062912"/>
            <a:ext cx="2010394" cy="4731997"/>
            <a:chOff x="12257109" y="1105729"/>
            <a:chExt cx="1740601" cy="4005076"/>
          </a:xfrm>
        </p:grpSpPr>
        <p:sp>
          <p:nvSpPr>
            <p:cNvPr id="770" name="Google Shape;770;p77"/>
            <p:cNvSpPr txBox="1"/>
            <p:nvPr/>
          </p:nvSpPr>
          <p:spPr>
            <a:xfrm>
              <a:off x="12257110" y="1105729"/>
              <a:ext cx="1740600" cy="54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2"/>
                </a:buClr>
                <a:buSzPts val="1200"/>
                <a:buFont typeface="Arial"/>
                <a:buNone/>
              </a:pPr>
              <a:r>
                <a:rPr lang="en-US" sz="1200" b="0">
                  <a:solidFill>
                    <a:schemeClr val="lt2"/>
                  </a:solidFill>
                  <a:latin typeface="Montserrat Medium"/>
                  <a:ea typeface="Montserrat Medium"/>
                  <a:cs typeface="Montserrat Medium"/>
                  <a:sym typeface="Montserrat Medium"/>
                </a:rPr>
                <a:t>TO CUSTOMIZE WITH A NEW PICTURE</a:t>
              </a:r>
              <a:endParaRPr sz="1200" b="0">
                <a:solidFill>
                  <a:schemeClr val="lt2"/>
                </a:solidFill>
                <a:latin typeface="Montserrat Medium"/>
                <a:ea typeface="Montserrat Medium"/>
                <a:cs typeface="Montserrat Medium"/>
                <a:sym typeface="Montserrat Medium"/>
              </a:endParaRPr>
            </a:p>
          </p:txBody>
        </p:sp>
        <p:sp>
          <p:nvSpPr>
            <p:cNvPr id="771" name="Google Shape;771;p77"/>
            <p:cNvSpPr txBox="1"/>
            <p:nvPr/>
          </p:nvSpPr>
          <p:spPr>
            <a:xfrm>
              <a:off x="12257109" y="1720805"/>
              <a:ext cx="1740600" cy="339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2"/>
                </a:buClr>
                <a:buSzPts val="1200"/>
                <a:buFont typeface="Arial"/>
                <a:buNone/>
              </a:pPr>
              <a:r>
                <a:rPr lang="en-US" sz="1200" b="0">
                  <a:solidFill>
                    <a:schemeClr val="lt2"/>
                  </a:solidFill>
                  <a:latin typeface="Montserrat Medium"/>
                  <a:ea typeface="Montserrat Medium"/>
                  <a:cs typeface="Montserrat Medium"/>
                  <a:sym typeface="Montserrat Medium"/>
                </a:rPr>
                <a:t>Delete</a:t>
              </a:r>
              <a:r>
                <a:rPr lang="en-US" sz="1200" b="0">
                  <a:solidFill>
                    <a:schemeClr val="lt2"/>
                  </a:solidFill>
                  <a:latin typeface="Arial"/>
                  <a:ea typeface="Arial"/>
                  <a:cs typeface="Arial"/>
                  <a:sym typeface="Arial"/>
                </a:rPr>
                <a:t> the current picture, if there is one.</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On the </a:t>
              </a:r>
              <a:r>
                <a:rPr lang="en-US" sz="1200" b="0">
                  <a:solidFill>
                    <a:schemeClr val="lt2"/>
                  </a:solidFill>
                  <a:latin typeface="Montserrat Medium"/>
                  <a:ea typeface="Montserrat Medium"/>
                  <a:cs typeface="Montserrat Medium"/>
                  <a:sym typeface="Montserrat Medium"/>
                </a:rPr>
                <a:t>Insert</a:t>
              </a:r>
              <a:r>
                <a:rPr lang="en-US" sz="1200" b="0">
                  <a:solidFill>
                    <a:schemeClr val="lt2"/>
                  </a:solidFill>
                  <a:latin typeface="Arial"/>
                  <a:ea typeface="Arial"/>
                  <a:cs typeface="Arial"/>
                  <a:sym typeface="Arial"/>
                </a:rPr>
                <a:t> tab, click the </a:t>
              </a:r>
              <a:r>
                <a:rPr lang="en-US" sz="1200" b="0">
                  <a:solidFill>
                    <a:schemeClr val="lt2"/>
                  </a:solidFill>
                  <a:latin typeface="Montserrat Medium"/>
                  <a:ea typeface="Montserrat Medium"/>
                  <a:cs typeface="Montserrat Medium"/>
                  <a:sym typeface="Montserrat Medium"/>
                </a:rPr>
                <a:t>Pictures</a:t>
              </a:r>
              <a:r>
                <a:rPr lang="en-US" sz="1200" b="0">
                  <a:solidFill>
                    <a:schemeClr val="lt2"/>
                  </a:solidFill>
                  <a:latin typeface="Arial"/>
                  <a:ea typeface="Arial"/>
                  <a:cs typeface="Arial"/>
                  <a:sym typeface="Arial"/>
                </a:rPr>
                <a:t> button.</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Navigate to the image you want to use and select </a:t>
              </a:r>
              <a:r>
                <a:rPr lang="en-US" sz="1200" b="0">
                  <a:solidFill>
                    <a:schemeClr val="lt2"/>
                  </a:solidFill>
                  <a:latin typeface="Montserrat Medium"/>
                  <a:ea typeface="Montserrat Medium"/>
                  <a:cs typeface="Montserrat Medium"/>
                  <a:sym typeface="Montserrat Medium"/>
                </a:rPr>
                <a:t>Insert</a:t>
              </a:r>
              <a:r>
                <a:rPr lang="en-US" sz="1200" b="0">
                  <a:solidFill>
                    <a:schemeClr val="lt2"/>
                  </a:solidFill>
                  <a:latin typeface="Arial"/>
                  <a:ea typeface="Arial"/>
                  <a:cs typeface="Arial"/>
                  <a:sym typeface="Arial"/>
                </a:rPr>
                <a:t>. </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Resize the picture to fit the slide, as needed. Hold the </a:t>
              </a:r>
              <a:r>
                <a:rPr lang="en-US" sz="1200" b="0">
                  <a:solidFill>
                    <a:schemeClr val="lt2"/>
                  </a:solidFill>
                  <a:latin typeface="Montserrat Medium"/>
                  <a:ea typeface="Montserrat Medium"/>
                  <a:cs typeface="Montserrat Medium"/>
                  <a:sym typeface="Montserrat Medium"/>
                </a:rPr>
                <a:t>Shift</a:t>
              </a:r>
              <a:r>
                <a:rPr lang="en-US" sz="1200" b="0">
                  <a:solidFill>
                    <a:schemeClr val="lt2"/>
                  </a:solidFill>
                  <a:latin typeface="Arial"/>
                  <a:ea typeface="Arial"/>
                  <a:cs typeface="Arial"/>
                  <a:sym typeface="Arial"/>
                </a:rPr>
                <a:t> </a:t>
              </a:r>
              <a:r>
                <a:rPr lang="en-US" sz="1200" b="0">
                  <a:solidFill>
                    <a:schemeClr val="lt2"/>
                  </a:solidFill>
                  <a:latin typeface="Montserrat Medium"/>
                  <a:ea typeface="Montserrat Medium"/>
                  <a:cs typeface="Montserrat Medium"/>
                  <a:sym typeface="Montserrat Medium"/>
                </a:rPr>
                <a:t>key</a:t>
              </a:r>
              <a:r>
                <a:rPr lang="en-US" sz="1200" b="0">
                  <a:solidFill>
                    <a:schemeClr val="lt2"/>
                  </a:solidFill>
                  <a:latin typeface="Arial"/>
                  <a:ea typeface="Arial"/>
                  <a:cs typeface="Arial"/>
                  <a:sym typeface="Arial"/>
                </a:rPr>
                <a:t> and click and drag a corner.</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On the </a:t>
              </a:r>
              <a:r>
                <a:rPr lang="en-US" sz="1200" b="0">
                  <a:solidFill>
                    <a:schemeClr val="lt2"/>
                  </a:solidFill>
                  <a:latin typeface="Montserrat Medium"/>
                  <a:ea typeface="Montserrat Medium"/>
                  <a:cs typeface="Montserrat Medium"/>
                  <a:sym typeface="Montserrat Medium"/>
                </a:rPr>
                <a:t>Home</a:t>
              </a:r>
              <a:r>
                <a:rPr lang="en-US" sz="1200" b="0">
                  <a:solidFill>
                    <a:schemeClr val="lt2"/>
                  </a:solidFill>
                  <a:latin typeface="Arial"/>
                  <a:ea typeface="Arial"/>
                  <a:cs typeface="Arial"/>
                  <a:sym typeface="Arial"/>
                </a:rPr>
                <a:t> tab, click the </a:t>
              </a:r>
              <a:r>
                <a:rPr lang="en-US" sz="1200" b="0">
                  <a:solidFill>
                    <a:schemeClr val="lt2"/>
                  </a:solidFill>
                  <a:latin typeface="Montserrat Medium"/>
                  <a:ea typeface="Montserrat Medium"/>
                  <a:cs typeface="Montserrat Medium"/>
                  <a:sym typeface="Montserrat Medium"/>
                </a:rPr>
                <a:t>Arrange</a:t>
              </a:r>
              <a:r>
                <a:rPr lang="en-US" sz="1200" b="0">
                  <a:solidFill>
                    <a:schemeClr val="lt2"/>
                  </a:solidFill>
                  <a:latin typeface="Arial"/>
                  <a:ea typeface="Arial"/>
                  <a:cs typeface="Arial"/>
                  <a:sym typeface="Arial"/>
                </a:rPr>
                <a:t> button, then </a:t>
              </a:r>
              <a:r>
                <a:rPr lang="en-US" sz="1200" b="0">
                  <a:solidFill>
                    <a:schemeClr val="lt2"/>
                  </a:solidFill>
                  <a:latin typeface="Montserrat Medium"/>
                  <a:ea typeface="Montserrat Medium"/>
                  <a:cs typeface="Montserrat Medium"/>
                  <a:sym typeface="Montserrat Medium"/>
                </a:rPr>
                <a:t>Send to Back</a:t>
              </a:r>
              <a:r>
                <a:rPr lang="en-US" sz="1200" b="0">
                  <a:solidFill>
                    <a:schemeClr val="lt2"/>
                  </a:solidFill>
                  <a:latin typeface="Arial"/>
                  <a:ea typeface="Arial"/>
                  <a:cs typeface="Arial"/>
                  <a:sym typeface="Arial"/>
                </a:rPr>
                <a:t> so the photo is behind the logos, text, and the transparent overlay. </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Click the </a:t>
              </a:r>
              <a:r>
                <a:rPr lang="en-US" sz="1200" b="0">
                  <a:solidFill>
                    <a:schemeClr val="lt2"/>
                  </a:solidFill>
                  <a:latin typeface="Montserrat Medium"/>
                  <a:ea typeface="Montserrat Medium"/>
                  <a:cs typeface="Montserrat Medium"/>
                  <a:sym typeface="Montserrat Medium"/>
                </a:rPr>
                <a:t>Reset</a:t>
              </a:r>
              <a:r>
                <a:rPr lang="en-US" sz="1200" b="0">
                  <a:solidFill>
                    <a:schemeClr val="lt2"/>
                  </a:solidFill>
                  <a:latin typeface="Arial"/>
                  <a:ea typeface="Arial"/>
                  <a:cs typeface="Arial"/>
                  <a:sym typeface="Arial"/>
                </a:rPr>
                <a:t> button to reapply the Layout</a:t>
              </a:r>
              <a:endParaRPr/>
            </a:p>
          </p:txBody>
        </p:sp>
      </p:grpSp>
      <p:sp>
        <p:nvSpPr>
          <p:cNvPr id="772" name="Google Shape;772;p77"/>
          <p:cNvSpPr>
            <a:spLocks noGrp="1"/>
          </p:cNvSpPr>
          <p:nvPr>
            <p:ph type="pic" idx="2"/>
          </p:nvPr>
        </p:nvSpPr>
        <p:spPr>
          <a:xfrm>
            <a:off x="0" y="0"/>
            <a:ext cx="12192000" cy="6858000"/>
          </a:xfrm>
          <a:prstGeom prst="rect">
            <a:avLst/>
          </a:prstGeom>
          <a:noFill/>
          <a:ln>
            <a:noFill/>
          </a:ln>
        </p:spPr>
        <p:txBody>
          <a:bodyPr spcFirstLastPara="1" wrap="square" lIns="0" tIns="0" rIns="0" bIns="1097275" anchor="ctr" anchorCtr="0"/>
          <a:lstStyle>
            <a:lvl1pPr marR="0" lvl="0" algn="ctr" rtl="0">
              <a:lnSpc>
                <a:spcPct val="120000"/>
              </a:lnSpc>
              <a:spcBef>
                <a:spcPts val="1200"/>
              </a:spcBef>
              <a:spcAft>
                <a:spcPts val="0"/>
              </a:spcAft>
              <a:buClr>
                <a:schemeClr val="accent1"/>
              </a:buClr>
              <a:buSzPts val="2400"/>
              <a:buFont typeface="Arial"/>
              <a:buNone/>
              <a:defRPr sz="2400" b="0" i="0" u="none" strike="noStrike" cap="none">
                <a:solidFill>
                  <a:schemeClr val="lt1"/>
                </a:solidFill>
                <a:latin typeface="Arial"/>
                <a:ea typeface="Arial"/>
                <a:cs typeface="Arial"/>
                <a:sym typeface="Arial"/>
              </a:defRPr>
            </a:lvl1pPr>
            <a:lvl2pPr marR="0" lvl="1" algn="l" rtl="0">
              <a:lnSpc>
                <a:spcPct val="120000"/>
              </a:lnSpc>
              <a:spcBef>
                <a:spcPts val="600"/>
              </a:spcBef>
              <a:spcAft>
                <a:spcPts val="0"/>
              </a:spcAft>
              <a:buClr>
                <a:schemeClr val="dk2"/>
              </a:buClr>
              <a:buSzPts val="1400"/>
              <a:buFont typeface="Avenir"/>
              <a:buChar char="–"/>
              <a:defRPr sz="1400" b="0" i="0" u="none" strike="noStrike" cap="none">
                <a:solidFill>
                  <a:schemeClr val="dk2"/>
                </a:solidFill>
                <a:latin typeface="Arial"/>
                <a:ea typeface="Arial"/>
                <a:cs typeface="Arial"/>
                <a:sym typeface="Arial"/>
              </a:defRPr>
            </a:lvl2pPr>
            <a:lvl3pPr marR="0" lvl="2"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R="0" lvl="3" algn="l" rtl="0">
              <a:lnSpc>
                <a:spcPct val="120000"/>
              </a:lnSpc>
              <a:spcBef>
                <a:spcPts val="600"/>
              </a:spcBef>
              <a:spcAft>
                <a:spcPts val="0"/>
              </a:spcAft>
              <a:buClr>
                <a:schemeClr val="dk2"/>
              </a:buClr>
              <a:buSzPts val="1400"/>
              <a:buFont typeface="Courier New"/>
              <a:buChar char="o"/>
              <a:defRPr sz="1400" b="0" i="0" u="none" strike="noStrike" cap="none">
                <a:solidFill>
                  <a:schemeClr val="dk2"/>
                </a:solidFill>
                <a:latin typeface="Arial"/>
                <a:ea typeface="Arial"/>
                <a:cs typeface="Arial"/>
                <a:sym typeface="Arial"/>
              </a:defRPr>
            </a:lvl4pPr>
            <a:lvl5pPr marR="0" lvl="4"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99259813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BlueGreen_Title slide">
    <p:bg>
      <p:bgPr>
        <a:gradFill>
          <a:gsLst>
            <a:gs pos="50000">
              <a:schemeClr val="accent5"/>
            </a:gs>
            <a:gs pos="0">
              <a:schemeClr val="bg2"/>
            </a:gs>
            <a:gs pos="100000">
              <a:srgbClr val="B0D235"/>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3082752"/>
            <a:ext cx="9144000" cy="1384995"/>
          </a:xfrm>
        </p:spPr>
        <p:txBody>
          <a:bodyPr anchor="ctr"/>
          <a:lstStyle>
            <a:lvl1pPr algn="ctr">
              <a:lnSpc>
                <a:spcPct val="90000"/>
              </a:lnSpc>
              <a:defRPr sz="5000">
                <a:solidFill>
                  <a:schemeClr val="bg1"/>
                </a:solidFill>
              </a:defRPr>
            </a:lvl1pPr>
          </a:lstStyle>
          <a:p>
            <a:r>
              <a:rPr lang="en-US"/>
              <a:t>Title of </a:t>
            </a:r>
            <a:br>
              <a:rPr lang="en-US"/>
            </a:br>
            <a:r>
              <a:rPr lang="en-US"/>
              <a:t>presentation</a:t>
            </a:r>
          </a:p>
        </p:txBody>
      </p:sp>
      <p:sp>
        <p:nvSpPr>
          <p:cNvPr id="3" name="Subtitle 2"/>
          <p:cNvSpPr>
            <a:spLocks noGrp="1"/>
          </p:cNvSpPr>
          <p:nvPr>
            <p:ph type="subTitle" idx="1" hasCustomPrompt="1"/>
          </p:nvPr>
        </p:nvSpPr>
        <p:spPr>
          <a:xfrm>
            <a:off x="1524000" y="6159483"/>
            <a:ext cx="9144000" cy="221599"/>
          </a:xfrm>
        </p:spPr>
        <p:txBody>
          <a:bodyPr>
            <a:spAutoFit/>
          </a:bodyPr>
          <a:lstStyle>
            <a:lvl1pPr marL="0" indent="0" algn="ctr">
              <a:buNone/>
              <a:defRPr sz="1200" cap="all" spc="300"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Date | Confidential</a:t>
            </a:r>
          </a:p>
        </p:txBody>
      </p:sp>
      <p:grpSp>
        <p:nvGrpSpPr>
          <p:cNvPr id="36" name="Group 35"/>
          <p:cNvGrpSpPr/>
          <p:nvPr/>
        </p:nvGrpSpPr>
        <p:grpSpPr>
          <a:xfrm>
            <a:off x="12257109" y="1062946"/>
            <a:ext cx="2010434" cy="4732109"/>
            <a:chOff x="12257109" y="1105729"/>
            <a:chExt cx="1740570" cy="4005066"/>
          </a:xfrm>
        </p:grpSpPr>
        <p:sp>
          <p:nvSpPr>
            <p:cNvPr id="37" name="TextBox 36"/>
            <p:cNvSpPr txBox="1"/>
            <p:nvPr/>
          </p:nvSpPr>
          <p:spPr>
            <a:xfrm>
              <a:off x="12257110" y="1105729"/>
              <a:ext cx="1740569" cy="547028"/>
            </a:xfrm>
            <a:prstGeom prst="rect">
              <a:avLst/>
            </a:prstGeom>
            <a:noFill/>
          </p:spPr>
          <p:txBody>
            <a:bodyPr wrap="square" rtlCol="0" anchor="ctr">
              <a:spAutoFit/>
            </a:bodyPr>
            <a:lstStyle/>
            <a:p>
              <a:pPr marL="0" marR="0" indent="0" algn="l"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0">
                  <a:solidFill>
                    <a:schemeClr val="bg2"/>
                  </a:solidFill>
                  <a:latin typeface="Gotham Medium" panose="02000604030000020004" pitchFamily="50" charset="0"/>
                </a:rPr>
                <a:t>TO CUSTOMIZE WITH</a:t>
              </a:r>
              <a:r>
                <a:rPr sz="1200" b="0" baseline="0">
                  <a:solidFill>
                    <a:schemeClr val="bg2"/>
                  </a:solidFill>
                  <a:latin typeface="Gotham Medium" panose="02000604030000020004" pitchFamily="50" charset="0"/>
                </a:rPr>
                <a:t> A NEW PICTURE</a:t>
              </a:r>
              <a:endParaRPr sz="1200" b="0">
                <a:solidFill>
                  <a:schemeClr val="bg2"/>
                </a:solidFill>
                <a:latin typeface="Gotham Medium" panose="02000604030000020004" pitchFamily="50" charset="0"/>
              </a:endParaRPr>
            </a:p>
          </p:txBody>
        </p:sp>
        <p:sp>
          <p:nvSpPr>
            <p:cNvPr id="38" name="TextBox 37"/>
            <p:cNvSpPr txBox="1"/>
            <p:nvPr/>
          </p:nvSpPr>
          <p:spPr>
            <a:xfrm>
              <a:off x="12257109" y="1720805"/>
              <a:ext cx="1740570" cy="3389990"/>
            </a:xfrm>
            <a:prstGeom prst="rect">
              <a:avLst/>
            </a:prstGeom>
            <a:noFill/>
          </p:spPr>
          <p:txBody>
            <a:bodyPr wrap="square" rtlCol="0" anchor="t" anchorCtr="0">
              <a:noAutofit/>
            </a:bodyPr>
            <a:lstStyle/>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a:solidFill>
                    <a:schemeClr val="bg2"/>
                  </a:solidFill>
                  <a:latin typeface="Gotham Medium" panose="02000604030000020004" pitchFamily="50" charset="0"/>
                </a:rPr>
                <a:t>Delete</a:t>
              </a:r>
              <a:r>
                <a:rPr sz="1200" b="0">
                  <a:solidFill>
                    <a:schemeClr val="bg2"/>
                  </a:solidFill>
                </a:rPr>
                <a:t> </a:t>
              </a:r>
              <a:r>
                <a:rPr sz="1200" b="0" baseline="0">
                  <a:solidFill>
                    <a:schemeClr val="bg2"/>
                  </a:solidFill>
                </a:rPr>
                <a:t>the current picture, if there is one.</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a:solidFill>
                    <a:schemeClr val="bg2"/>
                  </a:solidFill>
                </a:rPr>
                <a:t>On the </a:t>
              </a:r>
              <a:r>
                <a:rPr sz="1200" b="0">
                  <a:solidFill>
                    <a:schemeClr val="bg2"/>
                  </a:solidFill>
                  <a:latin typeface="Gotham Medium" panose="02000604030000020004" pitchFamily="50" charset="0"/>
                </a:rPr>
                <a:t>Insert</a:t>
              </a:r>
              <a:r>
                <a:rPr sz="1200" b="0">
                  <a:solidFill>
                    <a:schemeClr val="bg2"/>
                  </a:solidFill>
                </a:rPr>
                <a:t> tab, click</a:t>
              </a:r>
              <a:r>
                <a:rPr sz="1200" b="0" baseline="0">
                  <a:solidFill>
                    <a:schemeClr val="bg2"/>
                  </a:solidFill>
                </a:rPr>
                <a:t> the </a:t>
              </a:r>
              <a:r>
                <a:rPr sz="1200" b="0" baseline="0">
                  <a:solidFill>
                    <a:schemeClr val="bg2"/>
                  </a:solidFill>
                  <a:latin typeface="Gotham Medium" panose="02000604030000020004" pitchFamily="50" charset="0"/>
                </a:rPr>
                <a:t>Pictures</a:t>
              </a:r>
              <a:r>
                <a:rPr sz="1200" b="0" baseline="0">
                  <a:solidFill>
                    <a:schemeClr val="bg2"/>
                  </a:solidFill>
                </a:rPr>
                <a:t> button.</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a:solidFill>
                    <a:schemeClr val="bg2"/>
                  </a:solidFill>
                </a:rPr>
                <a:t>Navigate to the image you want to use and select </a:t>
              </a:r>
              <a:r>
                <a:rPr sz="1200" b="0" baseline="0">
                  <a:solidFill>
                    <a:schemeClr val="bg2"/>
                  </a:solidFill>
                  <a:latin typeface="Gotham Medium" panose="02000604030000020004" pitchFamily="50" charset="0"/>
                </a:rPr>
                <a:t>Insert</a:t>
              </a:r>
              <a:r>
                <a:rPr sz="1200" b="0" baseline="0">
                  <a:solidFill>
                    <a:schemeClr val="bg2"/>
                  </a:solidFill>
                </a:rPr>
                <a:t>.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a:solidFill>
                    <a:schemeClr val="bg2"/>
                  </a:solidFill>
                </a:rPr>
                <a:t>Resize the picture to fit the slide, as needed. Hold the </a:t>
              </a:r>
              <a:r>
                <a:rPr sz="1200" b="0" baseline="0">
                  <a:solidFill>
                    <a:schemeClr val="bg2"/>
                  </a:solidFill>
                  <a:latin typeface="Gotham Medium" panose="02000604030000020004" pitchFamily="50" charset="0"/>
                </a:rPr>
                <a:t>Shift</a:t>
              </a:r>
              <a:r>
                <a:rPr sz="1200" b="0" baseline="0">
                  <a:solidFill>
                    <a:schemeClr val="bg2"/>
                  </a:solidFill>
                </a:rPr>
                <a:t> </a:t>
              </a:r>
              <a:r>
                <a:rPr sz="1200" b="0" baseline="0">
                  <a:solidFill>
                    <a:schemeClr val="bg2"/>
                  </a:solidFill>
                  <a:latin typeface="Gotham Medium" panose="02000604030000020004" pitchFamily="50" charset="0"/>
                </a:rPr>
                <a:t>key</a:t>
              </a:r>
              <a:r>
                <a:rPr sz="1200" b="0" baseline="0">
                  <a:solidFill>
                    <a:schemeClr val="bg2"/>
                  </a:solidFill>
                </a:rPr>
                <a:t> and click and drag a corner.</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a:solidFill>
                    <a:schemeClr val="bg2"/>
                  </a:solidFill>
                </a:rPr>
                <a:t>On the </a:t>
              </a:r>
              <a:r>
                <a:rPr sz="1200" b="0" baseline="0">
                  <a:solidFill>
                    <a:schemeClr val="bg2"/>
                  </a:solidFill>
                  <a:latin typeface="Gotham Medium" panose="02000604030000020004" pitchFamily="50" charset="0"/>
                </a:rPr>
                <a:t>Home</a:t>
              </a:r>
              <a:r>
                <a:rPr sz="1200" b="0" baseline="0">
                  <a:solidFill>
                    <a:schemeClr val="bg2"/>
                  </a:solidFill>
                </a:rPr>
                <a:t> tab, click the </a:t>
              </a:r>
              <a:r>
                <a:rPr sz="1200" b="0" baseline="0">
                  <a:solidFill>
                    <a:schemeClr val="bg2"/>
                  </a:solidFill>
                  <a:latin typeface="Gotham Medium" panose="02000604030000020004" pitchFamily="50" charset="0"/>
                </a:rPr>
                <a:t>Arrange</a:t>
              </a:r>
              <a:r>
                <a:rPr sz="1200" b="0" baseline="0">
                  <a:solidFill>
                    <a:schemeClr val="bg2"/>
                  </a:solidFill>
                </a:rPr>
                <a:t> button, then </a:t>
              </a:r>
              <a:r>
                <a:rPr sz="1200" b="0" baseline="0">
                  <a:solidFill>
                    <a:schemeClr val="bg2"/>
                  </a:solidFill>
                  <a:latin typeface="Gotham Medium" panose="02000604030000020004" pitchFamily="50" charset="0"/>
                </a:rPr>
                <a:t>Send to Back</a:t>
              </a:r>
              <a:r>
                <a:rPr sz="1200" b="0" baseline="0">
                  <a:solidFill>
                    <a:schemeClr val="bg2"/>
                  </a:solidFill>
                </a:rPr>
                <a:t> so the photo is behind the </a:t>
              </a:r>
              <a:r>
                <a:rPr lang="en-US" sz="1200" b="0" baseline="0">
                  <a:solidFill>
                    <a:schemeClr val="bg2"/>
                  </a:solidFill>
                </a:rPr>
                <a:t>logos, </a:t>
              </a:r>
              <a:r>
                <a:rPr sz="1200" b="0" baseline="0">
                  <a:solidFill>
                    <a:schemeClr val="bg2"/>
                  </a:solidFill>
                </a:rPr>
                <a:t>text</a:t>
              </a:r>
              <a:r>
                <a:rPr lang="en-US" sz="1200" b="0" baseline="0">
                  <a:solidFill>
                    <a:schemeClr val="bg2"/>
                  </a:solidFill>
                </a:rPr>
                <a:t>,</a:t>
              </a:r>
              <a:r>
                <a:rPr sz="1200" b="0" baseline="0">
                  <a:solidFill>
                    <a:schemeClr val="bg2"/>
                  </a:solidFill>
                </a:rPr>
                <a:t> and the transparent overlay.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a:solidFill>
                    <a:schemeClr val="bg2"/>
                  </a:solidFill>
                </a:rPr>
                <a:t>Click the </a:t>
              </a:r>
              <a:r>
                <a:rPr sz="1200" b="0" baseline="0">
                  <a:solidFill>
                    <a:schemeClr val="bg2"/>
                  </a:solidFill>
                  <a:latin typeface="Gotham Medium" panose="02000604030000020004" pitchFamily="50" charset="0"/>
                </a:rPr>
                <a:t>Reset</a:t>
              </a:r>
              <a:r>
                <a:rPr sz="1200" b="0" baseline="0">
                  <a:solidFill>
                    <a:schemeClr val="bg2"/>
                  </a:solidFill>
                </a:rPr>
                <a:t> button to reapply the Layout</a:t>
              </a:r>
            </a:p>
          </p:txBody>
        </p:sp>
      </p:grpSp>
      <p:sp>
        <p:nvSpPr>
          <p:cNvPr id="41" name="Picture Placeholder 39"/>
          <p:cNvSpPr>
            <a:spLocks noGrp="1"/>
          </p:cNvSpPr>
          <p:nvPr>
            <p:ph type="pic" sz="quarter" idx="10"/>
          </p:nvPr>
        </p:nvSpPr>
        <p:spPr>
          <a:xfrm>
            <a:off x="0" y="0"/>
            <a:ext cx="12192000" cy="6858000"/>
          </a:xfrm>
        </p:spPr>
        <p:txBody>
          <a:bodyPr bIns="1097280" anchor="ctr"/>
          <a:lstStyle>
            <a:lvl1pPr marL="0" indent="0" algn="ctr">
              <a:buNone/>
              <a:defRPr sz="2400">
                <a:solidFill>
                  <a:schemeClr val="bg1"/>
                </a:solidFill>
              </a:defRPr>
            </a:lvl1pPr>
          </a:lstStyle>
          <a:p>
            <a:r>
              <a:rPr lang="en-US"/>
              <a:t>Click icon to add picture</a:t>
            </a:r>
          </a:p>
        </p:txBody>
      </p:sp>
    </p:spTree>
    <p:extLst>
      <p:ext uri="{BB962C8B-B14F-4D97-AF65-F5344CB8AC3E}">
        <p14:creationId xmlns:p14="http://schemas.microsoft.com/office/powerpoint/2010/main" val="132410107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BlueTeal_Title slide">
    <p:bg>
      <p:bgPr>
        <a:gradFill>
          <a:gsLst>
            <a:gs pos="0">
              <a:schemeClr val="bg2"/>
            </a:gs>
            <a:gs pos="50000">
              <a:srgbClr val="0381C2"/>
            </a:gs>
            <a:gs pos="100000">
              <a:schemeClr val="accent5"/>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3082752"/>
            <a:ext cx="9144000" cy="1384995"/>
          </a:xfrm>
        </p:spPr>
        <p:txBody>
          <a:bodyPr anchor="ctr"/>
          <a:lstStyle>
            <a:lvl1pPr algn="ctr">
              <a:lnSpc>
                <a:spcPct val="90000"/>
              </a:lnSpc>
              <a:defRPr sz="5000">
                <a:solidFill>
                  <a:schemeClr val="bg1"/>
                </a:solidFill>
              </a:defRPr>
            </a:lvl1pPr>
          </a:lstStyle>
          <a:p>
            <a:r>
              <a:rPr lang="en-US"/>
              <a:t>Title of </a:t>
            </a:r>
            <a:br>
              <a:rPr lang="en-US"/>
            </a:br>
            <a:r>
              <a:rPr lang="en-US"/>
              <a:t>presentation</a:t>
            </a:r>
          </a:p>
        </p:txBody>
      </p:sp>
      <p:sp>
        <p:nvSpPr>
          <p:cNvPr id="3" name="Subtitle 2"/>
          <p:cNvSpPr>
            <a:spLocks noGrp="1"/>
          </p:cNvSpPr>
          <p:nvPr>
            <p:ph type="subTitle" idx="1" hasCustomPrompt="1"/>
          </p:nvPr>
        </p:nvSpPr>
        <p:spPr>
          <a:xfrm>
            <a:off x="1524000" y="6159483"/>
            <a:ext cx="9144000" cy="221599"/>
          </a:xfrm>
        </p:spPr>
        <p:txBody>
          <a:bodyPr>
            <a:spAutoFit/>
          </a:bodyPr>
          <a:lstStyle>
            <a:lvl1pPr marL="0" indent="0" algn="ctr">
              <a:buNone/>
              <a:defRPr sz="1200" cap="all" spc="300"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Date | Confidential</a:t>
            </a:r>
          </a:p>
        </p:txBody>
      </p:sp>
      <p:grpSp>
        <p:nvGrpSpPr>
          <p:cNvPr id="35" name="Group 34"/>
          <p:cNvGrpSpPr/>
          <p:nvPr/>
        </p:nvGrpSpPr>
        <p:grpSpPr>
          <a:xfrm>
            <a:off x="12257109" y="1062946"/>
            <a:ext cx="2010434" cy="4732109"/>
            <a:chOff x="12257109" y="1105729"/>
            <a:chExt cx="1740570" cy="4005066"/>
          </a:xfrm>
        </p:grpSpPr>
        <p:sp>
          <p:nvSpPr>
            <p:cNvPr id="36" name="TextBox 35"/>
            <p:cNvSpPr txBox="1"/>
            <p:nvPr/>
          </p:nvSpPr>
          <p:spPr>
            <a:xfrm>
              <a:off x="12257110" y="1105729"/>
              <a:ext cx="1740569" cy="547028"/>
            </a:xfrm>
            <a:prstGeom prst="rect">
              <a:avLst/>
            </a:prstGeom>
            <a:noFill/>
          </p:spPr>
          <p:txBody>
            <a:bodyPr wrap="square" rtlCol="0" anchor="ctr">
              <a:spAutoFit/>
            </a:bodyPr>
            <a:lstStyle/>
            <a:p>
              <a:pPr marL="0" marR="0" indent="0" algn="l"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0">
                  <a:solidFill>
                    <a:schemeClr val="bg2"/>
                  </a:solidFill>
                  <a:latin typeface="Gotham Medium" panose="02000604030000020004" pitchFamily="50" charset="0"/>
                </a:rPr>
                <a:t>TO CUSTOMIZE WITH</a:t>
              </a:r>
              <a:r>
                <a:rPr sz="1200" b="0" baseline="0">
                  <a:solidFill>
                    <a:schemeClr val="bg2"/>
                  </a:solidFill>
                  <a:latin typeface="Gotham Medium" panose="02000604030000020004" pitchFamily="50" charset="0"/>
                </a:rPr>
                <a:t> A NEW PICTURE</a:t>
              </a:r>
              <a:endParaRPr sz="1200" b="0">
                <a:solidFill>
                  <a:schemeClr val="bg2"/>
                </a:solidFill>
                <a:latin typeface="Gotham Medium" panose="02000604030000020004" pitchFamily="50" charset="0"/>
              </a:endParaRPr>
            </a:p>
          </p:txBody>
        </p:sp>
        <p:sp>
          <p:nvSpPr>
            <p:cNvPr id="37" name="TextBox 36"/>
            <p:cNvSpPr txBox="1"/>
            <p:nvPr/>
          </p:nvSpPr>
          <p:spPr>
            <a:xfrm>
              <a:off x="12257109" y="1720805"/>
              <a:ext cx="1740570" cy="3389990"/>
            </a:xfrm>
            <a:prstGeom prst="rect">
              <a:avLst/>
            </a:prstGeom>
            <a:noFill/>
          </p:spPr>
          <p:txBody>
            <a:bodyPr wrap="square" rtlCol="0" anchor="t" anchorCtr="0">
              <a:noAutofit/>
            </a:bodyPr>
            <a:lstStyle/>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a:solidFill>
                    <a:schemeClr val="bg2"/>
                  </a:solidFill>
                  <a:latin typeface="Gotham Medium" panose="02000604030000020004" pitchFamily="50" charset="0"/>
                </a:rPr>
                <a:t>Delete</a:t>
              </a:r>
              <a:r>
                <a:rPr sz="1200" b="0">
                  <a:solidFill>
                    <a:schemeClr val="bg2"/>
                  </a:solidFill>
                </a:rPr>
                <a:t> </a:t>
              </a:r>
              <a:r>
                <a:rPr sz="1200" b="0" baseline="0">
                  <a:solidFill>
                    <a:schemeClr val="bg2"/>
                  </a:solidFill>
                </a:rPr>
                <a:t>the current picture, if there is one.</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a:solidFill>
                    <a:schemeClr val="bg2"/>
                  </a:solidFill>
                </a:rPr>
                <a:t>On the </a:t>
              </a:r>
              <a:r>
                <a:rPr sz="1200" b="0">
                  <a:solidFill>
                    <a:schemeClr val="bg2"/>
                  </a:solidFill>
                  <a:latin typeface="Gotham Medium" panose="02000604030000020004" pitchFamily="50" charset="0"/>
                </a:rPr>
                <a:t>Insert</a:t>
              </a:r>
              <a:r>
                <a:rPr sz="1200" b="0">
                  <a:solidFill>
                    <a:schemeClr val="bg2"/>
                  </a:solidFill>
                </a:rPr>
                <a:t> tab, click</a:t>
              </a:r>
              <a:r>
                <a:rPr sz="1200" b="0" baseline="0">
                  <a:solidFill>
                    <a:schemeClr val="bg2"/>
                  </a:solidFill>
                </a:rPr>
                <a:t> the </a:t>
              </a:r>
              <a:r>
                <a:rPr sz="1200" b="0" baseline="0">
                  <a:solidFill>
                    <a:schemeClr val="bg2"/>
                  </a:solidFill>
                  <a:latin typeface="Gotham Medium" panose="02000604030000020004" pitchFamily="50" charset="0"/>
                </a:rPr>
                <a:t>Pictures</a:t>
              </a:r>
              <a:r>
                <a:rPr sz="1200" b="0" baseline="0">
                  <a:solidFill>
                    <a:schemeClr val="bg2"/>
                  </a:solidFill>
                </a:rPr>
                <a:t> button.</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a:solidFill>
                    <a:schemeClr val="bg2"/>
                  </a:solidFill>
                </a:rPr>
                <a:t>Navigate to the image you want to use and select </a:t>
              </a:r>
              <a:r>
                <a:rPr sz="1200" b="0" baseline="0">
                  <a:solidFill>
                    <a:schemeClr val="bg2"/>
                  </a:solidFill>
                  <a:latin typeface="Gotham Medium" panose="02000604030000020004" pitchFamily="50" charset="0"/>
                </a:rPr>
                <a:t>Insert</a:t>
              </a:r>
              <a:r>
                <a:rPr sz="1200" b="0" baseline="0">
                  <a:solidFill>
                    <a:schemeClr val="bg2"/>
                  </a:solidFill>
                </a:rPr>
                <a:t>.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a:solidFill>
                    <a:schemeClr val="bg2"/>
                  </a:solidFill>
                </a:rPr>
                <a:t>Resize the picture to fit the slide, as needed. Hold the </a:t>
              </a:r>
              <a:r>
                <a:rPr sz="1200" b="0" baseline="0">
                  <a:solidFill>
                    <a:schemeClr val="bg2"/>
                  </a:solidFill>
                  <a:latin typeface="Gotham Medium" panose="02000604030000020004" pitchFamily="50" charset="0"/>
                </a:rPr>
                <a:t>Shift</a:t>
              </a:r>
              <a:r>
                <a:rPr sz="1200" b="0" baseline="0">
                  <a:solidFill>
                    <a:schemeClr val="bg2"/>
                  </a:solidFill>
                </a:rPr>
                <a:t> </a:t>
              </a:r>
              <a:r>
                <a:rPr sz="1200" b="0" baseline="0">
                  <a:solidFill>
                    <a:schemeClr val="bg2"/>
                  </a:solidFill>
                  <a:latin typeface="Gotham Medium" panose="02000604030000020004" pitchFamily="50" charset="0"/>
                </a:rPr>
                <a:t>key</a:t>
              </a:r>
              <a:r>
                <a:rPr sz="1200" b="0" baseline="0">
                  <a:solidFill>
                    <a:schemeClr val="bg2"/>
                  </a:solidFill>
                </a:rPr>
                <a:t> and click and drag a corner.</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a:solidFill>
                    <a:schemeClr val="bg2"/>
                  </a:solidFill>
                </a:rPr>
                <a:t>On the </a:t>
              </a:r>
              <a:r>
                <a:rPr sz="1200" b="0" baseline="0">
                  <a:solidFill>
                    <a:schemeClr val="bg2"/>
                  </a:solidFill>
                  <a:latin typeface="Gotham Medium" panose="02000604030000020004" pitchFamily="50" charset="0"/>
                </a:rPr>
                <a:t>Home</a:t>
              </a:r>
              <a:r>
                <a:rPr sz="1200" b="0" baseline="0">
                  <a:solidFill>
                    <a:schemeClr val="bg2"/>
                  </a:solidFill>
                </a:rPr>
                <a:t> tab, click the </a:t>
              </a:r>
              <a:r>
                <a:rPr sz="1200" b="0" baseline="0">
                  <a:solidFill>
                    <a:schemeClr val="bg2"/>
                  </a:solidFill>
                  <a:latin typeface="Gotham Medium" panose="02000604030000020004" pitchFamily="50" charset="0"/>
                </a:rPr>
                <a:t>Arrange</a:t>
              </a:r>
              <a:r>
                <a:rPr sz="1200" b="0" baseline="0">
                  <a:solidFill>
                    <a:schemeClr val="bg2"/>
                  </a:solidFill>
                </a:rPr>
                <a:t> button, then </a:t>
              </a:r>
              <a:r>
                <a:rPr sz="1200" b="0" baseline="0">
                  <a:solidFill>
                    <a:schemeClr val="bg2"/>
                  </a:solidFill>
                  <a:latin typeface="Gotham Medium" panose="02000604030000020004" pitchFamily="50" charset="0"/>
                </a:rPr>
                <a:t>Send to Back</a:t>
              </a:r>
              <a:r>
                <a:rPr sz="1200" b="0" baseline="0">
                  <a:solidFill>
                    <a:schemeClr val="bg2"/>
                  </a:solidFill>
                </a:rPr>
                <a:t> so the photo is behind the </a:t>
              </a:r>
              <a:r>
                <a:rPr lang="en-US" sz="1200" b="0" baseline="0">
                  <a:solidFill>
                    <a:schemeClr val="bg2"/>
                  </a:solidFill>
                </a:rPr>
                <a:t>logos, </a:t>
              </a:r>
              <a:r>
                <a:rPr sz="1200" b="0" baseline="0">
                  <a:solidFill>
                    <a:schemeClr val="bg2"/>
                  </a:solidFill>
                </a:rPr>
                <a:t>text</a:t>
              </a:r>
              <a:r>
                <a:rPr lang="en-US" sz="1200" b="0" baseline="0">
                  <a:solidFill>
                    <a:schemeClr val="bg2"/>
                  </a:solidFill>
                </a:rPr>
                <a:t>,</a:t>
              </a:r>
              <a:r>
                <a:rPr sz="1200" b="0" baseline="0">
                  <a:solidFill>
                    <a:schemeClr val="bg2"/>
                  </a:solidFill>
                </a:rPr>
                <a:t> and the transparent overlay.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a:solidFill>
                    <a:schemeClr val="bg2"/>
                  </a:solidFill>
                </a:rPr>
                <a:t>Click the </a:t>
              </a:r>
              <a:r>
                <a:rPr sz="1200" b="0" baseline="0">
                  <a:solidFill>
                    <a:schemeClr val="bg2"/>
                  </a:solidFill>
                  <a:latin typeface="Gotham Medium" panose="02000604030000020004" pitchFamily="50" charset="0"/>
                </a:rPr>
                <a:t>Reset</a:t>
              </a:r>
              <a:r>
                <a:rPr sz="1200" b="0" baseline="0">
                  <a:solidFill>
                    <a:schemeClr val="bg2"/>
                  </a:solidFill>
                </a:rPr>
                <a:t> button to reapply the Layout</a:t>
              </a:r>
            </a:p>
          </p:txBody>
        </p:sp>
      </p:grpSp>
      <p:sp>
        <p:nvSpPr>
          <p:cNvPr id="38" name="Picture Placeholder 39"/>
          <p:cNvSpPr>
            <a:spLocks noGrp="1"/>
          </p:cNvSpPr>
          <p:nvPr>
            <p:ph type="pic" sz="quarter" idx="10"/>
          </p:nvPr>
        </p:nvSpPr>
        <p:spPr>
          <a:xfrm>
            <a:off x="0" y="0"/>
            <a:ext cx="12192000" cy="6858000"/>
          </a:xfrm>
        </p:spPr>
        <p:txBody>
          <a:bodyPr bIns="1097280" anchor="ctr"/>
          <a:lstStyle>
            <a:lvl1pPr marL="0" indent="0" algn="ctr">
              <a:buNone/>
              <a:defRPr sz="2400">
                <a:solidFill>
                  <a:schemeClr val="bg1"/>
                </a:solidFill>
              </a:defRPr>
            </a:lvl1pPr>
          </a:lstStyle>
          <a:p>
            <a:r>
              <a:rPr lang="en-US"/>
              <a:t>Click icon to add picture</a:t>
            </a:r>
          </a:p>
        </p:txBody>
      </p:sp>
    </p:spTree>
    <p:extLst>
      <p:ext uri="{BB962C8B-B14F-4D97-AF65-F5344CB8AC3E}">
        <p14:creationId xmlns:p14="http://schemas.microsoft.com/office/powerpoint/2010/main" val="141160540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PurpleTeal_Title slide">
    <p:bg>
      <p:bgPr>
        <a:gradFill>
          <a:gsLst>
            <a:gs pos="50000">
              <a:srgbClr val="348AC7"/>
            </a:gs>
            <a:gs pos="0">
              <a:schemeClr val="accent6"/>
            </a:gs>
            <a:gs pos="100000">
              <a:schemeClr val="accent5"/>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3082752"/>
            <a:ext cx="9144000" cy="1384995"/>
          </a:xfrm>
        </p:spPr>
        <p:txBody>
          <a:bodyPr anchor="ctr"/>
          <a:lstStyle>
            <a:lvl1pPr algn="ctr">
              <a:lnSpc>
                <a:spcPct val="90000"/>
              </a:lnSpc>
              <a:defRPr sz="5000">
                <a:solidFill>
                  <a:schemeClr val="bg1"/>
                </a:solidFill>
              </a:defRPr>
            </a:lvl1pPr>
          </a:lstStyle>
          <a:p>
            <a:r>
              <a:rPr lang="en-US"/>
              <a:t>Title of </a:t>
            </a:r>
            <a:br>
              <a:rPr lang="en-US"/>
            </a:br>
            <a:r>
              <a:rPr lang="en-US"/>
              <a:t>presentation</a:t>
            </a:r>
          </a:p>
        </p:txBody>
      </p:sp>
      <p:sp>
        <p:nvSpPr>
          <p:cNvPr id="3" name="Subtitle 2"/>
          <p:cNvSpPr>
            <a:spLocks noGrp="1"/>
          </p:cNvSpPr>
          <p:nvPr>
            <p:ph type="subTitle" idx="1" hasCustomPrompt="1"/>
          </p:nvPr>
        </p:nvSpPr>
        <p:spPr>
          <a:xfrm>
            <a:off x="1524000" y="6159483"/>
            <a:ext cx="9144000" cy="221599"/>
          </a:xfrm>
        </p:spPr>
        <p:txBody>
          <a:bodyPr>
            <a:spAutoFit/>
          </a:bodyPr>
          <a:lstStyle>
            <a:lvl1pPr marL="0" indent="0" algn="ctr">
              <a:buNone/>
              <a:defRPr sz="1200" cap="all" spc="300"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Date | Confidential</a:t>
            </a:r>
          </a:p>
        </p:txBody>
      </p:sp>
      <p:grpSp>
        <p:nvGrpSpPr>
          <p:cNvPr id="34" name="Group 33"/>
          <p:cNvGrpSpPr/>
          <p:nvPr/>
        </p:nvGrpSpPr>
        <p:grpSpPr>
          <a:xfrm>
            <a:off x="12257109" y="1062946"/>
            <a:ext cx="2010434" cy="4732109"/>
            <a:chOff x="12257109" y="1105729"/>
            <a:chExt cx="1740570" cy="4005066"/>
          </a:xfrm>
        </p:grpSpPr>
        <p:sp>
          <p:nvSpPr>
            <p:cNvPr id="35" name="TextBox 34"/>
            <p:cNvSpPr txBox="1"/>
            <p:nvPr/>
          </p:nvSpPr>
          <p:spPr>
            <a:xfrm>
              <a:off x="12257110" y="1105729"/>
              <a:ext cx="1740569" cy="547028"/>
            </a:xfrm>
            <a:prstGeom prst="rect">
              <a:avLst/>
            </a:prstGeom>
            <a:noFill/>
          </p:spPr>
          <p:txBody>
            <a:bodyPr wrap="square" rtlCol="0" anchor="ctr">
              <a:spAutoFit/>
            </a:bodyPr>
            <a:lstStyle/>
            <a:p>
              <a:pPr marL="0" marR="0" indent="0" algn="l"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0">
                  <a:solidFill>
                    <a:schemeClr val="bg2"/>
                  </a:solidFill>
                  <a:latin typeface="Gotham Medium" panose="02000604030000020004" pitchFamily="50" charset="0"/>
                </a:rPr>
                <a:t>TO CUSTOMIZE WITH</a:t>
              </a:r>
              <a:r>
                <a:rPr sz="1200" b="0" baseline="0">
                  <a:solidFill>
                    <a:schemeClr val="bg2"/>
                  </a:solidFill>
                  <a:latin typeface="Gotham Medium" panose="02000604030000020004" pitchFamily="50" charset="0"/>
                </a:rPr>
                <a:t> A NEW PICTURE</a:t>
              </a:r>
              <a:endParaRPr sz="1200" b="0">
                <a:solidFill>
                  <a:schemeClr val="bg2"/>
                </a:solidFill>
                <a:latin typeface="Gotham Medium" panose="02000604030000020004" pitchFamily="50" charset="0"/>
              </a:endParaRPr>
            </a:p>
          </p:txBody>
        </p:sp>
        <p:sp>
          <p:nvSpPr>
            <p:cNvPr id="36" name="TextBox 35"/>
            <p:cNvSpPr txBox="1"/>
            <p:nvPr/>
          </p:nvSpPr>
          <p:spPr>
            <a:xfrm>
              <a:off x="12257109" y="1720805"/>
              <a:ext cx="1740570" cy="3389990"/>
            </a:xfrm>
            <a:prstGeom prst="rect">
              <a:avLst/>
            </a:prstGeom>
            <a:noFill/>
          </p:spPr>
          <p:txBody>
            <a:bodyPr wrap="square" rtlCol="0" anchor="t" anchorCtr="0">
              <a:noAutofit/>
            </a:bodyPr>
            <a:lstStyle/>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a:solidFill>
                    <a:schemeClr val="bg2"/>
                  </a:solidFill>
                  <a:latin typeface="Gotham Medium" panose="02000604030000020004" pitchFamily="50" charset="0"/>
                </a:rPr>
                <a:t>Delete</a:t>
              </a:r>
              <a:r>
                <a:rPr sz="1200" b="0">
                  <a:solidFill>
                    <a:schemeClr val="bg2"/>
                  </a:solidFill>
                </a:rPr>
                <a:t> </a:t>
              </a:r>
              <a:r>
                <a:rPr sz="1200" b="0" baseline="0">
                  <a:solidFill>
                    <a:schemeClr val="bg2"/>
                  </a:solidFill>
                </a:rPr>
                <a:t>the current picture, if there is one.</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a:solidFill>
                    <a:schemeClr val="bg2"/>
                  </a:solidFill>
                </a:rPr>
                <a:t>On the </a:t>
              </a:r>
              <a:r>
                <a:rPr sz="1200" b="0">
                  <a:solidFill>
                    <a:schemeClr val="bg2"/>
                  </a:solidFill>
                  <a:latin typeface="Gotham Medium" panose="02000604030000020004" pitchFamily="50" charset="0"/>
                </a:rPr>
                <a:t>Insert</a:t>
              </a:r>
              <a:r>
                <a:rPr sz="1200" b="0">
                  <a:solidFill>
                    <a:schemeClr val="bg2"/>
                  </a:solidFill>
                </a:rPr>
                <a:t> tab, click</a:t>
              </a:r>
              <a:r>
                <a:rPr sz="1200" b="0" baseline="0">
                  <a:solidFill>
                    <a:schemeClr val="bg2"/>
                  </a:solidFill>
                </a:rPr>
                <a:t> the </a:t>
              </a:r>
              <a:r>
                <a:rPr sz="1200" b="0" baseline="0">
                  <a:solidFill>
                    <a:schemeClr val="bg2"/>
                  </a:solidFill>
                  <a:latin typeface="Gotham Medium" panose="02000604030000020004" pitchFamily="50" charset="0"/>
                </a:rPr>
                <a:t>Pictures</a:t>
              </a:r>
              <a:r>
                <a:rPr sz="1200" b="0" baseline="0">
                  <a:solidFill>
                    <a:schemeClr val="bg2"/>
                  </a:solidFill>
                </a:rPr>
                <a:t> button.</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a:solidFill>
                    <a:schemeClr val="bg2"/>
                  </a:solidFill>
                </a:rPr>
                <a:t>Navigate to the image you want to use and select </a:t>
              </a:r>
              <a:r>
                <a:rPr sz="1200" b="0" baseline="0">
                  <a:solidFill>
                    <a:schemeClr val="bg2"/>
                  </a:solidFill>
                  <a:latin typeface="Gotham Medium" panose="02000604030000020004" pitchFamily="50" charset="0"/>
                </a:rPr>
                <a:t>Insert</a:t>
              </a:r>
              <a:r>
                <a:rPr sz="1200" b="0" baseline="0">
                  <a:solidFill>
                    <a:schemeClr val="bg2"/>
                  </a:solidFill>
                </a:rPr>
                <a:t>.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a:solidFill>
                    <a:schemeClr val="bg2"/>
                  </a:solidFill>
                </a:rPr>
                <a:t>Resize the picture to fit the slide, as needed. Hold the </a:t>
              </a:r>
              <a:r>
                <a:rPr sz="1200" b="0" baseline="0">
                  <a:solidFill>
                    <a:schemeClr val="bg2"/>
                  </a:solidFill>
                  <a:latin typeface="Gotham Medium" panose="02000604030000020004" pitchFamily="50" charset="0"/>
                </a:rPr>
                <a:t>Shift</a:t>
              </a:r>
              <a:r>
                <a:rPr sz="1200" b="0" baseline="0">
                  <a:solidFill>
                    <a:schemeClr val="bg2"/>
                  </a:solidFill>
                </a:rPr>
                <a:t> </a:t>
              </a:r>
              <a:r>
                <a:rPr sz="1200" b="0" baseline="0">
                  <a:solidFill>
                    <a:schemeClr val="bg2"/>
                  </a:solidFill>
                  <a:latin typeface="Gotham Medium" panose="02000604030000020004" pitchFamily="50" charset="0"/>
                </a:rPr>
                <a:t>key</a:t>
              </a:r>
              <a:r>
                <a:rPr sz="1200" b="0" baseline="0">
                  <a:solidFill>
                    <a:schemeClr val="bg2"/>
                  </a:solidFill>
                </a:rPr>
                <a:t> and click and drag a corner.</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a:solidFill>
                    <a:schemeClr val="bg2"/>
                  </a:solidFill>
                </a:rPr>
                <a:t>On the </a:t>
              </a:r>
              <a:r>
                <a:rPr sz="1200" b="0" baseline="0">
                  <a:solidFill>
                    <a:schemeClr val="bg2"/>
                  </a:solidFill>
                  <a:latin typeface="Gotham Medium" panose="02000604030000020004" pitchFamily="50" charset="0"/>
                </a:rPr>
                <a:t>Home</a:t>
              </a:r>
              <a:r>
                <a:rPr sz="1200" b="0" baseline="0">
                  <a:solidFill>
                    <a:schemeClr val="bg2"/>
                  </a:solidFill>
                </a:rPr>
                <a:t> tab, click the </a:t>
              </a:r>
              <a:r>
                <a:rPr sz="1200" b="0" baseline="0">
                  <a:solidFill>
                    <a:schemeClr val="bg2"/>
                  </a:solidFill>
                  <a:latin typeface="Gotham Medium" panose="02000604030000020004" pitchFamily="50" charset="0"/>
                </a:rPr>
                <a:t>Arrange</a:t>
              </a:r>
              <a:r>
                <a:rPr sz="1200" b="0" baseline="0">
                  <a:solidFill>
                    <a:schemeClr val="bg2"/>
                  </a:solidFill>
                </a:rPr>
                <a:t> button, then </a:t>
              </a:r>
              <a:r>
                <a:rPr sz="1200" b="0" baseline="0">
                  <a:solidFill>
                    <a:schemeClr val="bg2"/>
                  </a:solidFill>
                  <a:latin typeface="Gotham Medium" panose="02000604030000020004" pitchFamily="50" charset="0"/>
                </a:rPr>
                <a:t>Send to Back</a:t>
              </a:r>
              <a:r>
                <a:rPr sz="1200" b="0" baseline="0">
                  <a:solidFill>
                    <a:schemeClr val="bg2"/>
                  </a:solidFill>
                </a:rPr>
                <a:t> so the photo is behind the </a:t>
              </a:r>
              <a:r>
                <a:rPr lang="en-US" sz="1200" b="0" baseline="0">
                  <a:solidFill>
                    <a:schemeClr val="bg2"/>
                  </a:solidFill>
                </a:rPr>
                <a:t>logos, </a:t>
              </a:r>
              <a:r>
                <a:rPr sz="1200" b="0" baseline="0">
                  <a:solidFill>
                    <a:schemeClr val="bg2"/>
                  </a:solidFill>
                </a:rPr>
                <a:t>text</a:t>
              </a:r>
              <a:r>
                <a:rPr lang="en-US" sz="1200" b="0" baseline="0">
                  <a:solidFill>
                    <a:schemeClr val="bg2"/>
                  </a:solidFill>
                </a:rPr>
                <a:t>,</a:t>
              </a:r>
              <a:r>
                <a:rPr sz="1200" b="0" baseline="0">
                  <a:solidFill>
                    <a:schemeClr val="bg2"/>
                  </a:solidFill>
                </a:rPr>
                <a:t> and the transparent overlay.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a:solidFill>
                    <a:schemeClr val="bg2"/>
                  </a:solidFill>
                </a:rPr>
                <a:t>Click the </a:t>
              </a:r>
              <a:r>
                <a:rPr sz="1200" b="0" baseline="0">
                  <a:solidFill>
                    <a:schemeClr val="bg2"/>
                  </a:solidFill>
                  <a:latin typeface="Gotham Medium" panose="02000604030000020004" pitchFamily="50" charset="0"/>
                </a:rPr>
                <a:t>Reset</a:t>
              </a:r>
              <a:r>
                <a:rPr sz="1200" b="0" baseline="0">
                  <a:solidFill>
                    <a:schemeClr val="bg2"/>
                  </a:solidFill>
                </a:rPr>
                <a:t> button to reapply the Layout</a:t>
              </a:r>
            </a:p>
          </p:txBody>
        </p:sp>
      </p:grpSp>
      <p:sp>
        <p:nvSpPr>
          <p:cNvPr id="37" name="Picture Placeholder 39"/>
          <p:cNvSpPr>
            <a:spLocks noGrp="1"/>
          </p:cNvSpPr>
          <p:nvPr>
            <p:ph type="pic" sz="quarter" idx="10"/>
          </p:nvPr>
        </p:nvSpPr>
        <p:spPr>
          <a:xfrm>
            <a:off x="0" y="0"/>
            <a:ext cx="12192000" cy="6858000"/>
          </a:xfrm>
        </p:spPr>
        <p:txBody>
          <a:bodyPr bIns="1097280" anchor="ctr"/>
          <a:lstStyle>
            <a:lvl1pPr marL="0" indent="0" algn="ctr">
              <a:buNone/>
              <a:defRPr sz="2400">
                <a:solidFill>
                  <a:schemeClr val="bg1"/>
                </a:solidFill>
              </a:defRPr>
            </a:lvl1pPr>
          </a:lstStyle>
          <a:p>
            <a:r>
              <a:rPr lang="en-US"/>
              <a:t>Click icon to add picture</a:t>
            </a:r>
          </a:p>
        </p:txBody>
      </p:sp>
    </p:spTree>
    <p:extLst>
      <p:ext uri="{BB962C8B-B14F-4D97-AF65-F5344CB8AC3E}">
        <p14:creationId xmlns:p14="http://schemas.microsoft.com/office/powerpoint/2010/main" val="272449349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Agenda slide</a:t>
            </a:r>
          </a:p>
        </p:txBody>
      </p:sp>
      <p:sp>
        <p:nvSpPr>
          <p:cNvPr id="3" name="Footer Placeholder 2"/>
          <p:cNvSpPr>
            <a:spLocks noGrp="1"/>
          </p:cNvSpPr>
          <p:nvPr>
            <p:ph type="ftr" sz="quarter" idx="10"/>
          </p:nvPr>
        </p:nvSpPr>
        <p:spPr/>
        <p:txBody>
          <a:bodyPr/>
          <a:lstStyle/>
          <a:p>
            <a:r>
              <a:rPr lang="en-US"/>
              <a:t>Title of Presentation | Confidential</a:t>
            </a:r>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a:p>
        </p:txBody>
      </p:sp>
      <p:sp>
        <p:nvSpPr>
          <p:cNvPr id="5" name="Text Placeholder 21"/>
          <p:cNvSpPr>
            <a:spLocks noGrp="1"/>
          </p:cNvSpPr>
          <p:nvPr>
            <p:ph type="body" sz="quarter" idx="12" hasCustomPrompt="1"/>
          </p:nvPr>
        </p:nvSpPr>
        <p:spPr>
          <a:xfrm>
            <a:off x="609600" y="1371600"/>
            <a:ext cx="914400" cy="914400"/>
          </a:xfrm>
        </p:spPr>
        <p:txBody>
          <a:bodyPr anchor="ctr"/>
          <a:lstStyle>
            <a:lvl1pPr marL="0" indent="0" algn="ctr">
              <a:lnSpc>
                <a:spcPct val="100000"/>
              </a:lnSpc>
              <a:buNone/>
              <a:defRPr sz="5400">
                <a:solidFill>
                  <a:schemeClr val="accent1"/>
                </a:solidFill>
                <a:latin typeface="+mj-lt"/>
              </a:defRPr>
            </a:lvl1pPr>
          </a:lstStyle>
          <a:p>
            <a:pPr lvl="0"/>
            <a:r>
              <a:rPr lang="en-US"/>
              <a:t>1</a:t>
            </a:r>
          </a:p>
        </p:txBody>
      </p:sp>
      <p:sp>
        <p:nvSpPr>
          <p:cNvPr id="6" name="Text Placeholder 31"/>
          <p:cNvSpPr>
            <a:spLocks noGrp="1"/>
          </p:cNvSpPr>
          <p:nvPr>
            <p:ph type="body" sz="quarter" idx="17"/>
          </p:nvPr>
        </p:nvSpPr>
        <p:spPr>
          <a:xfrm>
            <a:off x="1809750" y="1371600"/>
            <a:ext cx="3638550" cy="914400"/>
          </a:xfrm>
        </p:spPr>
        <p:txBody>
          <a:bodyPr anchor="ctr"/>
          <a:lstStyle>
            <a:lvl1pPr marL="0" indent="0">
              <a:lnSpc>
                <a:spcPct val="100000"/>
              </a:lnSpc>
              <a:buNone/>
              <a:defRPr sz="2000">
                <a:solidFill>
                  <a:schemeClr val="tx1"/>
                </a:solidFill>
              </a:defRPr>
            </a:lvl1pPr>
          </a:lstStyle>
          <a:p>
            <a:pPr lvl="0"/>
            <a:r>
              <a:rPr lang="en-US"/>
              <a:t>Click to edit Master text styles</a:t>
            </a:r>
          </a:p>
        </p:txBody>
      </p:sp>
      <p:sp>
        <p:nvSpPr>
          <p:cNvPr id="7" name="Text Placeholder 21"/>
          <p:cNvSpPr>
            <a:spLocks noGrp="1"/>
          </p:cNvSpPr>
          <p:nvPr>
            <p:ph type="body" sz="quarter" idx="18" hasCustomPrompt="1"/>
          </p:nvPr>
        </p:nvSpPr>
        <p:spPr>
          <a:xfrm>
            <a:off x="6469380" y="1371600"/>
            <a:ext cx="914400" cy="914400"/>
          </a:xfrm>
        </p:spPr>
        <p:txBody>
          <a:bodyPr anchor="ctr"/>
          <a:lstStyle>
            <a:lvl1pPr marL="0" indent="0" algn="ctr">
              <a:lnSpc>
                <a:spcPct val="100000"/>
              </a:lnSpc>
              <a:buNone/>
              <a:defRPr sz="5400">
                <a:solidFill>
                  <a:schemeClr val="accent1"/>
                </a:solidFill>
                <a:latin typeface="+mj-lt"/>
              </a:defRPr>
            </a:lvl1pPr>
          </a:lstStyle>
          <a:p>
            <a:pPr lvl="0"/>
            <a:r>
              <a:rPr lang="en-US"/>
              <a:t>5</a:t>
            </a:r>
          </a:p>
        </p:txBody>
      </p:sp>
      <p:sp>
        <p:nvSpPr>
          <p:cNvPr id="8" name="Text Placeholder 31"/>
          <p:cNvSpPr>
            <a:spLocks noGrp="1"/>
          </p:cNvSpPr>
          <p:nvPr>
            <p:ph type="body" sz="quarter" idx="19"/>
          </p:nvPr>
        </p:nvSpPr>
        <p:spPr>
          <a:xfrm>
            <a:off x="7669530" y="1371600"/>
            <a:ext cx="3638550" cy="914400"/>
          </a:xfrm>
        </p:spPr>
        <p:txBody>
          <a:bodyPr anchor="ctr"/>
          <a:lstStyle>
            <a:lvl1pPr marL="0" indent="0">
              <a:lnSpc>
                <a:spcPct val="100000"/>
              </a:lnSpc>
              <a:buNone/>
              <a:defRPr sz="2000">
                <a:solidFill>
                  <a:schemeClr val="tx1"/>
                </a:solidFill>
              </a:defRPr>
            </a:lvl1pPr>
          </a:lstStyle>
          <a:p>
            <a:pPr lvl="0"/>
            <a:r>
              <a:rPr lang="en-US"/>
              <a:t>Click to edit Master text styles</a:t>
            </a:r>
          </a:p>
        </p:txBody>
      </p:sp>
      <p:sp>
        <p:nvSpPr>
          <p:cNvPr id="9" name="Text Placeholder 21"/>
          <p:cNvSpPr>
            <a:spLocks noGrp="1"/>
          </p:cNvSpPr>
          <p:nvPr>
            <p:ph type="body" sz="quarter" idx="20" hasCustomPrompt="1"/>
          </p:nvPr>
        </p:nvSpPr>
        <p:spPr>
          <a:xfrm>
            <a:off x="609600" y="2616799"/>
            <a:ext cx="914400" cy="914400"/>
          </a:xfrm>
        </p:spPr>
        <p:txBody>
          <a:bodyPr anchor="ctr"/>
          <a:lstStyle>
            <a:lvl1pPr marL="0" indent="0" algn="ctr">
              <a:lnSpc>
                <a:spcPct val="100000"/>
              </a:lnSpc>
              <a:buNone/>
              <a:defRPr sz="5400">
                <a:solidFill>
                  <a:schemeClr val="accent1"/>
                </a:solidFill>
                <a:latin typeface="+mj-lt"/>
              </a:defRPr>
            </a:lvl1pPr>
          </a:lstStyle>
          <a:p>
            <a:pPr lvl="0"/>
            <a:r>
              <a:rPr lang="en-US"/>
              <a:t>2</a:t>
            </a:r>
          </a:p>
        </p:txBody>
      </p:sp>
      <p:sp>
        <p:nvSpPr>
          <p:cNvPr id="10" name="Text Placeholder 31"/>
          <p:cNvSpPr>
            <a:spLocks noGrp="1"/>
          </p:cNvSpPr>
          <p:nvPr>
            <p:ph type="body" sz="quarter" idx="21"/>
          </p:nvPr>
        </p:nvSpPr>
        <p:spPr>
          <a:xfrm>
            <a:off x="1809750" y="2616799"/>
            <a:ext cx="3638550" cy="914400"/>
          </a:xfrm>
        </p:spPr>
        <p:txBody>
          <a:bodyPr anchor="ctr"/>
          <a:lstStyle>
            <a:lvl1pPr marL="0" indent="0">
              <a:lnSpc>
                <a:spcPct val="100000"/>
              </a:lnSpc>
              <a:buNone/>
              <a:defRPr sz="2000">
                <a:solidFill>
                  <a:schemeClr val="tx1"/>
                </a:solidFill>
              </a:defRPr>
            </a:lvl1pPr>
          </a:lstStyle>
          <a:p>
            <a:pPr lvl="0"/>
            <a:r>
              <a:rPr lang="en-US"/>
              <a:t>Click to edit Master text styles</a:t>
            </a:r>
          </a:p>
        </p:txBody>
      </p:sp>
      <p:sp>
        <p:nvSpPr>
          <p:cNvPr id="11" name="Text Placeholder 21"/>
          <p:cNvSpPr>
            <a:spLocks noGrp="1"/>
          </p:cNvSpPr>
          <p:nvPr>
            <p:ph type="body" sz="quarter" idx="22" hasCustomPrompt="1"/>
          </p:nvPr>
        </p:nvSpPr>
        <p:spPr>
          <a:xfrm>
            <a:off x="6469380" y="2616799"/>
            <a:ext cx="914400" cy="914400"/>
          </a:xfrm>
        </p:spPr>
        <p:txBody>
          <a:bodyPr anchor="ctr"/>
          <a:lstStyle>
            <a:lvl1pPr marL="0" indent="0" algn="ctr">
              <a:lnSpc>
                <a:spcPct val="100000"/>
              </a:lnSpc>
              <a:buNone/>
              <a:defRPr sz="5400">
                <a:solidFill>
                  <a:schemeClr val="accent1"/>
                </a:solidFill>
                <a:latin typeface="+mj-lt"/>
              </a:defRPr>
            </a:lvl1pPr>
          </a:lstStyle>
          <a:p>
            <a:pPr lvl="0"/>
            <a:r>
              <a:rPr lang="en-US"/>
              <a:t>6</a:t>
            </a:r>
          </a:p>
        </p:txBody>
      </p:sp>
      <p:sp>
        <p:nvSpPr>
          <p:cNvPr id="12" name="Text Placeholder 31"/>
          <p:cNvSpPr>
            <a:spLocks noGrp="1"/>
          </p:cNvSpPr>
          <p:nvPr>
            <p:ph type="body" sz="quarter" idx="23"/>
          </p:nvPr>
        </p:nvSpPr>
        <p:spPr>
          <a:xfrm>
            <a:off x="7669530" y="2616799"/>
            <a:ext cx="3638550" cy="914400"/>
          </a:xfrm>
        </p:spPr>
        <p:txBody>
          <a:bodyPr anchor="ctr"/>
          <a:lstStyle>
            <a:lvl1pPr marL="0" indent="0">
              <a:lnSpc>
                <a:spcPct val="100000"/>
              </a:lnSpc>
              <a:buNone/>
              <a:defRPr sz="2000">
                <a:solidFill>
                  <a:schemeClr val="tx1"/>
                </a:solidFill>
              </a:defRPr>
            </a:lvl1pPr>
          </a:lstStyle>
          <a:p>
            <a:pPr lvl="0"/>
            <a:r>
              <a:rPr lang="en-US"/>
              <a:t>Click to edit Master text styles</a:t>
            </a:r>
          </a:p>
        </p:txBody>
      </p:sp>
      <p:sp>
        <p:nvSpPr>
          <p:cNvPr id="13" name="Text Placeholder 21"/>
          <p:cNvSpPr>
            <a:spLocks noGrp="1"/>
          </p:cNvSpPr>
          <p:nvPr>
            <p:ph type="body" sz="quarter" idx="24" hasCustomPrompt="1"/>
          </p:nvPr>
        </p:nvSpPr>
        <p:spPr>
          <a:xfrm>
            <a:off x="609600" y="3861998"/>
            <a:ext cx="914400" cy="914400"/>
          </a:xfrm>
        </p:spPr>
        <p:txBody>
          <a:bodyPr anchor="ctr"/>
          <a:lstStyle>
            <a:lvl1pPr marL="0" indent="0" algn="ctr">
              <a:lnSpc>
                <a:spcPct val="100000"/>
              </a:lnSpc>
              <a:buNone/>
              <a:defRPr sz="5400">
                <a:solidFill>
                  <a:schemeClr val="accent1"/>
                </a:solidFill>
                <a:latin typeface="+mj-lt"/>
              </a:defRPr>
            </a:lvl1pPr>
          </a:lstStyle>
          <a:p>
            <a:pPr lvl="0"/>
            <a:r>
              <a:rPr lang="en-US"/>
              <a:t>3</a:t>
            </a:r>
          </a:p>
        </p:txBody>
      </p:sp>
      <p:sp>
        <p:nvSpPr>
          <p:cNvPr id="14" name="Text Placeholder 31"/>
          <p:cNvSpPr>
            <a:spLocks noGrp="1"/>
          </p:cNvSpPr>
          <p:nvPr>
            <p:ph type="body" sz="quarter" idx="25"/>
          </p:nvPr>
        </p:nvSpPr>
        <p:spPr>
          <a:xfrm>
            <a:off x="1809750" y="3861998"/>
            <a:ext cx="3638550" cy="914400"/>
          </a:xfrm>
        </p:spPr>
        <p:txBody>
          <a:bodyPr anchor="ctr"/>
          <a:lstStyle>
            <a:lvl1pPr marL="0" indent="0">
              <a:lnSpc>
                <a:spcPct val="100000"/>
              </a:lnSpc>
              <a:buNone/>
              <a:defRPr sz="2000">
                <a:solidFill>
                  <a:schemeClr val="tx1"/>
                </a:solidFill>
              </a:defRPr>
            </a:lvl1pPr>
          </a:lstStyle>
          <a:p>
            <a:pPr lvl="0"/>
            <a:r>
              <a:rPr lang="en-US"/>
              <a:t>Click to edit Master text styles</a:t>
            </a:r>
          </a:p>
        </p:txBody>
      </p:sp>
      <p:sp>
        <p:nvSpPr>
          <p:cNvPr id="15" name="Text Placeholder 21"/>
          <p:cNvSpPr>
            <a:spLocks noGrp="1"/>
          </p:cNvSpPr>
          <p:nvPr>
            <p:ph type="body" sz="quarter" idx="26" hasCustomPrompt="1"/>
          </p:nvPr>
        </p:nvSpPr>
        <p:spPr>
          <a:xfrm>
            <a:off x="6469380" y="3861998"/>
            <a:ext cx="914400" cy="914400"/>
          </a:xfrm>
        </p:spPr>
        <p:txBody>
          <a:bodyPr anchor="ctr"/>
          <a:lstStyle>
            <a:lvl1pPr marL="0" indent="0" algn="ctr">
              <a:lnSpc>
                <a:spcPct val="100000"/>
              </a:lnSpc>
              <a:buNone/>
              <a:defRPr sz="5400">
                <a:solidFill>
                  <a:schemeClr val="accent1"/>
                </a:solidFill>
                <a:latin typeface="+mj-lt"/>
              </a:defRPr>
            </a:lvl1pPr>
          </a:lstStyle>
          <a:p>
            <a:pPr lvl="0"/>
            <a:r>
              <a:rPr lang="en-US"/>
              <a:t>7</a:t>
            </a:r>
          </a:p>
        </p:txBody>
      </p:sp>
      <p:sp>
        <p:nvSpPr>
          <p:cNvPr id="16" name="Text Placeholder 31"/>
          <p:cNvSpPr>
            <a:spLocks noGrp="1"/>
          </p:cNvSpPr>
          <p:nvPr>
            <p:ph type="body" sz="quarter" idx="27"/>
          </p:nvPr>
        </p:nvSpPr>
        <p:spPr>
          <a:xfrm>
            <a:off x="7669530" y="3861998"/>
            <a:ext cx="3638550" cy="914400"/>
          </a:xfrm>
        </p:spPr>
        <p:txBody>
          <a:bodyPr anchor="ctr"/>
          <a:lstStyle>
            <a:lvl1pPr marL="0" indent="0">
              <a:lnSpc>
                <a:spcPct val="100000"/>
              </a:lnSpc>
              <a:buNone/>
              <a:defRPr sz="2000">
                <a:solidFill>
                  <a:schemeClr val="tx1"/>
                </a:solidFill>
              </a:defRPr>
            </a:lvl1pPr>
          </a:lstStyle>
          <a:p>
            <a:pPr lvl="0"/>
            <a:r>
              <a:rPr lang="en-US"/>
              <a:t>Click to edit Master text styles</a:t>
            </a:r>
          </a:p>
        </p:txBody>
      </p:sp>
      <p:sp>
        <p:nvSpPr>
          <p:cNvPr id="17" name="Text Placeholder 21"/>
          <p:cNvSpPr>
            <a:spLocks noGrp="1"/>
          </p:cNvSpPr>
          <p:nvPr>
            <p:ph type="body" sz="quarter" idx="28" hasCustomPrompt="1"/>
          </p:nvPr>
        </p:nvSpPr>
        <p:spPr>
          <a:xfrm>
            <a:off x="609600" y="5107197"/>
            <a:ext cx="914400" cy="914400"/>
          </a:xfrm>
        </p:spPr>
        <p:txBody>
          <a:bodyPr anchor="ctr"/>
          <a:lstStyle>
            <a:lvl1pPr marL="0" indent="0" algn="ctr">
              <a:lnSpc>
                <a:spcPct val="100000"/>
              </a:lnSpc>
              <a:buNone/>
              <a:defRPr sz="5400">
                <a:solidFill>
                  <a:schemeClr val="accent1"/>
                </a:solidFill>
                <a:latin typeface="+mj-lt"/>
              </a:defRPr>
            </a:lvl1pPr>
          </a:lstStyle>
          <a:p>
            <a:pPr lvl="0"/>
            <a:r>
              <a:rPr lang="en-US"/>
              <a:t>4</a:t>
            </a:r>
          </a:p>
        </p:txBody>
      </p:sp>
      <p:sp>
        <p:nvSpPr>
          <p:cNvPr id="18" name="Text Placeholder 31"/>
          <p:cNvSpPr>
            <a:spLocks noGrp="1"/>
          </p:cNvSpPr>
          <p:nvPr>
            <p:ph type="body" sz="quarter" idx="29"/>
          </p:nvPr>
        </p:nvSpPr>
        <p:spPr>
          <a:xfrm>
            <a:off x="1809750" y="5107197"/>
            <a:ext cx="3638550" cy="914400"/>
          </a:xfrm>
        </p:spPr>
        <p:txBody>
          <a:bodyPr anchor="ctr"/>
          <a:lstStyle>
            <a:lvl1pPr marL="0" indent="0">
              <a:lnSpc>
                <a:spcPct val="100000"/>
              </a:lnSpc>
              <a:buNone/>
              <a:defRPr sz="2000">
                <a:solidFill>
                  <a:schemeClr val="tx1"/>
                </a:solidFill>
              </a:defRPr>
            </a:lvl1pPr>
          </a:lstStyle>
          <a:p>
            <a:pPr lvl="0"/>
            <a:r>
              <a:rPr lang="en-US"/>
              <a:t>Click to edit Master text styles</a:t>
            </a:r>
          </a:p>
        </p:txBody>
      </p:sp>
      <p:sp>
        <p:nvSpPr>
          <p:cNvPr id="19" name="Text Placeholder 21"/>
          <p:cNvSpPr>
            <a:spLocks noGrp="1"/>
          </p:cNvSpPr>
          <p:nvPr>
            <p:ph type="body" sz="quarter" idx="30" hasCustomPrompt="1"/>
          </p:nvPr>
        </p:nvSpPr>
        <p:spPr>
          <a:xfrm>
            <a:off x="6469380" y="5107197"/>
            <a:ext cx="914400" cy="914400"/>
          </a:xfrm>
        </p:spPr>
        <p:txBody>
          <a:bodyPr anchor="ctr"/>
          <a:lstStyle>
            <a:lvl1pPr marL="0" indent="0" algn="ctr">
              <a:lnSpc>
                <a:spcPct val="100000"/>
              </a:lnSpc>
              <a:buNone/>
              <a:defRPr sz="5400">
                <a:solidFill>
                  <a:schemeClr val="accent1"/>
                </a:solidFill>
                <a:latin typeface="+mj-lt"/>
              </a:defRPr>
            </a:lvl1pPr>
          </a:lstStyle>
          <a:p>
            <a:pPr lvl="0"/>
            <a:r>
              <a:rPr lang="en-US"/>
              <a:t>8</a:t>
            </a:r>
          </a:p>
        </p:txBody>
      </p:sp>
      <p:sp>
        <p:nvSpPr>
          <p:cNvPr id="20" name="Text Placeholder 31"/>
          <p:cNvSpPr>
            <a:spLocks noGrp="1"/>
          </p:cNvSpPr>
          <p:nvPr>
            <p:ph type="body" sz="quarter" idx="31"/>
          </p:nvPr>
        </p:nvSpPr>
        <p:spPr>
          <a:xfrm>
            <a:off x="7669530" y="5107197"/>
            <a:ext cx="3638550" cy="914400"/>
          </a:xfrm>
        </p:spPr>
        <p:txBody>
          <a:bodyPr anchor="ctr"/>
          <a:lstStyle>
            <a:lvl1pPr marL="0" indent="0">
              <a:lnSpc>
                <a:spcPct val="100000"/>
              </a:lnSpc>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16845797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BlueGreen_Agenda">
    <p:spTree>
      <p:nvGrpSpPr>
        <p:cNvPr id="1" name=""/>
        <p:cNvGrpSpPr/>
        <p:nvPr/>
      </p:nvGrpSpPr>
      <p:grpSpPr>
        <a:xfrm>
          <a:off x="0" y="0"/>
          <a:ext cx="0" cy="0"/>
          <a:chOff x="0" y="0"/>
          <a:chExt cx="0" cy="0"/>
        </a:xfrm>
      </p:grpSpPr>
      <p:sp>
        <p:nvSpPr>
          <p:cNvPr id="20" name="Rectangle 19"/>
          <p:cNvSpPr/>
          <p:nvPr/>
        </p:nvSpPr>
        <p:spPr>
          <a:xfrm>
            <a:off x="-4132" y="0"/>
            <a:ext cx="5223832" cy="6858000"/>
          </a:xfrm>
          <a:prstGeom prst="rect">
            <a:avLst/>
          </a:prstGeom>
          <a:gradFill flip="none" rotWithShape="1">
            <a:gsLst>
              <a:gs pos="50000">
                <a:srgbClr val="5A906C"/>
              </a:gs>
              <a:gs pos="0">
                <a:schemeClr val="bg2"/>
              </a:gs>
              <a:gs pos="100000">
                <a:srgbClr val="B0D23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Title of Presentation | Confidential</a:t>
            </a:r>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a:p>
        </p:txBody>
      </p:sp>
      <p:grpSp>
        <p:nvGrpSpPr>
          <p:cNvPr id="5" name="Group 4">
            <a:extLst>
              <a:ext uri="{FF2B5EF4-FFF2-40B4-BE49-F238E27FC236}">
                <a16:creationId xmlns:a16="http://schemas.microsoft.com/office/drawing/2014/main" id="{F8BBCE42-BFBB-E546-A838-9E83EE260B73}"/>
              </a:ext>
            </a:extLst>
          </p:cNvPr>
          <p:cNvGrpSpPr>
            <a:grpSpLocks noChangeAspect="1"/>
          </p:cNvGrpSpPr>
          <p:nvPr/>
        </p:nvGrpSpPr>
        <p:grpSpPr>
          <a:xfrm>
            <a:off x="11236799" y="6273000"/>
            <a:ext cx="365289" cy="255600"/>
            <a:chOff x="6935788" y="3157538"/>
            <a:chExt cx="1136650" cy="795337"/>
          </a:xfrm>
          <a:solidFill>
            <a:srgbClr val="024DA1"/>
          </a:solidFill>
        </p:grpSpPr>
        <p:sp>
          <p:nvSpPr>
            <p:cNvPr id="6" name="Freeform 5">
              <a:extLst>
                <a:ext uri="{FF2B5EF4-FFF2-40B4-BE49-F238E27FC236}">
                  <a16:creationId xmlns:a16="http://schemas.microsoft.com/office/drawing/2014/main" id="{F8A7F5D8-6563-714A-BC0C-90811F5F7420}"/>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 name="Freeform 6">
              <a:extLst>
                <a:ext uri="{FF2B5EF4-FFF2-40B4-BE49-F238E27FC236}">
                  <a16:creationId xmlns:a16="http://schemas.microsoft.com/office/drawing/2014/main" id="{3556AF4A-1F0A-C644-945C-165179E95C6C}"/>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 name="Freeform 7">
              <a:extLst>
                <a:ext uri="{FF2B5EF4-FFF2-40B4-BE49-F238E27FC236}">
                  <a16:creationId xmlns:a16="http://schemas.microsoft.com/office/drawing/2014/main" id="{B5B7BAA4-C009-CC46-9C18-8DC8949023EE}"/>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rgbClr val="AFD13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9" name="Title 18"/>
          <p:cNvSpPr>
            <a:spLocks noGrp="1"/>
          </p:cNvSpPr>
          <p:nvPr>
            <p:ph type="title" hasCustomPrompt="1"/>
          </p:nvPr>
        </p:nvSpPr>
        <p:spPr>
          <a:xfrm>
            <a:off x="609599" y="3121224"/>
            <a:ext cx="3632405" cy="615553"/>
          </a:xfrm>
        </p:spPr>
        <p:txBody>
          <a:bodyPr anchor="ctr"/>
          <a:lstStyle>
            <a:lvl1pPr>
              <a:defRPr>
                <a:solidFill>
                  <a:schemeClr val="bg1"/>
                </a:solidFill>
              </a:defRPr>
            </a:lvl1pPr>
          </a:lstStyle>
          <a:p>
            <a:r>
              <a:rPr lang="en-US"/>
              <a:t>Agenda slide</a:t>
            </a:r>
          </a:p>
        </p:txBody>
      </p:sp>
      <p:sp>
        <p:nvSpPr>
          <p:cNvPr id="22" name="Text Placeholder 21"/>
          <p:cNvSpPr>
            <a:spLocks noGrp="1"/>
          </p:cNvSpPr>
          <p:nvPr>
            <p:ph type="body" sz="quarter" idx="12" hasCustomPrompt="1"/>
          </p:nvPr>
        </p:nvSpPr>
        <p:spPr>
          <a:xfrm>
            <a:off x="5753100" y="762000"/>
            <a:ext cx="914400" cy="914400"/>
          </a:xfrm>
        </p:spPr>
        <p:txBody>
          <a:bodyPr anchor="ctr"/>
          <a:lstStyle>
            <a:lvl1pPr marL="0" indent="0" algn="ctr">
              <a:lnSpc>
                <a:spcPct val="100000"/>
              </a:lnSpc>
              <a:buNone/>
              <a:defRPr sz="5400">
                <a:solidFill>
                  <a:schemeClr val="accent1"/>
                </a:solidFill>
                <a:latin typeface="+mj-lt"/>
              </a:defRPr>
            </a:lvl1pPr>
          </a:lstStyle>
          <a:p>
            <a:pPr lvl="0"/>
            <a:r>
              <a:rPr lang="en-US"/>
              <a:t>1</a:t>
            </a:r>
          </a:p>
        </p:txBody>
      </p:sp>
      <p:sp>
        <p:nvSpPr>
          <p:cNvPr id="23" name="Text Placeholder 21"/>
          <p:cNvSpPr>
            <a:spLocks noGrp="1"/>
          </p:cNvSpPr>
          <p:nvPr>
            <p:ph type="body" sz="quarter" idx="13" hasCustomPrompt="1"/>
          </p:nvPr>
        </p:nvSpPr>
        <p:spPr>
          <a:xfrm>
            <a:off x="5753100" y="1866900"/>
            <a:ext cx="914400" cy="914400"/>
          </a:xfrm>
        </p:spPr>
        <p:txBody>
          <a:bodyPr anchor="ctr"/>
          <a:lstStyle>
            <a:lvl1pPr marL="0" indent="0" algn="ctr">
              <a:lnSpc>
                <a:spcPct val="100000"/>
              </a:lnSpc>
              <a:buNone/>
              <a:defRPr sz="5400">
                <a:solidFill>
                  <a:schemeClr val="accent1"/>
                </a:solidFill>
                <a:latin typeface="+mj-lt"/>
              </a:defRPr>
            </a:lvl1pPr>
          </a:lstStyle>
          <a:p>
            <a:pPr lvl="0"/>
            <a:r>
              <a:rPr lang="en-US"/>
              <a:t>2</a:t>
            </a:r>
          </a:p>
        </p:txBody>
      </p:sp>
      <p:sp>
        <p:nvSpPr>
          <p:cNvPr id="24" name="Text Placeholder 21"/>
          <p:cNvSpPr>
            <a:spLocks noGrp="1"/>
          </p:cNvSpPr>
          <p:nvPr>
            <p:ph type="body" sz="quarter" idx="14" hasCustomPrompt="1"/>
          </p:nvPr>
        </p:nvSpPr>
        <p:spPr>
          <a:xfrm>
            <a:off x="5753100" y="2971800"/>
            <a:ext cx="914400" cy="914400"/>
          </a:xfrm>
        </p:spPr>
        <p:txBody>
          <a:bodyPr anchor="ctr"/>
          <a:lstStyle>
            <a:lvl1pPr marL="0" indent="0" algn="ctr">
              <a:lnSpc>
                <a:spcPct val="100000"/>
              </a:lnSpc>
              <a:buNone/>
              <a:defRPr sz="5400">
                <a:solidFill>
                  <a:schemeClr val="accent1"/>
                </a:solidFill>
                <a:latin typeface="+mj-lt"/>
              </a:defRPr>
            </a:lvl1pPr>
          </a:lstStyle>
          <a:p>
            <a:pPr lvl="0"/>
            <a:r>
              <a:rPr lang="en-US"/>
              <a:t>3</a:t>
            </a:r>
          </a:p>
        </p:txBody>
      </p:sp>
      <p:sp>
        <p:nvSpPr>
          <p:cNvPr id="25" name="Text Placeholder 21"/>
          <p:cNvSpPr>
            <a:spLocks noGrp="1"/>
          </p:cNvSpPr>
          <p:nvPr>
            <p:ph type="body" sz="quarter" idx="15" hasCustomPrompt="1"/>
          </p:nvPr>
        </p:nvSpPr>
        <p:spPr>
          <a:xfrm>
            <a:off x="5753100" y="4076700"/>
            <a:ext cx="914400" cy="914400"/>
          </a:xfrm>
        </p:spPr>
        <p:txBody>
          <a:bodyPr anchor="ctr"/>
          <a:lstStyle>
            <a:lvl1pPr marL="0" indent="0" algn="ctr">
              <a:lnSpc>
                <a:spcPct val="100000"/>
              </a:lnSpc>
              <a:buNone/>
              <a:defRPr sz="5400">
                <a:solidFill>
                  <a:schemeClr val="accent1"/>
                </a:solidFill>
                <a:latin typeface="+mj-lt"/>
              </a:defRPr>
            </a:lvl1pPr>
          </a:lstStyle>
          <a:p>
            <a:pPr lvl="0"/>
            <a:r>
              <a:rPr lang="en-US"/>
              <a:t>4</a:t>
            </a:r>
          </a:p>
        </p:txBody>
      </p:sp>
      <p:sp>
        <p:nvSpPr>
          <p:cNvPr id="26" name="Text Placeholder 21"/>
          <p:cNvSpPr>
            <a:spLocks noGrp="1"/>
          </p:cNvSpPr>
          <p:nvPr>
            <p:ph type="body" sz="quarter" idx="16" hasCustomPrompt="1"/>
          </p:nvPr>
        </p:nvSpPr>
        <p:spPr>
          <a:xfrm>
            <a:off x="5753100" y="5181600"/>
            <a:ext cx="914400" cy="914400"/>
          </a:xfrm>
        </p:spPr>
        <p:txBody>
          <a:bodyPr anchor="ctr"/>
          <a:lstStyle>
            <a:lvl1pPr marL="0" indent="0" algn="ctr">
              <a:lnSpc>
                <a:spcPct val="100000"/>
              </a:lnSpc>
              <a:buNone/>
              <a:defRPr sz="5400">
                <a:solidFill>
                  <a:schemeClr val="accent1"/>
                </a:solidFill>
                <a:latin typeface="+mj-lt"/>
              </a:defRPr>
            </a:lvl1pPr>
          </a:lstStyle>
          <a:p>
            <a:pPr lvl="0"/>
            <a:r>
              <a:rPr lang="en-US"/>
              <a:t>5</a:t>
            </a:r>
          </a:p>
        </p:txBody>
      </p:sp>
      <p:sp>
        <p:nvSpPr>
          <p:cNvPr id="32" name="Text Placeholder 31"/>
          <p:cNvSpPr>
            <a:spLocks noGrp="1"/>
          </p:cNvSpPr>
          <p:nvPr>
            <p:ph type="body" sz="quarter" idx="17"/>
          </p:nvPr>
        </p:nvSpPr>
        <p:spPr>
          <a:xfrm>
            <a:off x="6953250" y="762000"/>
            <a:ext cx="4629150" cy="914400"/>
          </a:xfrm>
        </p:spPr>
        <p:txBody>
          <a:bodyPr anchor="ctr"/>
          <a:lstStyle>
            <a:lvl1pPr marL="0" indent="0">
              <a:lnSpc>
                <a:spcPct val="100000"/>
              </a:lnSpc>
              <a:buNone/>
              <a:defRPr sz="2000">
                <a:solidFill>
                  <a:schemeClr val="tx1"/>
                </a:solidFill>
              </a:defRPr>
            </a:lvl1pPr>
          </a:lstStyle>
          <a:p>
            <a:pPr lvl="0"/>
            <a:r>
              <a:rPr lang="en-US"/>
              <a:t>Click to edit Master text styles</a:t>
            </a:r>
          </a:p>
        </p:txBody>
      </p:sp>
      <p:sp>
        <p:nvSpPr>
          <p:cNvPr id="33" name="Text Placeholder 31"/>
          <p:cNvSpPr>
            <a:spLocks noGrp="1"/>
          </p:cNvSpPr>
          <p:nvPr>
            <p:ph type="body" sz="quarter" idx="18"/>
          </p:nvPr>
        </p:nvSpPr>
        <p:spPr>
          <a:xfrm>
            <a:off x="6953250" y="1866900"/>
            <a:ext cx="4629150" cy="914400"/>
          </a:xfrm>
        </p:spPr>
        <p:txBody>
          <a:bodyPr anchor="ctr"/>
          <a:lstStyle>
            <a:lvl1pPr marL="0" indent="0">
              <a:lnSpc>
                <a:spcPct val="100000"/>
              </a:lnSpc>
              <a:buNone/>
              <a:defRPr sz="2000">
                <a:solidFill>
                  <a:schemeClr val="tx1"/>
                </a:solidFill>
              </a:defRPr>
            </a:lvl1pPr>
          </a:lstStyle>
          <a:p>
            <a:pPr lvl="0"/>
            <a:r>
              <a:rPr lang="en-US"/>
              <a:t>Click to edit Master text styles</a:t>
            </a:r>
          </a:p>
        </p:txBody>
      </p:sp>
      <p:sp>
        <p:nvSpPr>
          <p:cNvPr id="34" name="Text Placeholder 31"/>
          <p:cNvSpPr>
            <a:spLocks noGrp="1"/>
          </p:cNvSpPr>
          <p:nvPr>
            <p:ph type="body" sz="quarter" idx="19"/>
          </p:nvPr>
        </p:nvSpPr>
        <p:spPr>
          <a:xfrm>
            <a:off x="6953250" y="2971800"/>
            <a:ext cx="4629150" cy="914400"/>
          </a:xfrm>
        </p:spPr>
        <p:txBody>
          <a:bodyPr anchor="ctr"/>
          <a:lstStyle>
            <a:lvl1pPr marL="0" indent="0">
              <a:lnSpc>
                <a:spcPct val="100000"/>
              </a:lnSpc>
              <a:buNone/>
              <a:defRPr sz="2000">
                <a:solidFill>
                  <a:schemeClr val="tx1"/>
                </a:solidFill>
              </a:defRPr>
            </a:lvl1pPr>
          </a:lstStyle>
          <a:p>
            <a:pPr lvl="0"/>
            <a:r>
              <a:rPr lang="en-US"/>
              <a:t>Click to edit Master text styles</a:t>
            </a:r>
          </a:p>
        </p:txBody>
      </p:sp>
      <p:sp>
        <p:nvSpPr>
          <p:cNvPr id="35" name="Text Placeholder 31"/>
          <p:cNvSpPr>
            <a:spLocks noGrp="1"/>
          </p:cNvSpPr>
          <p:nvPr>
            <p:ph type="body" sz="quarter" idx="20"/>
          </p:nvPr>
        </p:nvSpPr>
        <p:spPr>
          <a:xfrm>
            <a:off x="6953250" y="4076700"/>
            <a:ext cx="4629150" cy="914400"/>
          </a:xfrm>
        </p:spPr>
        <p:txBody>
          <a:bodyPr anchor="ctr"/>
          <a:lstStyle>
            <a:lvl1pPr marL="0" indent="0">
              <a:lnSpc>
                <a:spcPct val="100000"/>
              </a:lnSpc>
              <a:buNone/>
              <a:defRPr sz="2000">
                <a:solidFill>
                  <a:schemeClr val="tx1"/>
                </a:solidFill>
              </a:defRPr>
            </a:lvl1pPr>
          </a:lstStyle>
          <a:p>
            <a:pPr lvl="0"/>
            <a:r>
              <a:rPr lang="en-US"/>
              <a:t>Click to edit Master text styles</a:t>
            </a:r>
          </a:p>
        </p:txBody>
      </p:sp>
      <p:sp>
        <p:nvSpPr>
          <p:cNvPr id="36" name="Text Placeholder 31"/>
          <p:cNvSpPr>
            <a:spLocks noGrp="1"/>
          </p:cNvSpPr>
          <p:nvPr>
            <p:ph type="body" sz="quarter" idx="21"/>
          </p:nvPr>
        </p:nvSpPr>
        <p:spPr>
          <a:xfrm>
            <a:off x="6953250" y="5181600"/>
            <a:ext cx="4629150" cy="914400"/>
          </a:xfrm>
        </p:spPr>
        <p:txBody>
          <a:bodyPr anchor="ctr"/>
          <a:lstStyle>
            <a:lvl1pPr marL="0" indent="0">
              <a:lnSpc>
                <a:spcPct val="100000"/>
              </a:lnSpc>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87183300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BlueTeal_Agenda">
    <p:spTree>
      <p:nvGrpSpPr>
        <p:cNvPr id="1" name=""/>
        <p:cNvGrpSpPr/>
        <p:nvPr/>
      </p:nvGrpSpPr>
      <p:grpSpPr>
        <a:xfrm>
          <a:off x="0" y="0"/>
          <a:ext cx="0" cy="0"/>
          <a:chOff x="0" y="0"/>
          <a:chExt cx="0" cy="0"/>
        </a:xfrm>
      </p:grpSpPr>
      <p:sp>
        <p:nvSpPr>
          <p:cNvPr id="20" name="Rectangle 19"/>
          <p:cNvSpPr/>
          <p:nvPr/>
        </p:nvSpPr>
        <p:spPr>
          <a:xfrm>
            <a:off x="-4132" y="0"/>
            <a:ext cx="5223832" cy="6858000"/>
          </a:xfrm>
          <a:prstGeom prst="rect">
            <a:avLst/>
          </a:prstGeom>
          <a:gradFill>
            <a:gsLst>
              <a:gs pos="50000">
                <a:srgbClr val="0381C2"/>
              </a:gs>
              <a:gs pos="0">
                <a:schemeClr val="bg2"/>
              </a:gs>
              <a:gs pos="100000">
                <a:schemeClr val="accent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bg1"/>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Title of Presentation | Confidential</a:t>
            </a:r>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a:p>
        </p:txBody>
      </p:sp>
      <p:grpSp>
        <p:nvGrpSpPr>
          <p:cNvPr id="5" name="Group 4">
            <a:extLst>
              <a:ext uri="{FF2B5EF4-FFF2-40B4-BE49-F238E27FC236}">
                <a16:creationId xmlns:a16="http://schemas.microsoft.com/office/drawing/2014/main" id="{F8BBCE42-BFBB-E546-A838-9E83EE260B73}"/>
              </a:ext>
            </a:extLst>
          </p:cNvPr>
          <p:cNvGrpSpPr>
            <a:grpSpLocks noChangeAspect="1"/>
          </p:cNvGrpSpPr>
          <p:nvPr/>
        </p:nvGrpSpPr>
        <p:grpSpPr>
          <a:xfrm>
            <a:off x="11236799" y="6273000"/>
            <a:ext cx="365289" cy="255600"/>
            <a:chOff x="6935788" y="3157538"/>
            <a:chExt cx="1136650" cy="795337"/>
          </a:xfrm>
          <a:solidFill>
            <a:srgbClr val="024DA1"/>
          </a:solidFill>
        </p:grpSpPr>
        <p:sp>
          <p:nvSpPr>
            <p:cNvPr id="6" name="Freeform 5">
              <a:extLst>
                <a:ext uri="{FF2B5EF4-FFF2-40B4-BE49-F238E27FC236}">
                  <a16:creationId xmlns:a16="http://schemas.microsoft.com/office/drawing/2014/main" id="{F8A7F5D8-6563-714A-BC0C-90811F5F7420}"/>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 name="Freeform 6">
              <a:extLst>
                <a:ext uri="{FF2B5EF4-FFF2-40B4-BE49-F238E27FC236}">
                  <a16:creationId xmlns:a16="http://schemas.microsoft.com/office/drawing/2014/main" id="{3556AF4A-1F0A-C644-945C-165179E95C6C}"/>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 name="Freeform 7">
              <a:extLst>
                <a:ext uri="{FF2B5EF4-FFF2-40B4-BE49-F238E27FC236}">
                  <a16:creationId xmlns:a16="http://schemas.microsoft.com/office/drawing/2014/main" id="{B5B7BAA4-C009-CC46-9C18-8DC8949023EE}"/>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rgbClr val="AFD13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9" name="Title 18"/>
          <p:cNvSpPr>
            <a:spLocks noGrp="1"/>
          </p:cNvSpPr>
          <p:nvPr>
            <p:ph type="title" hasCustomPrompt="1"/>
          </p:nvPr>
        </p:nvSpPr>
        <p:spPr>
          <a:xfrm>
            <a:off x="609599" y="3121224"/>
            <a:ext cx="3632405" cy="615553"/>
          </a:xfrm>
        </p:spPr>
        <p:txBody>
          <a:bodyPr anchor="ctr"/>
          <a:lstStyle>
            <a:lvl1pPr>
              <a:defRPr>
                <a:solidFill>
                  <a:schemeClr val="bg1"/>
                </a:solidFill>
              </a:defRPr>
            </a:lvl1pPr>
          </a:lstStyle>
          <a:p>
            <a:r>
              <a:rPr lang="en-US"/>
              <a:t>Agenda slide</a:t>
            </a:r>
          </a:p>
        </p:txBody>
      </p:sp>
      <p:sp>
        <p:nvSpPr>
          <p:cNvPr id="22" name="Text Placeholder 21"/>
          <p:cNvSpPr>
            <a:spLocks noGrp="1"/>
          </p:cNvSpPr>
          <p:nvPr>
            <p:ph type="body" sz="quarter" idx="12" hasCustomPrompt="1"/>
          </p:nvPr>
        </p:nvSpPr>
        <p:spPr>
          <a:xfrm>
            <a:off x="5753100" y="762000"/>
            <a:ext cx="914400" cy="914400"/>
          </a:xfrm>
        </p:spPr>
        <p:txBody>
          <a:bodyPr anchor="ctr"/>
          <a:lstStyle>
            <a:lvl1pPr marL="0" indent="0" algn="ctr">
              <a:lnSpc>
                <a:spcPct val="100000"/>
              </a:lnSpc>
              <a:buNone/>
              <a:defRPr sz="5400">
                <a:solidFill>
                  <a:schemeClr val="accent2"/>
                </a:solidFill>
                <a:latin typeface="+mj-lt"/>
              </a:defRPr>
            </a:lvl1pPr>
          </a:lstStyle>
          <a:p>
            <a:pPr lvl="0"/>
            <a:r>
              <a:rPr lang="en-US"/>
              <a:t>1</a:t>
            </a:r>
          </a:p>
        </p:txBody>
      </p:sp>
      <p:sp>
        <p:nvSpPr>
          <p:cNvPr id="23" name="Text Placeholder 21"/>
          <p:cNvSpPr>
            <a:spLocks noGrp="1"/>
          </p:cNvSpPr>
          <p:nvPr>
            <p:ph type="body" sz="quarter" idx="13" hasCustomPrompt="1"/>
          </p:nvPr>
        </p:nvSpPr>
        <p:spPr>
          <a:xfrm>
            <a:off x="5753100" y="1866900"/>
            <a:ext cx="914400" cy="914400"/>
          </a:xfrm>
        </p:spPr>
        <p:txBody>
          <a:bodyPr anchor="ctr"/>
          <a:lstStyle>
            <a:lvl1pPr marL="0" indent="0" algn="ctr">
              <a:lnSpc>
                <a:spcPct val="100000"/>
              </a:lnSpc>
              <a:buNone/>
              <a:defRPr sz="5400">
                <a:solidFill>
                  <a:schemeClr val="accent2"/>
                </a:solidFill>
                <a:latin typeface="+mj-lt"/>
              </a:defRPr>
            </a:lvl1pPr>
          </a:lstStyle>
          <a:p>
            <a:pPr lvl="0"/>
            <a:r>
              <a:rPr lang="en-US"/>
              <a:t>2</a:t>
            </a:r>
          </a:p>
        </p:txBody>
      </p:sp>
      <p:sp>
        <p:nvSpPr>
          <p:cNvPr id="24" name="Text Placeholder 21"/>
          <p:cNvSpPr>
            <a:spLocks noGrp="1"/>
          </p:cNvSpPr>
          <p:nvPr>
            <p:ph type="body" sz="quarter" idx="14" hasCustomPrompt="1"/>
          </p:nvPr>
        </p:nvSpPr>
        <p:spPr>
          <a:xfrm>
            <a:off x="5753100" y="2971800"/>
            <a:ext cx="914400" cy="914400"/>
          </a:xfrm>
        </p:spPr>
        <p:txBody>
          <a:bodyPr anchor="ctr"/>
          <a:lstStyle>
            <a:lvl1pPr marL="0" indent="0" algn="ctr">
              <a:lnSpc>
                <a:spcPct val="100000"/>
              </a:lnSpc>
              <a:buNone/>
              <a:defRPr sz="5400">
                <a:solidFill>
                  <a:schemeClr val="accent2"/>
                </a:solidFill>
                <a:latin typeface="+mj-lt"/>
              </a:defRPr>
            </a:lvl1pPr>
          </a:lstStyle>
          <a:p>
            <a:pPr lvl="0"/>
            <a:r>
              <a:rPr lang="en-US"/>
              <a:t>3</a:t>
            </a:r>
          </a:p>
        </p:txBody>
      </p:sp>
      <p:sp>
        <p:nvSpPr>
          <p:cNvPr id="25" name="Text Placeholder 21"/>
          <p:cNvSpPr>
            <a:spLocks noGrp="1"/>
          </p:cNvSpPr>
          <p:nvPr>
            <p:ph type="body" sz="quarter" idx="15" hasCustomPrompt="1"/>
          </p:nvPr>
        </p:nvSpPr>
        <p:spPr>
          <a:xfrm>
            <a:off x="5753100" y="4076700"/>
            <a:ext cx="914400" cy="914400"/>
          </a:xfrm>
        </p:spPr>
        <p:txBody>
          <a:bodyPr anchor="ctr"/>
          <a:lstStyle>
            <a:lvl1pPr marL="0" indent="0" algn="ctr">
              <a:lnSpc>
                <a:spcPct val="100000"/>
              </a:lnSpc>
              <a:buNone/>
              <a:defRPr sz="5400">
                <a:solidFill>
                  <a:schemeClr val="accent2"/>
                </a:solidFill>
                <a:latin typeface="+mj-lt"/>
              </a:defRPr>
            </a:lvl1pPr>
          </a:lstStyle>
          <a:p>
            <a:pPr lvl="0"/>
            <a:r>
              <a:rPr lang="en-US"/>
              <a:t>4</a:t>
            </a:r>
          </a:p>
        </p:txBody>
      </p:sp>
      <p:sp>
        <p:nvSpPr>
          <p:cNvPr id="26" name="Text Placeholder 21"/>
          <p:cNvSpPr>
            <a:spLocks noGrp="1"/>
          </p:cNvSpPr>
          <p:nvPr>
            <p:ph type="body" sz="quarter" idx="16" hasCustomPrompt="1"/>
          </p:nvPr>
        </p:nvSpPr>
        <p:spPr>
          <a:xfrm>
            <a:off x="5753100" y="5181600"/>
            <a:ext cx="914400" cy="914400"/>
          </a:xfrm>
        </p:spPr>
        <p:txBody>
          <a:bodyPr anchor="ctr"/>
          <a:lstStyle>
            <a:lvl1pPr marL="0" indent="0" algn="ctr">
              <a:lnSpc>
                <a:spcPct val="100000"/>
              </a:lnSpc>
              <a:buNone/>
              <a:defRPr sz="5400">
                <a:solidFill>
                  <a:schemeClr val="accent2"/>
                </a:solidFill>
                <a:latin typeface="+mj-lt"/>
              </a:defRPr>
            </a:lvl1pPr>
          </a:lstStyle>
          <a:p>
            <a:pPr lvl="0"/>
            <a:r>
              <a:rPr lang="en-US"/>
              <a:t>5</a:t>
            </a:r>
          </a:p>
        </p:txBody>
      </p:sp>
      <p:sp>
        <p:nvSpPr>
          <p:cNvPr id="32" name="Text Placeholder 31"/>
          <p:cNvSpPr>
            <a:spLocks noGrp="1"/>
          </p:cNvSpPr>
          <p:nvPr>
            <p:ph type="body" sz="quarter" idx="17"/>
          </p:nvPr>
        </p:nvSpPr>
        <p:spPr>
          <a:xfrm>
            <a:off x="6953250" y="762000"/>
            <a:ext cx="4629150" cy="914400"/>
          </a:xfrm>
        </p:spPr>
        <p:txBody>
          <a:bodyPr anchor="ctr"/>
          <a:lstStyle>
            <a:lvl1pPr marL="0" indent="0">
              <a:lnSpc>
                <a:spcPct val="100000"/>
              </a:lnSpc>
              <a:buNone/>
              <a:defRPr sz="2000">
                <a:solidFill>
                  <a:srgbClr val="1E1E1E"/>
                </a:solidFill>
              </a:defRPr>
            </a:lvl1pPr>
          </a:lstStyle>
          <a:p>
            <a:pPr lvl="0"/>
            <a:r>
              <a:rPr lang="en-US"/>
              <a:t>Click to edit Master text styles</a:t>
            </a:r>
          </a:p>
        </p:txBody>
      </p:sp>
      <p:sp>
        <p:nvSpPr>
          <p:cNvPr id="33" name="Text Placeholder 31"/>
          <p:cNvSpPr>
            <a:spLocks noGrp="1"/>
          </p:cNvSpPr>
          <p:nvPr>
            <p:ph type="body" sz="quarter" idx="18"/>
          </p:nvPr>
        </p:nvSpPr>
        <p:spPr>
          <a:xfrm>
            <a:off x="6953250" y="1866900"/>
            <a:ext cx="4629150" cy="914400"/>
          </a:xfrm>
        </p:spPr>
        <p:txBody>
          <a:bodyPr anchor="ctr"/>
          <a:lstStyle>
            <a:lvl1pPr marL="0" indent="0">
              <a:lnSpc>
                <a:spcPct val="100000"/>
              </a:lnSpc>
              <a:buNone/>
              <a:defRPr sz="2000">
                <a:solidFill>
                  <a:srgbClr val="1E1E1E"/>
                </a:solidFill>
              </a:defRPr>
            </a:lvl1pPr>
          </a:lstStyle>
          <a:p>
            <a:pPr lvl="0"/>
            <a:r>
              <a:rPr lang="en-US"/>
              <a:t>Click to edit Master text styles</a:t>
            </a:r>
          </a:p>
        </p:txBody>
      </p:sp>
      <p:sp>
        <p:nvSpPr>
          <p:cNvPr id="34" name="Text Placeholder 31"/>
          <p:cNvSpPr>
            <a:spLocks noGrp="1"/>
          </p:cNvSpPr>
          <p:nvPr>
            <p:ph type="body" sz="quarter" idx="19"/>
          </p:nvPr>
        </p:nvSpPr>
        <p:spPr>
          <a:xfrm>
            <a:off x="6953250" y="2971800"/>
            <a:ext cx="4629150" cy="914400"/>
          </a:xfrm>
        </p:spPr>
        <p:txBody>
          <a:bodyPr anchor="ctr"/>
          <a:lstStyle>
            <a:lvl1pPr marL="0" indent="0">
              <a:lnSpc>
                <a:spcPct val="100000"/>
              </a:lnSpc>
              <a:buNone/>
              <a:defRPr sz="2000">
                <a:solidFill>
                  <a:srgbClr val="1E1E1E"/>
                </a:solidFill>
              </a:defRPr>
            </a:lvl1pPr>
          </a:lstStyle>
          <a:p>
            <a:pPr lvl="0"/>
            <a:r>
              <a:rPr lang="en-US"/>
              <a:t>Click to edit Master text styles</a:t>
            </a:r>
          </a:p>
        </p:txBody>
      </p:sp>
      <p:sp>
        <p:nvSpPr>
          <p:cNvPr id="35" name="Text Placeholder 31"/>
          <p:cNvSpPr>
            <a:spLocks noGrp="1"/>
          </p:cNvSpPr>
          <p:nvPr>
            <p:ph type="body" sz="quarter" idx="20"/>
          </p:nvPr>
        </p:nvSpPr>
        <p:spPr>
          <a:xfrm>
            <a:off x="6953250" y="4076700"/>
            <a:ext cx="4629150" cy="914400"/>
          </a:xfrm>
        </p:spPr>
        <p:txBody>
          <a:bodyPr anchor="ctr"/>
          <a:lstStyle>
            <a:lvl1pPr marL="0" indent="0">
              <a:lnSpc>
                <a:spcPct val="100000"/>
              </a:lnSpc>
              <a:buNone/>
              <a:defRPr sz="2000">
                <a:solidFill>
                  <a:srgbClr val="1E1E1E"/>
                </a:solidFill>
              </a:defRPr>
            </a:lvl1pPr>
          </a:lstStyle>
          <a:p>
            <a:pPr lvl="0"/>
            <a:r>
              <a:rPr lang="en-US"/>
              <a:t>Click to edit Master text styles</a:t>
            </a:r>
          </a:p>
        </p:txBody>
      </p:sp>
      <p:sp>
        <p:nvSpPr>
          <p:cNvPr id="36" name="Text Placeholder 31"/>
          <p:cNvSpPr>
            <a:spLocks noGrp="1"/>
          </p:cNvSpPr>
          <p:nvPr>
            <p:ph type="body" sz="quarter" idx="21"/>
          </p:nvPr>
        </p:nvSpPr>
        <p:spPr>
          <a:xfrm>
            <a:off x="6953250" y="5181600"/>
            <a:ext cx="4629150" cy="914400"/>
          </a:xfrm>
        </p:spPr>
        <p:txBody>
          <a:bodyPr anchor="ctr"/>
          <a:lstStyle>
            <a:lvl1pPr marL="0" indent="0">
              <a:lnSpc>
                <a:spcPct val="100000"/>
              </a:lnSpc>
              <a:buNone/>
              <a:defRPr sz="2000">
                <a:solidFill>
                  <a:srgbClr val="1E1E1E"/>
                </a:solidFill>
              </a:defRPr>
            </a:lvl1pPr>
          </a:lstStyle>
          <a:p>
            <a:pPr lvl="0"/>
            <a:r>
              <a:rPr lang="en-US"/>
              <a:t>Click to edit Master text styles</a:t>
            </a:r>
          </a:p>
        </p:txBody>
      </p:sp>
    </p:spTree>
    <p:extLst>
      <p:ext uri="{BB962C8B-B14F-4D97-AF65-F5344CB8AC3E}">
        <p14:creationId xmlns:p14="http://schemas.microsoft.com/office/powerpoint/2010/main" val="213383224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PurpleTeal_Agenda">
    <p:spTree>
      <p:nvGrpSpPr>
        <p:cNvPr id="1" name=""/>
        <p:cNvGrpSpPr/>
        <p:nvPr/>
      </p:nvGrpSpPr>
      <p:grpSpPr>
        <a:xfrm>
          <a:off x="0" y="0"/>
          <a:ext cx="0" cy="0"/>
          <a:chOff x="0" y="0"/>
          <a:chExt cx="0" cy="0"/>
        </a:xfrm>
      </p:grpSpPr>
      <p:sp>
        <p:nvSpPr>
          <p:cNvPr id="20" name="Rectangle 19"/>
          <p:cNvSpPr/>
          <p:nvPr/>
        </p:nvSpPr>
        <p:spPr>
          <a:xfrm>
            <a:off x="-4132" y="0"/>
            <a:ext cx="5223832" cy="6858000"/>
          </a:xfrm>
          <a:prstGeom prst="rect">
            <a:avLst/>
          </a:prstGeom>
          <a:gradFill>
            <a:gsLst>
              <a:gs pos="50000">
                <a:srgbClr val="348AC7"/>
              </a:gs>
              <a:gs pos="0">
                <a:schemeClr val="accent6"/>
              </a:gs>
              <a:gs pos="100000">
                <a:schemeClr val="accent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bg1"/>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Title of Presentation | Confidential</a:t>
            </a:r>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a:p>
        </p:txBody>
      </p:sp>
      <p:grpSp>
        <p:nvGrpSpPr>
          <p:cNvPr id="5" name="Group 4">
            <a:extLst>
              <a:ext uri="{FF2B5EF4-FFF2-40B4-BE49-F238E27FC236}">
                <a16:creationId xmlns:a16="http://schemas.microsoft.com/office/drawing/2014/main" id="{F8BBCE42-BFBB-E546-A838-9E83EE260B73}"/>
              </a:ext>
            </a:extLst>
          </p:cNvPr>
          <p:cNvGrpSpPr>
            <a:grpSpLocks noChangeAspect="1"/>
          </p:cNvGrpSpPr>
          <p:nvPr/>
        </p:nvGrpSpPr>
        <p:grpSpPr>
          <a:xfrm>
            <a:off x="11236799" y="6273000"/>
            <a:ext cx="365289" cy="255600"/>
            <a:chOff x="6935788" y="3157538"/>
            <a:chExt cx="1136650" cy="795337"/>
          </a:xfrm>
          <a:solidFill>
            <a:srgbClr val="024DA1"/>
          </a:solidFill>
        </p:grpSpPr>
        <p:sp>
          <p:nvSpPr>
            <p:cNvPr id="6" name="Freeform 5">
              <a:extLst>
                <a:ext uri="{FF2B5EF4-FFF2-40B4-BE49-F238E27FC236}">
                  <a16:creationId xmlns:a16="http://schemas.microsoft.com/office/drawing/2014/main" id="{F8A7F5D8-6563-714A-BC0C-90811F5F7420}"/>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 name="Freeform 6">
              <a:extLst>
                <a:ext uri="{FF2B5EF4-FFF2-40B4-BE49-F238E27FC236}">
                  <a16:creationId xmlns:a16="http://schemas.microsoft.com/office/drawing/2014/main" id="{3556AF4A-1F0A-C644-945C-165179E95C6C}"/>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 name="Freeform 7">
              <a:extLst>
                <a:ext uri="{FF2B5EF4-FFF2-40B4-BE49-F238E27FC236}">
                  <a16:creationId xmlns:a16="http://schemas.microsoft.com/office/drawing/2014/main" id="{B5B7BAA4-C009-CC46-9C18-8DC8949023EE}"/>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rgbClr val="AFD13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9" name="Title 18"/>
          <p:cNvSpPr>
            <a:spLocks noGrp="1"/>
          </p:cNvSpPr>
          <p:nvPr>
            <p:ph type="title" hasCustomPrompt="1"/>
          </p:nvPr>
        </p:nvSpPr>
        <p:spPr>
          <a:xfrm>
            <a:off x="609599" y="3121224"/>
            <a:ext cx="3632405" cy="615553"/>
          </a:xfrm>
        </p:spPr>
        <p:txBody>
          <a:bodyPr anchor="ctr"/>
          <a:lstStyle>
            <a:lvl1pPr>
              <a:defRPr>
                <a:solidFill>
                  <a:schemeClr val="bg1"/>
                </a:solidFill>
              </a:defRPr>
            </a:lvl1pPr>
          </a:lstStyle>
          <a:p>
            <a:r>
              <a:rPr lang="en-US"/>
              <a:t>Agenda slide</a:t>
            </a:r>
          </a:p>
        </p:txBody>
      </p:sp>
      <p:sp>
        <p:nvSpPr>
          <p:cNvPr id="22" name="Text Placeholder 21"/>
          <p:cNvSpPr>
            <a:spLocks noGrp="1"/>
          </p:cNvSpPr>
          <p:nvPr>
            <p:ph type="body" sz="quarter" idx="12" hasCustomPrompt="1"/>
          </p:nvPr>
        </p:nvSpPr>
        <p:spPr>
          <a:xfrm>
            <a:off x="5753100" y="762000"/>
            <a:ext cx="914400" cy="914400"/>
          </a:xfrm>
        </p:spPr>
        <p:txBody>
          <a:bodyPr anchor="ctr"/>
          <a:lstStyle>
            <a:lvl1pPr marL="0" indent="0" algn="ctr">
              <a:lnSpc>
                <a:spcPct val="100000"/>
              </a:lnSpc>
              <a:buNone/>
              <a:defRPr sz="5400">
                <a:solidFill>
                  <a:schemeClr val="accent5"/>
                </a:solidFill>
                <a:latin typeface="+mj-lt"/>
              </a:defRPr>
            </a:lvl1pPr>
          </a:lstStyle>
          <a:p>
            <a:pPr lvl="0"/>
            <a:r>
              <a:rPr lang="en-US"/>
              <a:t>1</a:t>
            </a:r>
          </a:p>
        </p:txBody>
      </p:sp>
      <p:sp>
        <p:nvSpPr>
          <p:cNvPr id="23" name="Text Placeholder 21"/>
          <p:cNvSpPr>
            <a:spLocks noGrp="1"/>
          </p:cNvSpPr>
          <p:nvPr>
            <p:ph type="body" sz="quarter" idx="13" hasCustomPrompt="1"/>
          </p:nvPr>
        </p:nvSpPr>
        <p:spPr>
          <a:xfrm>
            <a:off x="5753100" y="1866900"/>
            <a:ext cx="914400" cy="914400"/>
          </a:xfrm>
        </p:spPr>
        <p:txBody>
          <a:bodyPr anchor="ctr"/>
          <a:lstStyle>
            <a:lvl1pPr marL="0" indent="0" algn="ctr">
              <a:lnSpc>
                <a:spcPct val="100000"/>
              </a:lnSpc>
              <a:buNone/>
              <a:defRPr sz="5400">
                <a:solidFill>
                  <a:schemeClr val="accent5"/>
                </a:solidFill>
                <a:latin typeface="+mj-lt"/>
              </a:defRPr>
            </a:lvl1pPr>
          </a:lstStyle>
          <a:p>
            <a:pPr lvl="0"/>
            <a:r>
              <a:rPr lang="en-US"/>
              <a:t>2</a:t>
            </a:r>
          </a:p>
        </p:txBody>
      </p:sp>
      <p:sp>
        <p:nvSpPr>
          <p:cNvPr id="24" name="Text Placeholder 21"/>
          <p:cNvSpPr>
            <a:spLocks noGrp="1"/>
          </p:cNvSpPr>
          <p:nvPr>
            <p:ph type="body" sz="quarter" idx="14" hasCustomPrompt="1"/>
          </p:nvPr>
        </p:nvSpPr>
        <p:spPr>
          <a:xfrm>
            <a:off x="5753100" y="2971800"/>
            <a:ext cx="914400" cy="914400"/>
          </a:xfrm>
        </p:spPr>
        <p:txBody>
          <a:bodyPr anchor="ctr"/>
          <a:lstStyle>
            <a:lvl1pPr marL="0" indent="0" algn="ctr">
              <a:lnSpc>
                <a:spcPct val="100000"/>
              </a:lnSpc>
              <a:buNone/>
              <a:defRPr sz="5400">
                <a:solidFill>
                  <a:schemeClr val="accent5"/>
                </a:solidFill>
                <a:latin typeface="+mj-lt"/>
              </a:defRPr>
            </a:lvl1pPr>
          </a:lstStyle>
          <a:p>
            <a:pPr lvl="0"/>
            <a:r>
              <a:rPr lang="en-US"/>
              <a:t>3</a:t>
            </a:r>
          </a:p>
        </p:txBody>
      </p:sp>
      <p:sp>
        <p:nvSpPr>
          <p:cNvPr id="25" name="Text Placeholder 21"/>
          <p:cNvSpPr>
            <a:spLocks noGrp="1"/>
          </p:cNvSpPr>
          <p:nvPr>
            <p:ph type="body" sz="quarter" idx="15" hasCustomPrompt="1"/>
          </p:nvPr>
        </p:nvSpPr>
        <p:spPr>
          <a:xfrm>
            <a:off x="5753100" y="4076700"/>
            <a:ext cx="914400" cy="914400"/>
          </a:xfrm>
        </p:spPr>
        <p:txBody>
          <a:bodyPr anchor="ctr"/>
          <a:lstStyle>
            <a:lvl1pPr marL="0" indent="0" algn="ctr">
              <a:lnSpc>
                <a:spcPct val="100000"/>
              </a:lnSpc>
              <a:buNone/>
              <a:defRPr sz="5400">
                <a:solidFill>
                  <a:schemeClr val="accent5"/>
                </a:solidFill>
                <a:latin typeface="+mj-lt"/>
              </a:defRPr>
            </a:lvl1pPr>
          </a:lstStyle>
          <a:p>
            <a:pPr lvl="0"/>
            <a:r>
              <a:rPr lang="en-US"/>
              <a:t>4</a:t>
            </a:r>
          </a:p>
        </p:txBody>
      </p:sp>
      <p:sp>
        <p:nvSpPr>
          <p:cNvPr id="26" name="Text Placeholder 21"/>
          <p:cNvSpPr>
            <a:spLocks noGrp="1"/>
          </p:cNvSpPr>
          <p:nvPr>
            <p:ph type="body" sz="quarter" idx="16" hasCustomPrompt="1"/>
          </p:nvPr>
        </p:nvSpPr>
        <p:spPr>
          <a:xfrm>
            <a:off x="5753100" y="5181600"/>
            <a:ext cx="914400" cy="914400"/>
          </a:xfrm>
        </p:spPr>
        <p:txBody>
          <a:bodyPr anchor="ctr"/>
          <a:lstStyle>
            <a:lvl1pPr marL="0" indent="0" algn="ctr">
              <a:lnSpc>
                <a:spcPct val="100000"/>
              </a:lnSpc>
              <a:buNone/>
              <a:defRPr sz="5400">
                <a:solidFill>
                  <a:schemeClr val="accent5"/>
                </a:solidFill>
                <a:latin typeface="+mj-lt"/>
              </a:defRPr>
            </a:lvl1pPr>
          </a:lstStyle>
          <a:p>
            <a:pPr lvl="0"/>
            <a:r>
              <a:rPr lang="en-US"/>
              <a:t>5</a:t>
            </a:r>
          </a:p>
        </p:txBody>
      </p:sp>
      <p:sp>
        <p:nvSpPr>
          <p:cNvPr id="32" name="Text Placeholder 31"/>
          <p:cNvSpPr>
            <a:spLocks noGrp="1"/>
          </p:cNvSpPr>
          <p:nvPr>
            <p:ph type="body" sz="quarter" idx="17"/>
          </p:nvPr>
        </p:nvSpPr>
        <p:spPr>
          <a:xfrm>
            <a:off x="6953250" y="762000"/>
            <a:ext cx="4629150" cy="914400"/>
          </a:xfrm>
        </p:spPr>
        <p:txBody>
          <a:bodyPr anchor="ctr"/>
          <a:lstStyle>
            <a:lvl1pPr marL="0" indent="0">
              <a:lnSpc>
                <a:spcPct val="100000"/>
              </a:lnSpc>
              <a:buNone/>
              <a:defRPr sz="2000">
                <a:solidFill>
                  <a:srgbClr val="1E1E1E"/>
                </a:solidFill>
              </a:defRPr>
            </a:lvl1pPr>
          </a:lstStyle>
          <a:p>
            <a:pPr lvl="0"/>
            <a:r>
              <a:rPr lang="en-US"/>
              <a:t>Click to edit Master text styles</a:t>
            </a:r>
          </a:p>
        </p:txBody>
      </p:sp>
      <p:sp>
        <p:nvSpPr>
          <p:cNvPr id="33" name="Text Placeholder 31"/>
          <p:cNvSpPr>
            <a:spLocks noGrp="1"/>
          </p:cNvSpPr>
          <p:nvPr>
            <p:ph type="body" sz="quarter" idx="18"/>
          </p:nvPr>
        </p:nvSpPr>
        <p:spPr>
          <a:xfrm>
            <a:off x="6953250" y="1866900"/>
            <a:ext cx="4629150" cy="914400"/>
          </a:xfrm>
        </p:spPr>
        <p:txBody>
          <a:bodyPr anchor="ctr"/>
          <a:lstStyle>
            <a:lvl1pPr marL="0" indent="0">
              <a:lnSpc>
                <a:spcPct val="100000"/>
              </a:lnSpc>
              <a:buNone/>
              <a:defRPr sz="2000">
                <a:solidFill>
                  <a:srgbClr val="1E1E1E"/>
                </a:solidFill>
              </a:defRPr>
            </a:lvl1pPr>
          </a:lstStyle>
          <a:p>
            <a:pPr lvl="0"/>
            <a:r>
              <a:rPr lang="en-US"/>
              <a:t>Click to edit Master text styles</a:t>
            </a:r>
          </a:p>
        </p:txBody>
      </p:sp>
      <p:sp>
        <p:nvSpPr>
          <p:cNvPr id="34" name="Text Placeholder 31"/>
          <p:cNvSpPr>
            <a:spLocks noGrp="1"/>
          </p:cNvSpPr>
          <p:nvPr>
            <p:ph type="body" sz="quarter" idx="19"/>
          </p:nvPr>
        </p:nvSpPr>
        <p:spPr>
          <a:xfrm>
            <a:off x="6953250" y="2971800"/>
            <a:ext cx="4629150" cy="914400"/>
          </a:xfrm>
        </p:spPr>
        <p:txBody>
          <a:bodyPr anchor="ctr"/>
          <a:lstStyle>
            <a:lvl1pPr marL="0" indent="0">
              <a:lnSpc>
                <a:spcPct val="100000"/>
              </a:lnSpc>
              <a:buNone/>
              <a:defRPr sz="2000">
                <a:solidFill>
                  <a:srgbClr val="1E1E1E"/>
                </a:solidFill>
              </a:defRPr>
            </a:lvl1pPr>
          </a:lstStyle>
          <a:p>
            <a:pPr lvl="0"/>
            <a:r>
              <a:rPr lang="en-US"/>
              <a:t>Click to edit Master text styles</a:t>
            </a:r>
          </a:p>
        </p:txBody>
      </p:sp>
      <p:sp>
        <p:nvSpPr>
          <p:cNvPr id="35" name="Text Placeholder 31"/>
          <p:cNvSpPr>
            <a:spLocks noGrp="1"/>
          </p:cNvSpPr>
          <p:nvPr>
            <p:ph type="body" sz="quarter" idx="20"/>
          </p:nvPr>
        </p:nvSpPr>
        <p:spPr>
          <a:xfrm>
            <a:off x="6953250" y="4076700"/>
            <a:ext cx="4629150" cy="914400"/>
          </a:xfrm>
        </p:spPr>
        <p:txBody>
          <a:bodyPr anchor="ctr"/>
          <a:lstStyle>
            <a:lvl1pPr marL="0" indent="0">
              <a:lnSpc>
                <a:spcPct val="100000"/>
              </a:lnSpc>
              <a:buNone/>
              <a:defRPr sz="2000">
                <a:solidFill>
                  <a:srgbClr val="1E1E1E"/>
                </a:solidFill>
              </a:defRPr>
            </a:lvl1pPr>
          </a:lstStyle>
          <a:p>
            <a:pPr lvl="0"/>
            <a:r>
              <a:rPr lang="en-US"/>
              <a:t>Click to edit Master text styles</a:t>
            </a:r>
          </a:p>
        </p:txBody>
      </p:sp>
      <p:sp>
        <p:nvSpPr>
          <p:cNvPr id="36" name="Text Placeholder 31"/>
          <p:cNvSpPr>
            <a:spLocks noGrp="1"/>
          </p:cNvSpPr>
          <p:nvPr>
            <p:ph type="body" sz="quarter" idx="21"/>
          </p:nvPr>
        </p:nvSpPr>
        <p:spPr>
          <a:xfrm>
            <a:off x="6953250" y="5181600"/>
            <a:ext cx="4629150" cy="914400"/>
          </a:xfrm>
        </p:spPr>
        <p:txBody>
          <a:bodyPr anchor="ctr"/>
          <a:lstStyle>
            <a:lvl1pPr marL="0" indent="0">
              <a:lnSpc>
                <a:spcPct val="100000"/>
              </a:lnSpc>
              <a:buNone/>
              <a:defRPr sz="2000">
                <a:solidFill>
                  <a:srgbClr val="1E1E1E"/>
                </a:solidFill>
              </a:defRPr>
            </a:lvl1pPr>
          </a:lstStyle>
          <a:p>
            <a:pPr lvl="0"/>
            <a:r>
              <a:rPr lang="en-US"/>
              <a:t>Click to edit Master text styles</a:t>
            </a:r>
          </a:p>
        </p:txBody>
      </p:sp>
    </p:spTree>
    <p:extLst>
      <p:ext uri="{BB962C8B-B14F-4D97-AF65-F5344CB8AC3E}">
        <p14:creationId xmlns:p14="http://schemas.microsoft.com/office/powerpoint/2010/main" val="201769712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Paragrap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0" inden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Title of Presentation | Confidential</a:t>
            </a:r>
          </a:p>
        </p:txBody>
      </p:sp>
      <p:sp>
        <p:nvSpPr>
          <p:cNvPr id="7"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tx2"/>
                </a:solidFill>
              </a:defRPr>
            </a:lvl1pPr>
          </a:lstStyle>
          <a:p>
            <a:r>
              <a:rPr lang="en-US"/>
              <a:t>| </a:t>
            </a:r>
            <a:fld id="{2C8F94F2-79B1-4F8D-B2F0-3428BA660B51}" type="slidenum">
              <a:rPr lang="en-US" smtClean="0"/>
              <a:pPr/>
              <a:t>‹#›</a:t>
            </a:fld>
            <a:endParaRPr lang="en-US"/>
          </a:p>
        </p:txBody>
      </p:sp>
    </p:spTree>
    <p:extLst>
      <p:ext uri="{BB962C8B-B14F-4D97-AF65-F5344CB8AC3E}">
        <p14:creationId xmlns:p14="http://schemas.microsoft.com/office/powerpoint/2010/main" val="109446423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Paragraph slid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609600" y="1371600"/>
            <a:ext cx="10972800" cy="723900"/>
          </a:xfrm>
        </p:spPr>
        <p:txBody>
          <a:bodyPr/>
          <a:lstStyle>
            <a:lvl1pPr marL="0" indent="0">
              <a:buNone/>
              <a:defRPr sz="2000" baseline="0">
                <a:solidFill>
                  <a:srgbClr val="1E1E1E"/>
                </a:soli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Sub-title goes here</a:t>
            </a:r>
          </a:p>
        </p:txBody>
      </p:sp>
      <p:sp>
        <p:nvSpPr>
          <p:cNvPr id="5" name="Footer Placeholder 4"/>
          <p:cNvSpPr>
            <a:spLocks noGrp="1"/>
          </p:cNvSpPr>
          <p:nvPr>
            <p:ph type="ftr" sz="quarter" idx="11"/>
          </p:nvPr>
        </p:nvSpPr>
        <p:spPr/>
        <p:txBody>
          <a:bodyPr/>
          <a:lstStyle/>
          <a:p>
            <a:r>
              <a:rPr lang="en-US"/>
              <a:t>Title of Presentation | Confidential</a:t>
            </a:r>
          </a:p>
        </p:txBody>
      </p:sp>
      <p:sp>
        <p:nvSpPr>
          <p:cNvPr id="8" name="Content Placeholder 2"/>
          <p:cNvSpPr>
            <a:spLocks noGrp="1"/>
          </p:cNvSpPr>
          <p:nvPr>
            <p:ph idx="13"/>
          </p:nvPr>
        </p:nvSpPr>
        <p:spPr>
          <a:xfrm>
            <a:off x="609600" y="2464399"/>
            <a:ext cx="10972800" cy="3631601"/>
          </a:xfrm>
        </p:spPr>
        <p:txBody>
          <a:bodyPr/>
          <a:lstStyle>
            <a:lvl1pPr marL="0" inden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tx2"/>
                </a:solidFill>
              </a:defRPr>
            </a:lvl1pPr>
          </a:lstStyle>
          <a:p>
            <a:r>
              <a:rPr lang="en-US"/>
              <a:t>| </a:t>
            </a:r>
            <a:fld id="{2C8F94F2-79B1-4F8D-B2F0-3428BA660B51}" type="slidenum">
              <a:rPr lang="en-US" smtClean="0"/>
              <a:pPr/>
              <a:t>‹#›</a:t>
            </a:fld>
            <a:endParaRPr lang="en-US"/>
          </a:p>
        </p:txBody>
      </p:sp>
    </p:spTree>
    <p:extLst>
      <p:ext uri="{BB962C8B-B14F-4D97-AF65-F5344CB8AC3E}">
        <p14:creationId xmlns:p14="http://schemas.microsoft.com/office/powerpoint/2010/main" val="420439273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Paragraph slide with two columns layou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Title of Presentation | Confidential</a:t>
            </a:r>
          </a:p>
        </p:txBody>
      </p:sp>
      <p:sp>
        <p:nvSpPr>
          <p:cNvPr id="8" name="Content Placeholder 2"/>
          <p:cNvSpPr>
            <a:spLocks noGrp="1"/>
          </p:cNvSpPr>
          <p:nvPr>
            <p:ph idx="13" hasCustomPrompt="1"/>
          </p:nvPr>
        </p:nvSpPr>
        <p:spPr>
          <a:xfrm>
            <a:off x="609600" y="2512923"/>
            <a:ext cx="5120640" cy="295466"/>
          </a:xfrm>
        </p:spPr>
        <p:txBody>
          <a:bodyPr wrap="square">
            <a:spAutoFit/>
          </a:bodyPr>
          <a:lstStyle>
            <a:lvl1pPr marL="0" indent="0">
              <a:buNone/>
              <a:defRPr sz="16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a:t>Heading goes here</a:t>
            </a:r>
            <a:endParaRPr lang="en-US"/>
          </a:p>
        </p:txBody>
      </p:sp>
      <p:sp>
        <p:nvSpPr>
          <p:cNvPr id="10" name="Content Placeholder 2"/>
          <p:cNvSpPr>
            <a:spLocks noGrp="1"/>
          </p:cNvSpPr>
          <p:nvPr>
            <p:ph idx="14"/>
          </p:nvPr>
        </p:nvSpPr>
        <p:spPr>
          <a:xfrm>
            <a:off x="609600" y="2914559"/>
            <a:ext cx="5120640" cy="3181442"/>
          </a:xfrm>
        </p:spPr>
        <p:txBody>
          <a:bodyPr/>
          <a:lstStyle>
            <a:lvl1pPr marL="0" indent="0">
              <a:buNone/>
              <a:defRPr sz="16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22" name="Content Placeholder 2"/>
          <p:cNvSpPr>
            <a:spLocks noGrp="1"/>
          </p:cNvSpPr>
          <p:nvPr>
            <p:ph idx="15" hasCustomPrompt="1"/>
          </p:nvPr>
        </p:nvSpPr>
        <p:spPr>
          <a:xfrm>
            <a:off x="609600" y="1371600"/>
            <a:ext cx="10972800" cy="723900"/>
          </a:xfrm>
        </p:spPr>
        <p:txBody>
          <a:bodyPr/>
          <a:lstStyle>
            <a:lvl1pPr marL="0" indent="0">
              <a:buNone/>
              <a:defRPr sz="2000" baseline="0">
                <a:solidFill>
                  <a:srgbClr val="1E1E1E"/>
                </a:soli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Sub-title goes here</a:t>
            </a:r>
          </a:p>
        </p:txBody>
      </p:sp>
      <p:sp>
        <p:nvSpPr>
          <p:cNvPr id="26" name="Content Placeholder 2"/>
          <p:cNvSpPr>
            <a:spLocks noGrp="1"/>
          </p:cNvSpPr>
          <p:nvPr>
            <p:ph idx="16" hasCustomPrompt="1"/>
          </p:nvPr>
        </p:nvSpPr>
        <p:spPr>
          <a:xfrm>
            <a:off x="6481448" y="2512923"/>
            <a:ext cx="5120640" cy="295466"/>
          </a:xfrm>
        </p:spPr>
        <p:txBody>
          <a:bodyPr wrap="square">
            <a:spAutoFit/>
          </a:bodyPr>
          <a:lstStyle>
            <a:lvl1pPr marL="0" indent="0">
              <a:buNone/>
              <a:defRPr sz="16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a:t>Heading goes here</a:t>
            </a:r>
            <a:endParaRPr lang="en-US"/>
          </a:p>
        </p:txBody>
      </p:sp>
      <p:sp>
        <p:nvSpPr>
          <p:cNvPr id="27" name="Content Placeholder 2"/>
          <p:cNvSpPr>
            <a:spLocks noGrp="1"/>
          </p:cNvSpPr>
          <p:nvPr>
            <p:ph idx="17"/>
          </p:nvPr>
        </p:nvSpPr>
        <p:spPr>
          <a:xfrm>
            <a:off x="6481448" y="2914559"/>
            <a:ext cx="5120640" cy="3181442"/>
          </a:xfrm>
        </p:spPr>
        <p:txBody>
          <a:bodyPr/>
          <a:lstStyle>
            <a:lvl1pPr marL="0" indent="0">
              <a:buNone/>
              <a:defRPr sz="16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30"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tx2"/>
                </a:solidFill>
              </a:defRPr>
            </a:lvl1pPr>
          </a:lstStyle>
          <a:p>
            <a:r>
              <a:rPr lang="en-US"/>
              <a:t>| </a:t>
            </a:r>
            <a:fld id="{2C8F94F2-79B1-4F8D-B2F0-3428BA660B51}" type="slidenum">
              <a:rPr lang="en-US" smtClean="0"/>
              <a:pPr/>
              <a:t>‹#›</a:t>
            </a:fld>
            <a:endParaRPr lang="en-US"/>
          </a:p>
        </p:txBody>
      </p:sp>
    </p:spTree>
    <p:extLst>
      <p:ext uri="{BB962C8B-B14F-4D97-AF65-F5344CB8AC3E}">
        <p14:creationId xmlns:p14="http://schemas.microsoft.com/office/powerpoint/2010/main" val="3445179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ueTeal_Divider slide">
  <p:cSld name="BlueTeal_Divider slide">
    <p:bg>
      <p:bgPr>
        <a:gradFill>
          <a:gsLst>
            <a:gs pos="0">
              <a:schemeClr val="lt2"/>
            </a:gs>
            <a:gs pos="50000">
              <a:srgbClr val="0381C2"/>
            </a:gs>
            <a:gs pos="100000">
              <a:schemeClr val="accent5"/>
            </a:gs>
          </a:gsLst>
          <a:lin ang="18900044" scaled="0"/>
        </a:gradFill>
        <a:effectLst/>
      </p:bgPr>
    </p:bg>
    <p:spTree>
      <p:nvGrpSpPr>
        <p:cNvPr id="1" name="Shape 773"/>
        <p:cNvGrpSpPr/>
        <p:nvPr/>
      </p:nvGrpSpPr>
      <p:grpSpPr>
        <a:xfrm>
          <a:off x="0" y="0"/>
          <a:ext cx="0" cy="0"/>
          <a:chOff x="0" y="0"/>
          <a:chExt cx="0" cy="0"/>
        </a:xfrm>
      </p:grpSpPr>
      <p:sp>
        <p:nvSpPr>
          <p:cNvPr id="774" name="Google Shape;774;p78"/>
          <p:cNvSpPr txBox="1">
            <a:spLocks noGrp="1"/>
          </p:cNvSpPr>
          <p:nvPr>
            <p:ph type="title"/>
          </p:nvPr>
        </p:nvSpPr>
        <p:spPr>
          <a:xfrm>
            <a:off x="609600" y="2587752"/>
            <a:ext cx="10972800" cy="769500"/>
          </a:xfrm>
          <a:prstGeom prst="rect">
            <a:avLst/>
          </a:prstGeom>
          <a:noFill/>
          <a:ln>
            <a:noFill/>
          </a:ln>
        </p:spPr>
        <p:txBody>
          <a:bodyPr spcFirstLastPara="1" wrap="square" lIns="0" tIns="0" rIns="0" bIns="0" anchor="b" anchorCtr="0"/>
          <a:lstStyle>
            <a:lvl1pPr lvl="0" algn="l" rtl="0">
              <a:lnSpc>
                <a:spcPct val="100000"/>
              </a:lnSpc>
              <a:spcBef>
                <a:spcPts val="0"/>
              </a:spcBef>
              <a:spcAft>
                <a:spcPts val="0"/>
              </a:spcAft>
              <a:buClr>
                <a:schemeClr val="lt1"/>
              </a:buClr>
              <a:buSzPts val="5000"/>
              <a:buFont typeface="Arial"/>
              <a:buNone/>
              <a:defRPr sz="5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5" name="Google Shape;775;p78"/>
          <p:cNvSpPr txBox="1">
            <a:spLocks noGrp="1"/>
          </p:cNvSpPr>
          <p:nvPr>
            <p:ph type="body" idx="1"/>
          </p:nvPr>
        </p:nvSpPr>
        <p:spPr>
          <a:xfrm>
            <a:off x="609600" y="3639312"/>
            <a:ext cx="10972800" cy="332400"/>
          </a:xfrm>
          <a:prstGeom prst="rect">
            <a:avLst/>
          </a:prstGeom>
          <a:noFill/>
          <a:ln>
            <a:noFill/>
          </a:ln>
        </p:spPr>
        <p:txBody>
          <a:bodyPr spcFirstLastPara="1" wrap="square" lIns="0" tIns="0" rIns="0" bIns="0" anchor="t" anchorCtr="0"/>
          <a:lstStyle>
            <a:lvl1pPr marL="457200" lvl="0" indent="-228600" algn="l" rtl="0">
              <a:lnSpc>
                <a:spcPct val="120000"/>
              </a:lnSpc>
              <a:spcBef>
                <a:spcPts val="1200"/>
              </a:spcBef>
              <a:spcAft>
                <a:spcPts val="0"/>
              </a:spcAft>
              <a:buSzPts val="1800"/>
              <a:buNone/>
              <a:defRPr sz="1800">
                <a:solidFill>
                  <a:schemeClr val="lt1"/>
                </a:solidFill>
                <a:latin typeface="Arial"/>
                <a:ea typeface="Arial"/>
                <a:cs typeface="Arial"/>
                <a:sym typeface="Arial"/>
              </a:defRPr>
            </a:lvl1pPr>
            <a:lvl2pPr marL="914400" lvl="1" indent="-228600" algn="l" rtl="0">
              <a:lnSpc>
                <a:spcPct val="120000"/>
              </a:lnSpc>
              <a:spcBef>
                <a:spcPts val="600"/>
              </a:spcBef>
              <a:spcAft>
                <a:spcPts val="0"/>
              </a:spcAft>
              <a:buClr>
                <a:srgbClr val="898989"/>
              </a:buClr>
              <a:buSzPts val="2000"/>
              <a:buNone/>
              <a:defRPr sz="2000">
                <a:solidFill>
                  <a:srgbClr val="898989"/>
                </a:solidFill>
              </a:defRPr>
            </a:lvl2pPr>
            <a:lvl3pPr marL="1371600" lvl="2" indent="-228600" algn="l" rtl="0">
              <a:lnSpc>
                <a:spcPct val="120000"/>
              </a:lnSpc>
              <a:spcBef>
                <a:spcPts val="600"/>
              </a:spcBef>
              <a:spcAft>
                <a:spcPts val="0"/>
              </a:spcAft>
              <a:buClr>
                <a:srgbClr val="898989"/>
              </a:buClr>
              <a:buSzPts val="1800"/>
              <a:buNone/>
              <a:defRPr sz="1800">
                <a:solidFill>
                  <a:srgbClr val="898989"/>
                </a:solidFill>
              </a:defRPr>
            </a:lvl3pPr>
            <a:lvl4pPr marL="1828800" lvl="3" indent="-228600" algn="l" rtl="0">
              <a:lnSpc>
                <a:spcPct val="120000"/>
              </a:lnSpc>
              <a:spcBef>
                <a:spcPts val="600"/>
              </a:spcBef>
              <a:spcAft>
                <a:spcPts val="0"/>
              </a:spcAft>
              <a:buClr>
                <a:srgbClr val="898989"/>
              </a:buClr>
              <a:buSzPts val="1600"/>
              <a:buNone/>
              <a:defRPr sz="1600">
                <a:solidFill>
                  <a:srgbClr val="898989"/>
                </a:solidFill>
              </a:defRPr>
            </a:lvl4pPr>
            <a:lvl5pPr marL="2286000" lvl="4" indent="-228600" algn="l" rtl="0">
              <a:lnSpc>
                <a:spcPct val="120000"/>
              </a:lnSpc>
              <a:spcBef>
                <a:spcPts val="600"/>
              </a:spcBef>
              <a:spcAft>
                <a:spcPts val="0"/>
              </a:spcAft>
              <a:buClr>
                <a:srgbClr val="898989"/>
              </a:buClr>
              <a:buSzPts val="1600"/>
              <a:buNone/>
              <a:defRPr sz="1600">
                <a:solidFill>
                  <a:srgbClr val="898989"/>
                </a:solidFill>
              </a:defRPr>
            </a:lvl5pPr>
            <a:lvl6pPr marL="2743200" lvl="5" indent="-228600" algn="l" rtl="0">
              <a:lnSpc>
                <a:spcPct val="90000"/>
              </a:lnSpc>
              <a:spcBef>
                <a:spcPts val="500"/>
              </a:spcBef>
              <a:spcAft>
                <a:spcPts val="0"/>
              </a:spcAft>
              <a:buClr>
                <a:srgbClr val="898989"/>
              </a:buClr>
              <a:buSzPts val="1600"/>
              <a:buNone/>
              <a:defRPr sz="1600">
                <a:solidFill>
                  <a:srgbClr val="898989"/>
                </a:solidFill>
              </a:defRPr>
            </a:lvl6pPr>
            <a:lvl7pPr marL="3200400" lvl="6" indent="-228600" algn="l" rtl="0">
              <a:lnSpc>
                <a:spcPct val="90000"/>
              </a:lnSpc>
              <a:spcBef>
                <a:spcPts val="500"/>
              </a:spcBef>
              <a:spcAft>
                <a:spcPts val="0"/>
              </a:spcAft>
              <a:buClr>
                <a:srgbClr val="898989"/>
              </a:buClr>
              <a:buSzPts val="1600"/>
              <a:buNone/>
              <a:defRPr sz="1600">
                <a:solidFill>
                  <a:srgbClr val="898989"/>
                </a:solidFill>
              </a:defRPr>
            </a:lvl7pPr>
            <a:lvl8pPr marL="3657600" lvl="7" indent="-228600" algn="l" rtl="0">
              <a:lnSpc>
                <a:spcPct val="90000"/>
              </a:lnSpc>
              <a:spcBef>
                <a:spcPts val="500"/>
              </a:spcBef>
              <a:spcAft>
                <a:spcPts val="0"/>
              </a:spcAft>
              <a:buClr>
                <a:srgbClr val="898989"/>
              </a:buClr>
              <a:buSzPts val="1600"/>
              <a:buNone/>
              <a:defRPr sz="1600">
                <a:solidFill>
                  <a:srgbClr val="898989"/>
                </a:solidFill>
              </a:defRPr>
            </a:lvl8pPr>
            <a:lvl9pPr marL="4114800" lvl="8" indent="-228600" algn="l" rtl="0">
              <a:lnSpc>
                <a:spcPct val="90000"/>
              </a:lnSpc>
              <a:spcBef>
                <a:spcPts val="500"/>
              </a:spcBef>
              <a:spcAft>
                <a:spcPts val="0"/>
              </a:spcAft>
              <a:buClr>
                <a:srgbClr val="898989"/>
              </a:buClr>
              <a:buSzPts val="1600"/>
              <a:buNone/>
              <a:defRPr sz="1600">
                <a:solidFill>
                  <a:srgbClr val="898989"/>
                </a:solidFill>
              </a:defRPr>
            </a:lvl9pPr>
          </a:lstStyle>
          <a:p>
            <a:endParaRPr/>
          </a:p>
        </p:txBody>
      </p:sp>
      <p:sp>
        <p:nvSpPr>
          <p:cNvPr id="776" name="Google Shape;776;p78"/>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grpSp>
        <p:nvGrpSpPr>
          <p:cNvPr id="777" name="Google Shape;777;p78"/>
          <p:cNvGrpSpPr/>
          <p:nvPr/>
        </p:nvGrpSpPr>
        <p:grpSpPr>
          <a:xfrm>
            <a:off x="12256577" y="1062912"/>
            <a:ext cx="2010394" cy="4731997"/>
            <a:chOff x="12257109" y="1105729"/>
            <a:chExt cx="1740601" cy="4005076"/>
          </a:xfrm>
        </p:grpSpPr>
        <p:sp>
          <p:nvSpPr>
            <p:cNvPr id="778" name="Google Shape;778;p78"/>
            <p:cNvSpPr txBox="1"/>
            <p:nvPr/>
          </p:nvSpPr>
          <p:spPr>
            <a:xfrm>
              <a:off x="12257110" y="1105729"/>
              <a:ext cx="1740600" cy="54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2"/>
                </a:buClr>
                <a:buSzPts val="1200"/>
                <a:buFont typeface="Arial"/>
                <a:buNone/>
              </a:pPr>
              <a:r>
                <a:rPr lang="en-US" sz="1200" b="0">
                  <a:solidFill>
                    <a:schemeClr val="lt2"/>
                  </a:solidFill>
                  <a:latin typeface="Montserrat Medium"/>
                  <a:ea typeface="Montserrat Medium"/>
                  <a:cs typeface="Montserrat Medium"/>
                  <a:sym typeface="Montserrat Medium"/>
                </a:rPr>
                <a:t>TO CUSTOMIZE WITH A NEW PICTURE</a:t>
              </a:r>
              <a:endParaRPr sz="1200" b="0">
                <a:solidFill>
                  <a:schemeClr val="lt2"/>
                </a:solidFill>
                <a:latin typeface="Montserrat Medium"/>
                <a:ea typeface="Montserrat Medium"/>
                <a:cs typeface="Montserrat Medium"/>
                <a:sym typeface="Montserrat Medium"/>
              </a:endParaRPr>
            </a:p>
          </p:txBody>
        </p:sp>
        <p:sp>
          <p:nvSpPr>
            <p:cNvPr id="779" name="Google Shape;779;p78"/>
            <p:cNvSpPr txBox="1"/>
            <p:nvPr/>
          </p:nvSpPr>
          <p:spPr>
            <a:xfrm>
              <a:off x="12257109" y="1720805"/>
              <a:ext cx="1740600" cy="339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2"/>
                </a:buClr>
                <a:buSzPts val="1200"/>
                <a:buFont typeface="Arial"/>
                <a:buNone/>
              </a:pPr>
              <a:r>
                <a:rPr lang="en-US" sz="1200" b="0">
                  <a:solidFill>
                    <a:schemeClr val="lt2"/>
                  </a:solidFill>
                  <a:latin typeface="Montserrat Medium"/>
                  <a:ea typeface="Montserrat Medium"/>
                  <a:cs typeface="Montserrat Medium"/>
                  <a:sym typeface="Montserrat Medium"/>
                </a:rPr>
                <a:t>Delete</a:t>
              </a:r>
              <a:r>
                <a:rPr lang="en-US" sz="1200" b="0">
                  <a:solidFill>
                    <a:schemeClr val="lt2"/>
                  </a:solidFill>
                  <a:latin typeface="Arial"/>
                  <a:ea typeface="Arial"/>
                  <a:cs typeface="Arial"/>
                  <a:sym typeface="Arial"/>
                </a:rPr>
                <a:t> the current picture, if there is one.</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On the </a:t>
              </a:r>
              <a:r>
                <a:rPr lang="en-US" sz="1200" b="0">
                  <a:solidFill>
                    <a:schemeClr val="lt2"/>
                  </a:solidFill>
                  <a:latin typeface="Montserrat Medium"/>
                  <a:ea typeface="Montserrat Medium"/>
                  <a:cs typeface="Montserrat Medium"/>
                  <a:sym typeface="Montserrat Medium"/>
                </a:rPr>
                <a:t>Insert</a:t>
              </a:r>
              <a:r>
                <a:rPr lang="en-US" sz="1200" b="0">
                  <a:solidFill>
                    <a:schemeClr val="lt2"/>
                  </a:solidFill>
                  <a:latin typeface="Arial"/>
                  <a:ea typeface="Arial"/>
                  <a:cs typeface="Arial"/>
                  <a:sym typeface="Arial"/>
                </a:rPr>
                <a:t> tab, click the </a:t>
              </a:r>
              <a:r>
                <a:rPr lang="en-US" sz="1200" b="0">
                  <a:solidFill>
                    <a:schemeClr val="lt2"/>
                  </a:solidFill>
                  <a:latin typeface="Montserrat Medium"/>
                  <a:ea typeface="Montserrat Medium"/>
                  <a:cs typeface="Montserrat Medium"/>
                  <a:sym typeface="Montserrat Medium"/>
                </a:rPr>
                <a:t>Pictures</a:t>
              </a:r>
              <a:r>
                <a:rPr lang="en-US" sz="1200" b="0">
                  <a:solidFill>
                    <a:schemeClr val="lt2"/>
                  </a:solidFill>
                  <a:latin typeface="Arial"/>
                  <a:ea typeface="Arial"/>
                  <a:cs typeface="Arial"/>
                  <a:sym typeface="Arial"/>
                </a:rPr>
                <a:t> button.</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Navigate to the image you want to use and select </a:t>
              </a:r>
              <a:r>
                <a:rPr lang="en-US" sz="1200" b="0">
                  <a:solidFill>
                    <a:schemeClr val="lt2"/>
                  </a:solidFill>
                  <a:latin typeface="Montserrat Medium"/>
                  <a:ea typeface="Montserrat Medium"/>
                  <a:cs typeface="Montserrat Medium"/>
                  <a:sym typeface="Montserrat Medium"/>
                </a:rPr>
                <a:t>Insert</a:t>
              </a:r>
              <a:r>
                <a:rPr lang="en-US" sz="1200" b="0">
                  <a:solidFill>
                    <a:schemeClr val="lt2"/>
                  </a:solidFill>
                  <a:latin typeface="Arial"/>
                  <a:ea typeface="Arial"/>
                  <a:cs typeface="Arial"/>
                  <a:sym typeface="Arial"/>
                </a:rPr>
                <a:t>. </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Resize the picture to fit the slide, as needed. Hold the </a:t>
              </a:r>
              <a:r>
                <a:rPr lang="en-US" sz="1200" b="0">
                  <a:solidFill>
                    <a:schemeClr val="lt2"/>
                  </a:solidFill>
                  <a:latin typeface="Montserrat Medium"/>
                  <a:ea typeface="Montserrat Medium"/>
                  <a:cs typeface="Montserrat Medium"/>
                  <a:sym typeface="Montserrat Medium"/>
                </a:rPr>
                <a:t>Shift</a:t>
              </a:r>
              <a:r>
                <a:rPr lang="en-US" sz="1200" b="0">
                  <a:solidFill>
                    <a:schemeClr val="lt2"/>
                  </a:solidFill>
                  <a:latin typeface="Arial"/>
                  <a:ea typeface="Arial"/>
                  <a:cs typeface="Arial"/>
                  <a:sym typeface="Arial"/>
                </a:rPr>
                <a:t> </a:t>
              </a:r>
              <a:r>
                <a:rPr lang="en-US" sz="1200" b="0">
                  <a:solidFill>
                    <a:schemeClr val="lt2"/>
                  </a:solidFill>
                  <a:latin typeface="Montserrat Medium"/>
                  <a:ea typeface="Montserrat Medium"/>
                  <a:cs typeface="Montserrat Medium"/>
                  <a:sym typeface="Montserrat Medium"/>
                </a:rPr>
                <a:t>key</a:t>
              </a:r>
              <a:r>
                <a:rPr lang="en-US" sz="1200" b="0">
                  <a:solidFill>
                    <a:schemeClr val="lt2"/>
                  </a:solidFill>
                  <a:latin typeface="Arial"/>
                  <a:ea typeface="Arial"/>
                  <a:cs typeface="Arial"/>
                  <a:sym typeface="Arial"/>
                </a:rPr>
                <a:t> and click and drag a corner.</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On the </a:t>
              </a:r>
              <a:r>
                <a:rPr lang="en-US" sz="1200" b="0">
                  <a:solidFill>
                    <a:schemeClr val="lt2"/>
                  </a:solidFill>
                  <a:latin typeface="Montserrat Medium"/>
                  <a:ea typeface="Montserrat Medium"/>
                  <a:cs typeface="Montserrat Medium"/>
                  <a:sym typeface="Montserrat Medium"/>
                </a:rPr>
                <a:t>Home</a:t>
              </a:r>
              <a:r>
                <a:rPr lang="en-US" sz="1200" b="0">
                  <a:solidFill>
                    <a:schemeClr val="lt2"/>
                  </a:solidFill>
                  <a:latin typeface="Arial"/>
                  <a:ea typeface="Arial"/>
                  <a:cs typeface="Arial"/>
                  <a:sym typeface="Arial"/>
                </a:rPr>
                <a:t> tab, click the </a:t>
              </a:r>
              <a:r>
                <a:rPr lang="en-US" sz="1200" b="0">
                  <a:solidFill>
                    <a:schemeClr val="lt2"/>
                  </a:solidFill>
                  <a:latin typeface="Montserrat Medium"/>
                  <a:ea typeface="Montserrat Medium"/>
                  <a:cs typeface="Montserrat Medium"/>
                  <a:sym typeface="Montserrat Medium"/>
                </a:rPr>
                <a:t>Arrange</a:t>
              </a:r>
              <a:r>
                <a:rPr lang="en-US" sz="1200" b="0">
                  <a:solidFill>
                    <a:schemeClr val="lt2"/>
                  </a:solidFill>
                  <a:latin typeface="Arial"/>
                  <a:ea typeface="Arial"/>
                  <a:cs typeface="Arial"/>
                  <a:sym typeface="Arial"/>
                </a:rPr>
                <a:t> button, then </a:t>
              </a:r>
              <a:r>
                <a:rPr lang="en-US" sz="1200" b="0">
                  <a:solidFill>
                    <a:schemeClr val="lt2"/>
                  </a:solidFill>
                  <a:latin typeface="Montserrat Medium"/>
                  <a:ea typeface="Montserrat Medium"/>
                  <a:cs typeface="Montserrat Medium"/>
                  <a:sym typeface="Montserrat Medium"/>
                </a:rPr>
                <a:t>Send to Back</a:t>
              </a:r>
              <a:r>
                <a:rPr lang="en-US" sz="1200" b="0">
                  <a:solidFill>
                    <a:schemeClr val="lt2"/>
                  </a:solidFill>
                  <a:latin typeface="Arial"/>
                  <a:ea typeface="Arial"/>
                  <a:cs typeface="Arial"/>
                  <a:sym typeface="Arial"/>
                </a:rPr>
                <a:t> so the photo is behind the logos, text, and the transparent overlay. </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Click the </a:t>
              </a:r>
              <a:r>
                <a:rPr lang="en-US" sz="1200" b="0">
                  <a:solidFill>
                    <a:schemeClr val="lt2"/>
                  </a:solidFill>
                  <a:latin typeface="Montserrat Medium"/>
                  <a:ea typeface="Montserrat Medium"/>
                  <a:cs typeface="Montserrat Medium"/>
                  <a:sym typeface="Montserrat Medium"/>
                </a:rPr>
                <a:t>Reset</a:t>
              </a:r>
              <a:r>
                <a:rPr lang="en-US" sz="1200" b="0">
                  <a:solidFill>
                    <a:schemeClr val="lt2"/>
                  </a:solidFill>
                  <a:latin typeface="Arial"/>
                  <a:ea typeface="Arial"/>
                  <a:cs typeface="Arial"/>
                  <a:sym typeface="Arial"/>
                </a:rPr>
                <a:t> button to reapply the Layout</a:t>
              </a:r>
              <a:endParaRPr/>
            </a:p>
          </p:txBody>
        </p:sp>
      </p:grpSp>
      <p:sp>
        <p:nvSpPr>
          <p:cNvPr id="780" name="Google Shape;780;p78"/>
          <p:cNvSpPr>
            <a:spLocks noGrp="1"/>
          </p:cNvSpPr>
          <p:nvPr>
            <p:ph type="pic" idx="2"/>
          </p:nvPr>
        </p:nvSpPr>
        <p:spPr>
          <a:xfrm>
            <a:off x="0" y="0"/>
            <a:ext cx="12192000" cy="6858000"/>
          </a:xfrm>
          <a:prstGeom prst="rect">
            <a:avLst/>
          </a:prstGeom>
          <a:noFill/>
          <a:ln>
            <a:noFill/>
          </a:ln>
        </p:spPr>
        <p:txBody>
          <a:bodyPr spcFirstLastPara="1" wrap="square" lIns="0" tIns="0" rIns="0" bIns="1097275" anchor="ctr" anchorCtr="0"/>
          <a:lstStyle>
            <a:lvl1pPr marR="0" lvl="0" algn="ctr" rtl="0">
              <a:lnSpc>
                <a:spcPct val="120000"/>
              </a:lnSpc>
              <a:spcBef>
                <a:spcPts val="1200"/>
              </a:spcBef>
              <a:spcAft>
                <a:spcPts val="0"/>
              </a:spcAft>
              <a:buClr>
                <a:schemeClr val="accent1"/>
              </a:buClr>
              <a:buSzPts val="2400"/>
              <a:buFont typeface="Arial"/>
              <a:buNone/>
              <a:defRPr sz="2400" b="0" i="0" u="none" strike="noStrike" cap="none">
                <a:solidFill>
                  <a:schemeClr val="lt1"/>
                </a:solidFill>
                <a:latin typeface="Arial"/>
                <a:ea typeface="Arial"/>
                <a:cs typeface="Arial"/>
                <a:sym typeface="Arial"/>
              </a:defRPr>
            </a:lvl1pPr>
            <a:lvl2pPr marR="0" lvl="1" algn="l" rtl="0">
              <a:lnSpc>
                <a:spcPct val="120000"/>
              </a:lnSpc>
              <a:spcBef>
                <a:spcPts val="600"/>
              </a:spcBef>
              <a:spcAft>
                <a:spcPts val="0"/>
              </a:spcAft>
              <a:buClr>
                <a:schemeClr val="dk2"/>
              </a:buClr>
              <a:buSzPts val="1400"/>
              <a:buFont typeface="Avenir"/>
              <a:buChar char="–"/>
              <a:defRPr sz="1400" b="0" i="0" u="none" strike="noStrike" cap="none">
                <a:solidFill>
                  <a:schemeClr val="dk2"/>
                </a:solidFill>
                <a:latin typeface="Arial"/>
                <a:ea typeface="Arial"/>
                <a:cs typeface="Arial"/>
                <a:sym typeface="Arial"/>
              </a:defRPr>
            </a:lvl2pPr>
            <a:lvl3pPr marR="0" lvl="2"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R="0" lvl="3" algn="l" rtl="0">
              <a:lnSpc>
                <a:spcPct val="120000"/>
              </a:lnSpc>
              <a:spcBef>
                <a:spcPts val="600"/>
              </a:spcBef>
              <a:spcAft>
                <a:spcPts val="0"/>
              </a:spcAft>
              <a:buClr>
                <a:schemeClr val="dk2"/>
              </a:buClr>
              <a:buSzPts val="1400"/>
              <a:buFont typeface="Courier New"/>
              <a:buChar char="o"/>
              <a:defRPr sz="1400" b="0" i="0" u="none" strike="noStrike" cap="none">
                <a:solidFill>
                  <a:schemeClr val="dk2"/>
                </a:solidFill>
                <a:latin typeface="Arial"/>
                <a:ea typeface="Arial"/>
                <a:cs typeface="Arial"/>
                <a:sym typeface="Arial"/>
              </a:defRPr>
            </a:lvl4pPr>
            <a:lvl5pPr marR="0" lvl="4"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47852610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1_Paragraph slide with image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0" y="387148"/>
            <a:ext cx="5181600" cy="1231106"/>
          </a:xfrm>
        </p:spPr>
        <p:txBody>
          <a:bodyPr/>
          <a:lstStyle>
            <a:lvl1pPr>
              <a:defRPr sz="4000"/>
            </a:lvl1pPr>
          </a:lstStyle>
          <a:p>
            <a:r>
              <a:rPr lang="en-US"/>
              <a:t>Click to edit Master title style</a:t>
            </a:r>
          </a:p>
        </p:txBody>
      </p:sp>
      <p:sp>
        <p:nvSpPr>
          <p:cNvPr id="3" name="Content Placeholder 2"/>
          <p:cNvSpPr>
            <a:spLocks noGrp="1"/>
          </p:cNvSpPr>
          <p:nvPr>
            <p:ph idx="1" hasCustomPrompt="1"/>
          </p:nvPr>
        </p:nvSpPr>
        <p:spPr>
          <a:xfrm>
            <a:off x="609600" y="1972163"/>
            <a:ext cx="5181600" cy="723900"/>
          </a:xfrm>
        </p:spPr>
        <p:txBody>
          <a:bodyPr/>
          <a:lstStyle>
            <a:lvl1pPr marL="0" indent="0">
              <a:buNone/>
              <a:defRPr sz="2000" baseline="0">
                <a:solidFill>
                  <a:srgbClr val="1E1E1E"/>
                </a:soli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Sub-title goes here</a:t>
            </a:r>
          </a:p>
        </p:txBody>
      </p:sp>
      <p:sp>
        <p:nvSpPr>
          <p:cNvPr id="5" name="Footer Placeholder 4"/>
          <p:cNvSpPr>
            <a:spLocks noGrp="1"/>
          </p:cNvSpPr>
          <p:nvPr>
            <p:ph type="ftr" sz="quarter" idx="11"/>
          </p:nvPr>
        </p:nvSpPr>
        <p:spPr/>
        <p:txBody>
          <a:bodyPr/>
          <a:lstStyle/>
          <a:p>
            <a:r>
              <a:rPr lang="en-US"/>
              <a:t>Title of Presentation | Confidential</a:t>
            </a:r>
          </a:p>
        </p:txBody>
      </p:sp>
      <p:sp>
        <p:nvSpPr>
          <p:cNvPr id="8" name="Content Placeholder 2"/>
          <p:cNvSpPr>
            <a:spLocks noGrp="1"/>
          </p:cNvSpPr>
          <p:nvPr>
            <p:ph idx="13" hasCustomPrompt="1"/>
          </p:nvPr>
        </p:nvSpPr>
        <p:spPr>
          <a:xfrm>
            <a:off x="609600" y="3113155"/>
            <a:ext cx="5181600" cy="295466"/>
          </a:xfrm>
        </p:spPr>
        <p:txBody>
          <a:bodyPr wrap="square">
            <a:spAutoFit/>
          </a:bodyPr>
          <a:lstStyle>
            <a:lvl1pPr marL="0" indent="0">
              <a:buNone/>
              <a:defRPr sz="16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a:t>Heading goes here</a:t>
            </a:r>
            <a:endParaRPr lang="en-US"/>
          </a:p>
        </p:txBody>
      </p:sp>
      <p:sp>
        <p:nvSpPr>
          <p:cNvPr id="10" name="Content Placeholder 2"/>
          <p:cNvSpPr>
            <a:spLocks noGrp="1"/>
          </p:cNvSpPr>
          <p:nvPr>
            <p:ph idx="14"/>
          </p:nvPr>
        </p:nvSpPr>
        <p:spPr>
          <a:xfrm>
            <a:off x="609600" y="3514790"/>
            <a:ext cx="5181600" cy="2587695"/>
          </a:xfrm>
        </p:spPr>
        <p:txBody>
          <a:bodyPr/>
          <a:lstStyle>
            <a:lvl1pPr marL="0" indent="0">
              <a:buNone/>
              <a:defRPr sz="16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grpSp>
        <p:nvGrpSpPr>
          <p:cNvPr id="12" name="Group 11"/>
          <p:cNvGrpSpPr/>
          <p:nvPr/>
        </p:nvGrpSpPr>
        <p:grpSpPr>
          <a:xfrm>
            <a:off x="12257109" y="1062946"/>
            <a:ext cx="2010434" cy="4732109"/>
            <a:chOff x="12257109" y="1105729"/>
            <a:chExt cx="1740570" cy="4005066"/>
          </a:xfrm>
        </p:grpSpPr>
        <p:sp>
          <p:nvSpPr>
            <p:cNvPr id="13" name="TextBox 12"/>
            <p:cNvSpPr txBox="1"/>
            <p:nvPr/>
          </p:nvSpPr>
          <p:spPr>
            <a:xfrm>
              <a:off x="12257110" y="1105729"/>
              <a:ext cx="1740569" cy="547028"/>
            </a:xfrm>
            <a:prstGeom prst="rect">
              <a:avLst/>
            </a:prstGeom>
            <a:noFill/>
          </p:spPr>
          <p:txBody>
            <a:bodyPr wrap="square" rtlCol="0" anchor="ctr">
              <a:spAutoFit/>
            </a:bodyPr>
            <a:lstStyle/>
            <a:p>
              <a:pPr marL="0" marR="0" indent="0" algn="l"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0">
                  <a:solidFill>
                    <a:schemeClr val="bg2"/>
                  </a:solidFill>
                  <a:latin typeface="Gotham Medium" panose="02000604030000020004" pitchFamily="50" charset="0"/>
                </a:rPr>
                <a:t>TO CUSTOMIZE WITH</a:t>
              </a:r>
              <a:r>
                <a:rPr sz="1200" b="0" baseline="0">
                  <a:solidFill>
                    <a:schemeClr val="bg2"/>
                  </a:solidFill>
                  <a:latin typeface="Gotham Medium" panose="02000604030000020004" pitchFamily="50" charset="0"/>
                </a:rPr>
                <a:t> A NEW PICTURE</a:t>
              </a:r>
              <a:endParaRPr sz="1200" b="0">
                <a:solidFill>
                  <a:schemeClr val="bg2"/>
                </a:solidFill>
                <a:latin typeface="Gotham Medium" panose="02000604030000020004" pitchFamily="50" charset="0"/>
              </a:endParaRPr>
            </a:p>
          </p:txBody>
        </p:sp>
        <p:sp>
          <p:nvSpPr>
            <p:cNvPr id="14" name="TextBox 13"/>
            <p:cNvSpPr txBox="1"/>
            <p:nvPr/>
          </p:nvSpPr>
          <p:spPr>
            <a:xfrm>
              <a:off x="12257109" y="1720805"/>
              <a:ext cx="1740570" cy="3389990"/>
            </a:xfrm>
            <a:prstGeom prst="rect">
              <a:avLst/>
            </a:prstGeom>
            <a:noFill/>
          </p:spPr>
          <p:txBody>
            <a:bodyPr wrap="square" rtlCol="0" anchor="t" anchorCtr="0">
              <a:noAutofit/>
            </a:bodyPr>
            <a:lstStyle/>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a:solidFill>
                    <a:schemeClr val="bg2"/>
                  </a:solidFill>
                  <a:latin typeface="Gotham Medium" panose="02000604030000020004" pitchFamily="50" charset="0"/>
                </a:rPr>
                <a:t>Delete</a:t>
              </a:r>
              <a:r>
                <a:rPr sz="1200" b="0">
                  <a:solidFill>
                    <a:schemeClr val="bg2"/>
                  </a:solidFill>
                </a:rPr>
                <a:t> </a:t>
              </a:r>
              <a:r>
                <a:rPr sz="1200" b="0" baseline="0">
                  <a:solidFill>
                    <a:schemeClr val="bg2"/>
                  </a:solidFill>
                </a:rPr>
                <a:t>the current picture, if there is one.</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a:solidFill>
                    <a:schemeClr val="bg2"/>
                  </a:solidFill>
                </a:rPr>
                <a:t>On the </a:t>
              </a:r>
              <a:r>
                <a:rPr sz="1200" b="0">
                  <a:solidFill>
                    <a:schemeClr val="bg2"/>
                  </a:solidFill>
                  <a:latin typeface="Gotham Medium" panose="02000604030000020004" pitchFamily="50" charset="0"/>
                </a:rPr>
                <a:t>Insert</a:t>
              </a:r>
              <a:r>
                <a:rPr sz="1200" b="0">
                  <a:solidFill>
                    <a:schemeClr val="bg2"/>
                  </a:solidFill>
                </a:rPr>
                <a:t> tab, click</a:t>
              </a:r>
              <a:r>
                <a:rPr sz="1200" b="0" baseline="0">
                  <a:solidFill>
                    <a:schemeClr val="bg2"/>
                  </a:solidFill>
                </a:rPr>
                <a:t> the </a:t>
              </a:r>
              <a:r>
                <a:rPr sz="1200" b="0" baseline="0">
                  <a:solidFill>
                    <a:schemeClr val="bg2"/>
                  </a:solidFill>
                  <a:latin typeface="Gotham Medium" panose="02000604030000020004" pitchFamily="50" charset="0"/>
                </a:rPr>
                <a:t>Pictures</a:t>
              </a:r>
              <a:r>
                <a:rPr sz="1200" b="0" baseline="0">
                  <a:solidFill>
                    <a:schemeClr val="bg2"/>
                  </a:solidFill>
                </a:rPr>
                <a:t> button.</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a:solidFill>
                    <a:schemeClr val="bg2"/>
                  </a:solidFill>
                </a:rPr>
                <a:t>Navigate to the image you want to use and select </a:t>
              </a:r>
              <a:r>
                <a:rPr sz="1200" b="0" baseline="0">
                  <a:solidFill>
                    <a:schemeClr val="bg2"/>
                  </a:solidFill>
                  <a:latin typeface="Gotham Medium" panose="02000604030000020004" pitchFamily="50" charset="0"/>
                </a:rPr>
                <a:t>Insert</a:t>
              </a:r>
              <a:r>
                <a:rPr sz="1200" b="0" baseline="0">
                  <a:solidFill>
                    <a:schemeClr val="bg2"/>
                  </a:solidFill>
                </a:rPr>
                <a:t>.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a:solidFill>
                    <a:schemeClr val="bg2"/>
                  </a:solidFill>
                </a:rPr>
                <a:t>Resize the picture to fit the slide, as needed. Hold the </a:t>
              </a:r>
              <a:r>
                <a:rPr sz="1200" b="0" baseline="0">
                  <a:solidFill>
                    <a:schemeClr val="bg2"/>
                  </a:solidFill>
                  <a:latin typeface="Gotham Medium" panose="02000604030000020004" pitchFamily="50" charset="0"/>
                </a:rPr>
                <a:t>Shift</a:t>
              </a:r>
              <a:r>
                <a:rPr sz="1200" b="0" baseline="0">
                  <a:solidFill>
                    <a:schemeClr val="bg2"/>
                  </a:solidFill>
                </a:rPr>
                <a:t> </a:t>
              </a:r>
              <a:r>
                <a:rPr sz="1200" b="0" baseline="0">
                  <a:solidFill>
                    <a:schemeClr val="bg2"/>
                  </a:solidFill>
                  <a:latin typeface="Gotham Medium" panose="02000604030000020004" pitchFamily="50" charset="0"/>
                </a:rPr>
                <a:t>key</a:t>
              </a:r>
              <a:r>
                <a:rPr sz="1200" b="0" baseline="0">
                  <a:solidFill>
                    <a:schemeClr val="bg2"/>
                  </a:solidFill>
                </a:rPr>
                <a:t> and click and drag a corner.</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a:solidFill>
                    <a:schemeClr val="bg2"/>
                  </a:solidFill>
                </a:rPr>
                <a:t>On the </a:t>
              </a:r>
              <a:r>
                <a:rPr sz="1200" b="0" baseline="0">
                  <a:solidFill>
                    <a:schemeClr val="bg2"/>
                  </a:solidFill>
                  <a:latin typeface="Gotham Medium" panose="02000604030000020004" pitchFamily="50" charset="0"/>
                </a:rPr>
                <a:t>Home</a:t>
              </a:r>
              <a:r>
                <a:rPr sz="1200" b="0" baseline="0">
                  <a:solidFill>
                    <a:schemeClr val="bg2"/>
                  </a:solidFill>
                </a:rPr>
                <a:t> tab, click the </a:t>
              </a:r>
              <a:r>
                <a:rPr sz="1200" b="0" baseline="0">
                  <a:solidFill>
                    <a:schemeClr val="bg2"/>
                  </a:solidFill>
                  <a:latin typeface="Gotham Medium" panose="02000604030000020004" pitchFamily="50" charset="0"/>
                </a:rPr>
                <a:t>Arrange</a:t>
              </a:r>
              <a:r>
                <a:rPr sz="1200" b="0" baseline="0">
                  <a:solidFill>
                    <a:schemeClr val="bg2"/>
                  </a:solidFill>
                </a:rPr>
                <a:t> button, then </a:t>
              </a:r>
              <a:r>
                <a:rPr sz="1200" b="0" baseline="0">
                  <a:solidFill>
                    <a:schemeClr val="bg2"/>
                  </a:solidFill>
                  <a:latin typeface="Gotham Medium" panose="02000604030000020004" pitchFamily="50" charset="0"/>
                </a:rPr>
                <a:t>Send to Back</a:t>
              </a:r>
              <a:r>
                <a:rPr sz="1200" b="0" baseline="0">
                  <a:solidFill>
                    <a:schemeClr val="bg2"/>
                  </a:solidFill>
                </a:rPr>
                <a:t> so the photo is behind the </a:t>
              </a:r>
              <a:r>
                <a:rPr lang="en-US" sz="1200" b="0" baseline="0">
                  <a:solidFill>
                    <a:schemeClr val="bg2"/>
                  </a:solidFill>
                </a:rPr>
                <a:t>logos, </a:t>
              </a:r>
              <a:r>
                <a:rPr sz="1200" b="0" baseline="0">
                  <a:solidFill>
                    <a:schemeClr val="bg2"/>
                  </a:solidFill>
                </a:rPr>
                <a:t>text</a:t>
              </a:r>
              <a:r>
                <a:rPr lang="en-US" sz="1200" b="0" baseline="0">
                  <a:solidFill>
                    <a:schemeClr val="bg2"/>
                  </a:solidFill>
                </a:rPr>
                <a:t>,</a:t>
              </a:r>
              <a:r>
                <a:rPr sz="1200" b="0" baseline="0">
                  <a:solidFill>
                    <a:schemeClr val="bg2"/>
                  </a:solidFill>
                </a:rPr>
                <a:t> and the transparent overlay.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a:solidFill>
                    <a:schemeClr val="bg2"/>
                  </a:solidFill>
                </a:rPr>
                <a:t>Click the </a:t>
              </a:r>
              <a:r>
                <a:rPr sz="1200" b="0" baseline="0">
                  <a:solidFill>
                    <a:schemeClr val="bg2"/>
                  </a:solidFill>
                  <a:latin typeface="Gotham Medium" panose="02000604030000020004" pitchFamily="50" charset="0"/>
                </a:rPr>
                <a:t>Reset</a:t>
              </a:r>
              <a:r>
                <a:rPr sz="1200" b="0" baseline="0">
                  <a:solidFill>
                    <a:schemeClr val="bg2"/>
                  </a:solidFill>
                </a:rPr>
                <a:t> button to reapply the Layout</a:t>
              </a:r>
            </a:p>
          </p:txBody>
        </p:sp>
      </p:grpSp>
      <p:sp>
        <p:nvSpPr>
          <p:cNvPr id="15" name="Picture Placeholder 39"/>
          <p:cNvSpPr>
            <a:spLocks noGrp="1"/>
          </p:cNvSpPr>
          <p:nvPr>
            <p:ph type="pic" sz="quarter" idx="10"/>
          </p:nvPr>
        </p:nvSpPr>
        <p:spPr>
          <a:xfrm>
            <a:off x="6092952" y="71998"/>
            <a:ext cx="6099048" cy="6786001"/>
          </a:xfrm>
        </p:spPr>
        <p:txBody>
          <a:bodyPr bIns="1097280" anchor="ctr"/>
          <a:lstStyle>
            <a:lvl1pPr marL="0" indent="0" algn="ctr">
              <a:buNone/>
              <a:defRPr sz="2400">
                <a:solidFill>
                  <a:schemeClr val="bg1"/>
                </a:solidFill>
              </a:defRPr>
            </a:lvl1pPr>
          </a:lstStyle>
          <a:p>
            <a:r>
              <a:rPr lang="en-US"/>
              <a:t>Click icon to add picture</a:t>
            </a:r>
          </a:p>
        </p:txBody>
      </p:sp>
      <p:sp>
        <p:nvSpPr>
          <p:cNvPr id="17" name="Rectangle 16">
            <a:extLst>
              <a:ext uri="{FF2B5EF4-FFF2-40B4-BE49-F238E27FC236}">
                <a16:creationId xmlns:a16="http://schemas.microsoft.com/office/drawing/2014/main" id="{FAC2883B-E752-B249-8BE3-C916632D1DD6}"/>
              </a:ext>
            </a:extLst>
          </p:cNvPr>
          <p:cNvSpPr/>
          <p:nvPr/>
        </p:nvSpPr>
        <p:spPr>
          <a:xfrm>
            <a:off x="0" y="-1"/>
            <a:ext cx="12192000" cy="72000"/>
          </a:xfrm>
          <a:prstGeom prst="rect">
            <a:avLst/>
          </a:prstGeom>
          <a:gradFill>
            <a:gsLst>
              <a:gs pos="50000">
                <a:schemeClr val="accent5"/>
              </a:gs>
              <a:gs pos="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en-US"/>
          </a:p>
        </p:txBody>
      </p:sp>
      <p:grpSp>
        <p:nvGrpSpPr>
          <p:cNvPr id="18" name="Group 17">
            <a:extLst>
              <a:ext uri="{FF2B5EF4-FFF2-40B4-BE49-F238E27FC236}">
                <a16:creationId xmlns:a16="http://schemas.microsoft.com/office/drawing/2014/main" id="{F8BBCE42-BFBB-E546-A838-9E83EE260B73}"/>
              </a:ext>
            </a:extLst>
          </p:cNvPr>
          <p:cNvGrpSpPr>
            <a:grpSpLocks noChangeAspect="1"/>
          </p:cNvGrpSpPr>
          <p:nvPr/>
        </p:nvGrpSpPr>
        <p:grpSpPr>
          <a:xfrm>
            <a:off x="11236799" y="6273000"/>
            <a:ext cx="365289" cy="255600"/>
            <a:chOff x="6935788" y="3157538"/>
            <a:chExt cx="1136650" cy="795337"/>
          </a:xfrm>
          <a:solidFill>
            <a:schemeClr val="bg1"/>
          </a:solidFill>
        </p:grpSpPr>
        <p:sp>
          <p:nvSpPr>
            <p:cNvPr id="19" name="Freeform 5">
              <a:extLst>
                <a:ext uri="{FF2B5EF4-FFF2-40B4-BE49-F238E27FC236}">
                  <a16:creationId xmlns:a16="http://schemas.microsoft.com/office/drawing/2014/main" id="{F8A7F5D8-6563-714A-BC0C-90811F5F7420}"/>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6">
              <a:extLst>
                <a:ext uri="{FF2B5EF4-FFF2-40B4-BE49-F238E27FC236}">
                  <a16:creationId xmlns:a16="http://schemas.microsoft.com/office/drawing/2014/main" id="{3556AF4A-1F0A-C644-945C-165179E95C6C}"/>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7">
              <a:extLst>
                <a:ext uri="{FF2B5EF4-FFF2-40B4-BE49-F238E27FC236}">
                  <a16:creationId xmlns:a16="http://schemas.microsoft.com/office/drawing/2014/main" id="{B5B7BAA4-C009-CC46-9C18-8DC8949023EE}"/>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2"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bg1"/>
                </a:solidFill>
              </a:defRPr>
            </a:lvl1pPr>
          </a:lstStyle>
          <a:p>
            <a:r>
              <a:rPr lang="en-US"/>
              <a:t>| </a:t>
            </a:r>
            <a:fld id="{2C8F94F2-79B1-4F8D-B2F0-3428BA660B51}" type="slidenum">
              <a:rPr lang="en-US" smtClean="0"/>
              <a:pPr/>
              <a:t>‹#›</a:t>
            </a:fld>
            <a:endParaRPr lang="en-US"/>
          </a:p>
        </p:txBody>
      </p:sp>
    </p:spTree>
    <p:extLst>
      <p:ext uri="{BB962C8B-B14F-4D97-AF65-F5344CB8AC3E}">
        <p14:creationId xmlns:p14="http://schemas.microsoft.com/office/powerpoint/2010/main" val="225830043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Bulleted lis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chemeClr val="accent1"/>
              </a:buClr>
              <a:defRPr/>
            </a:lvl1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r>
              <a:rPr lang="en-US"/>
              <a:t>Title of Presentation | Confidential</a:t>
            </a:r>
          </a:p>
        </p:txBody>
      </p:sp>
      <p:sp>
        <p:nvSpPr>
          <p:cNvPr id="7"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tx2"/>
                </a:solidFill>
              </a:defRPr>
            </a:lvl1pPr>
          </a:lstStyle>
          <a:p>
            <a:r>
              <a:rPr lang="en-US"/>
              <a:t>| </a:t>
            </a:r>
            <a:fld id="{2C8F94F2-79B1-4F8D-B2F0-3428BA660B51}" type="slidenum">
              <a:rPr lang="en-US" smtClean="0"/>
              <a:pPr/>
              <a:t>‹#›</a:t>
            </a:fld>
            <a:endParaRPr lang="en-US"/>
          </a:p>
        </p:txBody>
      </p:sp>
    </p:spTree>
    <p:extLst>
      <p:ext uri="{BB962C8B-B14F-4D97-AF65-F5344CB8AC3E}">
        <p14:creationId xmlns:p14="http://schemas.microsoft.com/office/powerpoint/2010/main" val="203791373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Numbered lis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85750" indent="-285750">
              <a:buClr>
                <a:schemeClr val="accent1"/>
              </a:buClr>
              <a:buFont typeface="+mj-lt"/>
              <a:buAutoNum type="arabicPeriod"/>
              <a:defRPr/>
            </a:lvl1pPr>
            <a:lvl2pPr marL="685800" indent="-285750">
              <a:buFont typeface="+mj-lt"/>
              <a:buAutoNum type="arabicPeriod"/>
              <a:defRPr/>
            </a:lvl2pPr>
            <a:lvl3pPr marL="1085850" indent="-28575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r>
              <a:rPr lang="en-US"/>
              <a:t>Title of Presentation | Confidential</a:t>
            </a:r>
          </a:p>
        </p:txBody>
      </p:sp>
      <p:sp>
        <p:nvSpPr>
          <p:cNvPr id="7"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tx2"/>
                </a:solidFill>
              </a:defRPr>
            </a:lvl1pPr>
          </a:lstStyle>
          <a:p>
            <a:r>
              <a:rPr lang="en-US"/>
              <a:t>| </a:t>
            </a:r>
            <a:fld id="{2C8F94F2-79B1-4F8D-B2F0-3428BA660B51}" type="slidenum">
              <a:rPr lang="en-US" smtClean="0"/>
              <a:pPr/>
              <a:t>‹#›</a:t>
            </a:fld>
            <a:endParaRPr lang="en-US"/>
          </a:p>
        </p:txBody>
      </p:sp>
    </p:spTree>
    <p:extLst>
      <p:ext uri="{BB962C8B-B14F-4D97-AF65-F5344CB8AC3E}">
        <p14:creationId xmlns:p14="http://schemas.microsoft.com/office/powerpoint/2010/main" val="207245914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onl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Title of Presentation | Confidential</a:t>
            </a:r>
          </a:p>
        </p:txBody>
      </p:sp>
      <p:sp>
        <p:nvSpPr>
          <p:cNvPr id="5"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tx2"/>
                </a:solidFill>
              </a:defRPr>
            </a:lvl1pPr>
          </a:lstStyle>
          <a:p>
            <a:r>
              <a:rPr lang="en-US"/>
              <a:t>| </a:t>
            </a:r>
            <a:fld id="{2C8F94F2-79B1-4F8D-B2F0-3428BA660B51}" type="slidenum">
              <a:rPr lang="en-US" smtClean="0"/>
              <a:pPr/>
              <a:t>‹#›</a:t>
            </a:fld>
            <a:endParaRPr lang="en-US"/>
          </a:p>
        </p:txBody>
      </p:sp>
    </p:spTree>
    <p:extLst>
      <p:ext uri="{BB962C8B-B14F-4D97-AF65-F5344CB8AC3E}">
        <p14:creationId xmlns:p14="http://schemas.microsoft.com/office/powerpoint/2010/main" val="382847443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1_Quote slide">
    <p:bg>
      <p:bgPr>
        <a:gradFill>
          <a:gsLst>
            <a:gs pos="50000">
              <a:srgbClr val="5A906C"/>
            </a:gs>
            <a:gs pos="0">
              <a:schemeClr val="bg2"/>
            </a:gs>
            <a:gs pos="100000">
              <a:srgbClr val="B0D235"/>
            </a:gs>
          </a:gsLst>
          <a:lin ang="18900000" scaled="1"/>
        </a:gra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1"/>
                </a:solidFill>
              </a:defRPr>
            </a:lvl1pPr>
          </a:lstStyle>
          <a:p>
            <a:r>
              <a:rPr lang="en-US"/>
              <a:t>Title of Presentation |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r>
              <a:rPr lang="en-US"/>
              <a:t>| </a:t>
            </a:r>
            <a:fld id="{2C8F94F2-79B1-4F8D-B2F0-3428BA660B51}" type="slidenum">
              <a:rPr lang="en-US" smtClean="0"/>
              <a:pPr/>
              <a:t>‹#›</a:t>
            </a:fld>
            <a:endParaRPr lang="en-US"/>
          </a:p>
        </p:txBody>
      </p:sp>
      <p:grpSp>
        <p:nvGrpSpPr>
          <p:cNvPr id="13" name="Group 12">
            <a:extLst>
              <a:ext uri="{FF2B5EF4-FFF2-40B4-BE49-F238E27FC236}">
                <a16:creationId xmlns:a16="http://schemas.microsoft.com/office/drawing/2014/main" id="{F8BBCE42-BFBB-E546-A838-9E83EE260B73}"/>
              </a:ext>
            </a:extLst>
          </p:cNvPr>
          <p:cNvGrpSpPr>
            <a:grpSpLocks noChangeAspect="1"/>
          </p:cNvGrpSpPr>
          <p:nvPr/>
        </p:nvGrpSpPr>
        <p:grpSpPr>
          <a:xfrm>
            <a:off x="11236799" y="6273000"/>
            <a:ext cx="365289" cy="255600"/>
            <a:chOff x="6935788" y="3157538"/>
            <a:chExt cx="1136650" cy="795337"/>
          </a:xfrm>
          <a:solidFill>
            <a:schemeClr val="bg1"/>
          </a:solidFill>
        </p:grpSpPr>
        <p:sp>
          <p:nvSpPr>
            <p:cNvPr id="14" name="Freeform 5">
              <a:extLst>
                <a:ext uri="{FF2B5EF4-FFF2-40B4-BE49-F238E27FC236}">
                  <a16:creationId xmlns:a16="http://schemas.microsoft.com/office/drawing/2014/main" id="{F8A7F5D8-6563-714A-BC0C-90811F5F7420}"/>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6">
              <a:extLst>
                <a:ext uri="{FF2B5EF4-FFF2-40B4-BE49-F238E27FC236}">
                  <a16:creationId xmlns:a16="http://schemas.microsoft.com/office/drawing/2014/main" id="{3556AF4A-1F0A-C644-945C-165179E95C6C}"/>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7">
              <a:extLst>
                <a:ext uri="{FF2B5EF4-FFF2-40B4-BE49-F238E27FC236}">
                  <a16:creationId xmlns:a16="http://schemas.microsoft.com/office/drawing/2014/main" id="{B5B7BAA4-C009-CC46-9C18-8DC8949023EE}"/>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2" name="Freeform 31"/>
          <p:cNvSpPr>
            <a:spLocks/>
          </p:cNvSpPr>
          <p:nvPr/>
        </p:nvSpPr>
        <p:spPr bwMode="auto">
          <a:xfrm>
            <a:off x="631690" y="481013"/>
            <a:ext cx="1044081" cy="873125"/>
          </a:xfrm>
          <a:custGeom>
            <a:avLst/>
            <a:gdLst>
              <a:gd name="connsiteX0" fmla="*/ 890811 w 1044081"/>
              <a:gd name="connsiteY0" fmla="*/ 0 h 873125"/>
              <a:gd name="connsiteX1" fmla="*/ 916860 w 1044081"/>
              <a:gd name="connsiteY1" fmla="*/ 1667 h 873125"/>
              <a:gd name="connsiteX2" fmla="*/ 935704 w 1044081"/>
              <a:gd name="connsiteY2" fmla="*/ 13894 h 873125"/>
              <a:gd name="connsiteX3" fmla="*/ 939584 w 1044081"/>
              <a:gd name="connsiteY3" fmla="*/ 36681 h 873125"/>
              <a:gd name="connsiteX4" fmla="*/ 914089 w 1044081"/>
              <a:gd name="connsiteY4" fmla="*/ 126717 h 873125"/>
              <a:gd name="connsiteX5" fmla="*/ 891920 w 1044081"/>
              <a:gd name="connsiteY5" fmla="*/ 146169 h 873125"/>
              <a:gd name="connsiteX6" fmla="*/ 695166 w 1044081"/>
              <a:gd name="connsiteY6" fmla="*/ 404050 h 873125"/>
              <a:gd name="connsiteX7" fmla="*/ 790495 w 1044081"/>
              <a:gd name="connsiteY7" fmla="*/ 384597 h 873125"/>
              <a:gd name="connsiteX8" fmla="*/ 866979 w 1044081"/>
              <a:gd name="connsiteY8" fmla="*/ 395713 h 873125"/>
              <a:gd name="connsiteX9" fmla="*/ 1012743 w 1044081"/>
              <a:gd name="connsiteY9" fmla="*/ 510759 h 873125"/>
              <a:gd name="connsiteX10" fmla="*/ 1034913 w 1044081"/>
              <a:gd name="connsiteY10" fmla="*/ 695277 h 873125"/>
              <a:gd name="connsiteX11" fmla="*/ 801579 w 1044081"/>
              <a:gd name="connsiteY11" fmla="*/ 873125 h 873125"/>
              <a:gd name="connsiteX12" fmla="*/ 800471 w 1044081"/>
              <a:gd name="connsiteY12" fmla="*/ 873125 h 873125"/>
              <a:gd name="connsiteX13" fmla="*/ 598175 w 1044081"/>
              <a:gd name="connsiteY13" fmla="*/ 770862 h 873125"/>
              <a:gd name="connsiteX14" fmla="*/ 558270 w 1044081"/>
              <a:gd name="connsiteY14" fmla="*/ 351807 h 873125"/>
              <a:gd name="connsiteX15" fmla="*/ 890811 w 1044081"/>
              <a:gd name="connsiteY15" fmla="*/ 0 h 873125"/>
              <a:gd name="connsiteX16" fmla="*/ 357799 w 1044081"/>
              <a:gd name="connsiteY16" fmla="*/ 0 h 873125"/>
              <a:gd name="connsiteX17" fmla="*/ 383875 w 1044081"/>
              <a:gd name="connsiteY17" fmla="*/ 1667 h 873125"/>
              <a:gd name="connsiteX18" fmla="*/ 402739 w 1044081"/>
              <a:gd name="connsiteY18" fmla="*/ 13894 h 873125"/>
              <a:gd name="connsiteX19" fmla="*/ 406067 w 1044081"/>
              <a:gd name="connsiteY19" fmla="*/ 36681 h 873125"/>
              <a:gd name="connsiteX20" fmla="*/ 381101 w 1044081"/>
              <a:gd name="connsiteY20" fmla="*/ 126717 h 873125"/>
              <a:gd name="connsiteX21" fmla="*/ 358909 w 1044081"/>
              <a:gd name="connsiteY21" fmla="*/ 146169 h 873125"/>
              <a:gd name="connsiteX22" fmla="*/ 161397 w 1044081"/>
              <a:gd name="connsiteY22" fmla="*/ 404050 h 873125"/>
              <a:gd name="connsiteX23" fmla="*/ 257379 w 1044081"/>
              <a:gd name="connsiteY23" fmla="*/ 384597 h 873125"/>
              <a:gd name="connsiteX24" fmla="*/ 333942 w 1044081"/>
              <a:gd name="connsiteY24" fmla="*/ 395713 h 873125"/>
              <a:gd name="connsiteX25" fmla="*/ 479857 w 1044081"/>
              <a:gd name="connsiteY25" fmla="*/ 510759 h 873125"/>
              <a:gd name="connsiteX26" fmla="*/ 502049 w 1044081"/>
              <a:gd name="connsiteY26" fmla="*/ 695277 h 873125"/>
              <a:gd name="connsiteX27" fmla="*/ 268475 w 1044081"/>
              <a:gd name="connsiteY27" fmla="*/ 873125 h 873125"/>
              <a:gd name="connsiteX28" fmla="*/ 267366 w 1044081"/>
              <a:gd name="connsiteY28" fmla="*/ 873125 h 873125"/>
              <a:gd name="connsiteX29" fmla="*/ 64306 w 1044081"/>
              <a:gd name="connsiteY29" fmla="*/ 770862 h 873125"/>
              <a:gd name="connsiteX30" fmla="*/ 24915 w 1044081"/>
              <a:gd name="connsiteY30" fmla="*/ 351807 h 873125"/>
              <a:gd name="connsiteX31" fmla="*/ 357799 w 1044081"/>
              <a:gd name="connsiteY31" fmla="*/ 0 h 87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44081" h="873125">
                <a:moveTo>
                  <a:pt x="890811" y="0"/>
                </a:moveTo>
                <a:cubicBezTo>
                  <a:pt x="899679" y="0"/>
                  <a:pt x="908547" y="556"/>
                  <a:pt x="916860" y="1667"/>
                </a:cubicBezTo>
                <a:cubicBezTo>
                  <a:pt x="924620" y="2779"/>
                  <a:pt x="931825" y="7225"/>
                  <a:pt x="935704" y="13894"/>
                </a:cubicBezTo>
                <a:cubicBezTo>
                  <a:pt x="940138" y="20564"/>
                  <a:pt x="941247" y="28900"/>
                  <a:pt x="939584" y="36681"/>
                </a:cubicBezTo>
                <a:cubicBezTo>
                  <a:pt x="939584" y="36681"/>
                  <a:pt x="939584" y="36681"/>
                  <a:pt x="914089" y="126717"/>
                </a:cubicBezTo>
                <a:cubicBezTo>
                  <a:pt x="911318" y="137277"/>
                  <a:pt x="902450" y="144502"/>
                  <a:pt x="891920" y="146169"/>
                </a:cubicBezTo>
                <a:cubicBezTo>
                  <a:pt x="776639" y="163398"/>
                  <a:pt x="718998" y="315681"/>
                  <a:pt x="695166" y="404050"/>
                </a:cubicBezTo>
                <a:cubicBezTo>
                  <a:pt x="720107" y="393490"/>
                  <a:pt x="752252" y="384597"/>
                  <a:pt x="790495" y="384597"/>
                </a:cubicBezTo>
                <a:cubicBezTo>
                  <a:pt x="815435" y="384597"/>
                  <a:pt x="841484" y="388488"/>
                  <a:pt x="866979" y="395713"/>
                </a:cubicBezTo>
                <a:cubicBezTo>
                  <a:pt x="929608" y="413498"/>
                  <a:pt x="981152" y="454625"/>
                  <a:pt x="1012743" y="510759"/>
                </a:cubicBezTo>
                <a:cubicBezTo>
                  <a:pt x="1044335" y="566892"/>
                  <a:pt x="1052648" y="632474"/>
                  <a:pt x="1034913" y="695277"/>
                </a:cubicBezTo>
                <a:cubicBezTo>
                  <a:pt x="1005538" y="799763"/>
                  <a:pt x="909655" y="873125"/>
                  <a:pt x="801579" y="873125"/>
                </a:cubicBezTo>
                <a:cubicBezTo>
                  <a:pt x="801025" y="873125"/>
                  <a:pt x="801025" y="873125"/>
                  <a:pt x="800471" y="873125"/>
                </a:cubicBezTo>
                <a:cubicBezTo>
                  <a:pt x="712902" y="869235"/>
                  <a:pt x="644730" y="835332"/>
                  <a:pt x="598175" y="770862"/>
                </a:cubicBezTo>
                <a:cubicBezTo>
                  <a:pt x="514485" y="655816"/>
                  <a:pt x="524461" y="472966"/>
                  <a:pt x="558270" y="351807"/>
                </a:cubicBezTo>
                <a:cubicBezTo>
                  <a:pt x="615910" y="144502"/>
                  <a:pt x="752806" y="0"/>
                  <a:pt x="890811" y="0"/>
                </a:cubicBezTo>
                <a:close/>
                <a:moveTo>
                  <a:pt x="357799" y="0"/>
                </a:moveTo>
                <a:cubicBezTo>
                  <a:pt x="366676" y="0"/>
                  <a:pt x="374998" y="556"/>
                  <a:pt x="383875" y="1667"/>
                </a:cubicBezTo>
                <a:cubicBezTo>
                  <a:pt x="391642" y="2779"/>
                  <a:pt x="398300" y="7225"/>
                  <a:pt x="402739" y="13894"/>
                </a:cubicBezTo>
                <a:cubicBezTo>
                  <a:pt x="407177" y="20564"/>
                  <a:pt x="408287" y="28900"/>
                  <a:pt x="406067" y="36681"/>
                </a:cubicBezTo>
                <a:cubicBezTo>
                  <a:pt x="406067" y="36681"/>
                  <a:pt x="406067" y="36681"/>
                  <a:pt x="381101" y="126717"/>
                </a:cubicBezTo>
                <a:cubicBezTo>
                  <a:pt x="378327" y="137277"/>
                  <a:pt x="369450" y="144502"/>
                  <a:pt x="358909" y="146169"/>
                </a:cubicBezTo>
                <a:cubicBezTo>
                  <a:pt x="243509" y="163398"/>
                  <a:pt x="185809" y="315681"/>
                  <a:pt x="161397" y="404050"/>
                </a:cubicBezTo>
                <a:cubicBezTo>
                  <a:pt x="186364" y="393490"/>
                  <a:pt x="219097" y="384597"/>
                  <a:pt x="257379" y="384597"/>
                </a:cubicBezTo>
                <a:cubicBezTo>
                  <a:pt x="282345" y="384597"/>
                  <a:pt x="308421" y="388488"/>
                  <a:pt x="333942" y="395713"/>
                </a:cubicBezTo>
                <a:cubicBezTo>
                  <a:pt x="396636" y="413498"/>
                  <a:pt x="448233" y="454625"/>
                  <a:pt x="479857" y="510759"/>
                </a:cubicBezTo>
                <a:cubicBezTo>
                  <a:pt x="511481" y="566892"/>
                  <a:pt x="519248" y="632474"/>
                  <a:pt x="502049" y="695277"/>
                </a:cubicBezTo>
                <a:cubicBezTo>
                  <a:pt x="472644" y="799763"/>
                  <a:pt x="376663" y="873125"/>
                  <a:pt x="268475" y="873125"/>
                </a:cubicBezTo>
                <a:cubicBezTo>
                  <a:pt x="267920" y="873125"/>
                  <a:pt x="267920" y="873125"/>
                  <a:pt x="267366" y="873125"/>
                </a:cubicBezTo>
                <a:cubicBezTo>
                  <a:pt x="179706" y="869235"/>
                  <a:pt x="111465" y="835332"/>
                  <a:pt x="64306" y="770862"/>
                </a:cubicBezTo>
                <a:cubicBezTo>
                  <a:pt x="-18915" y="655816"/>
                  <a:pt x="-8928" y="472966"/>
                  <a:pt x="24915" y="351807"/>
                </a:cubicBezTo>
                <a:cubicBezTo>
                  <a:pt x="82615" y="144502"/>
                  <a:pt x="219652" y="0"/>
                  <a:pt x="3577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33" name="Text Placeholder 28"/>
          <p:cNvSpPr>
            <a:spLocks noGrp="1"/>
          </p:cNvSpPr>
          <p:nvPr>
            <p:ph type="body" sz="quarter" idx="19" hasCustomPrompt="1"/>
          </p:nvPr>
        </p:nvSpPr>
        <p:spPr>
          <a:xfrm>
            <a:off x="2219851" y="5089233"/>
            <a:ext cx="8714014" cy="246221"/>
          </a:xfrm>
        </p:spPr>
        <p:txBody>
          <a:bodyPr wrap="square" anchor="ctr">
            <a:spAutoFit/>
          </a:bodyPr>
          <a:lstStyle>
            <a:lvl1pPr marL="0" indent="0">
              <a:lnSpc>
                <a:spcPct val="100000"/>
              </a:lnSpc>
              <a:spcBef>
                <a:spcPts val="0"/>
              </a:spcBef>
              <a:buFontTx/>
              <a:buNone/>
              <a:defRPr sz="1600" cap="all" spc="300" baseline="0">
                <a:solidFill>
                  <a:schemeClr val="bg1"/>
                </a:solidFill>
                <a:latin typeface="Gotham Rounded Medium" panose="02000000000000000000" pitchFamily="50"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a:t>
            </a:r>
          </a:p>
        </p:txBody>
      </p:sp>
      <p:sp>
        <p:nvSpPr>
          <p:cNvPr id="38" name="Text Placeholder 28"/>
          <p:cNvSpPr>
            <a:spLocks noGrp="1"/>
          </p:cNvSpPr>
          <p:nvPr>
            <p:ph type="body" sz="quarter" idx="20" hasCustomPrompt="1"/>
          </p:nvPr>
        </p:nvSpPr>
        <p:spPr>
          <a:xfrm>
            <a:off x="2219851" y="5473002"/>
            <a:ext cx="8714014" cy="246221"/>
          </a:xfrm>
        </p:spPr>
        <p:txBody>
          <a:bodyPr wrap="square" anchor="ctr">
            <a:spAutoFit/>
          </a:bodyPr>
          <a:lstStyle>
            <a:lvl1pPr marL="0" indent="0">
              <a:lnSpc>
                <a:spcPct val="100000"/>
              </a:lnSpc>
              <a:spcBef>
                <a:spcPts val="0"/>
              </a:spcBef>
              <a:buFontTx/>
              <a:buNone/>
              <a:defRPr sz="1600" cap="none" spc="0" baseline="0">
                <a:solidFill>
                  <a:schemeClr val="bg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Job Title</a:t>
            </a:r>
          </a:p>
        </p:txBody>
      </p:sp>
      <p:sp>
        <p:nvSpPr>
          <p:cNvPr id="21" name="Text Placeholder 28"/>
          <p:cNvSpPr>
            <a:spLocks noGrp="1"/>
          </p:cNvSpPr>
          <p:nvPr>
            <p:ph type="body" sz="quarter" idx="18" hasCustomPrompt="1"/>
          </p:nvPr>
        </p:nvSpPr>
        <p:spPr>
          <a:xfrm>
            <a:off x="2219850" y="876299"/>
            <a:ext cx="8714015" cy="3219451"/>
          </a:xfrm>
        </p:spPr>
        <p:txBody>
          <a:bodyPr anchor="t">
            <a:normAutofit/>
          </a:bodyPr>
          <a:lstStyle>
            <a:lvl1pPr marL="0" indent="0">
              <a:buFontTx/>
              <a:buNone/>
              <a:defRPr sz="30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cxnSp>
        <p:nvCxnSpPr>
          <p:cNvPr id="17" name="Straight Connector 16">
            <a:extLst>
              <a:ext uri="{FF2B5EF4-FFF2-40B4-BE49-F238E27FC236}">
                <a16:creationId xmlns:a16="http://schemas.microsoft.com/office/drawing/2014/main" id="{E6D5F210-9537-FE4C-A81B-BE066CD13273}"/>
              </a:ext>
            </a:extLst>
          </p:cNvPr>
          <p:cNvCxnSpPr>
            <a:cxnSpLocks/>
          </p:cNvCxnSpPr>
          <p:nvPr/>
        </p:nvCxnSpPr>
        <p:spPr>
          <a:xfrm>
            <a:off x="2219850" y="4607792"/>
            <a:ext cx="9972150" cy="0"/>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810935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2_Quote slide">
    <p:bg>
      <p:bgPr>
        <a:gradFill>
          <a:gsLst>
            <a:gs pos="50000">
              <a:srgbClr val="0381C2"/>
            </a:gs>
            <a:gs pos="0">
              <a:schemeClr val="bg2"/>
            </a:gs>
            <a:gs pos="100000">
              <a:schemeClr val="accent5"/>
            </a:gs>
          </a:gsLst>
          <a:lin ang="18900000" scaled="1"/>
        </a:gra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1"/>
                </a:solidFill>
              </a:defRPr>
            </a:lvl1pPr>
          </a:lstStyle>
          <a:p>
            <a:r>
              <a:rPr lang="en-US"/>
              <a:t>Title of Presentation |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r>
              <a:rPr lang="en-US"/>
              <a:t>| </a:t>
            </a:r>
            <a:fld id="{2C8F94F2-79B1-4F8D-B2F0-3428BA660B51}" type="slidenum">
              <a:rPr lang="en-US" smtClean="0"/>
              <a:pPr/>
              <a:t>‹#›</a:t>
            </a:fld>
            <a:endParaRPr lang="en-US"/>
          </a:p>
        </p:txBody>
      </p:sp>
      <p:grpSp>
        <p:nvGrpSpPr>
          <p:cNvPr id="13" name="Group 12">
            <a:extLst>
              <a:ext uri="{FF2B5EF4-FFF2-40B4-BE49-F238E27FC236}">
                <a16:creationId xmlns:a16="http://schemas.microsoft.com/office/drawing/2014/main" id="{F8BBCE42-BFBB-E546-A838-9E83EE260B73}"/>
              </a:ext>
            </a:extLst>
          </p:cNvPr>
          <p:cNvGrpSpPr>
            <a:grpSpLocks noChangeAspect="1"/>
          </p:cNvGrpSpPr>
          <p:nvPr/>
        </p:nvGrpSpPr>
        <p:grpSpPr>
          <a:xfrm>
            <a:off x="11236799" y="6273000"/>
            <a:ext cx="365289" cy="255600"/>
            <a:chOff x="6935788" y="3157538"/>
            <a:chExt cx="1136650" cy="795337"/>
          </a:xfrm>
          <a:solidFill>
            <a:schemeClr val="bg1"/>
          </a:solidFill>
        </p:grpSpPr>
        <p:sp>
          <p:nvSpPr>
            <p:cNvPr id="14" name="Freeform 5">
              <a:extLst>
                <a:ext uri="{FF2B5EF4-FFF2-40B4-BE49-F238E27FC236}">
                  <a16:creationId xmlns:a16="http://schemas.microsoft.com/office/drawing/2014/main" id="{F8A7F5D8-6563-714A-BC0C-90811F5F7420}"/>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6">
              <a:extLst>
                <a:ext uri="{FF2B5EF4-FFF2-40B4-BE49-F238E27FC236}">
                  <a16:creationId xmlns:a16="http://schemas.microsoft.com/office/drawing/2014/main" id="{3556AF4A-1F0A-C644-945C-165179E95C6C}"/>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7">
              <a:extLst>
                <a:ext uri="{FF2B5EF4-FFF2-40B4-BE49-F238E27FC236}">
                  <a16:creationId xmlns:a16="http://schemas.microsoft.com/office/drawing/2014/main" id="{B5B7BAA4-C009-CC46-9C18-8DC8949023EE}"/>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2" name="Freeform 31"/>
          <p:cNvSpPr>
            <a:spLocks/>
          </p:cNvSpPr>
          <p:nvPr/>
        </p:nvSpPr>
        <p:spPr bwMode="auto">
          <a:xfrm>
            <a:off x="631690" y="481013"/>
            <a:ext cx="1044081" cy="873125"/>
          </a:xfrm>
          <a:custGeom>
            <a:avLst/>
            <a:gdLst>
              <a:gd name="connsiteX0" fmla="*/ 890811 w 1044081"/>
              <a:gd name="connsiteY0" fmla="*/ 0 h 873125"/>
              <a:gd name="connsiteX1" fmla="*/ 916860 w 1044081"/>
              <a:gd name="connsiteY1" fmla="*/ 1667 h 873125"/>
              <a:gd name="connsiteX2" fmla="*/ 935704 w 1044081"/>
              <a:gd name="connsiteY2" fmla="*/ 13894 h 873125"/>
              <a:gd name="connsiteX3" fmla="*/ 939584 w 1044081"/>
              <a:gd name="connsiteY3" fmla="*/ 36681 h 873125"/>
              <a:gd name="connsiteX4" fmla="*/ 914089 w 1044081"/>
              <a:gd name="connsiteY4" fmla="*/ 126717 h 873125"/>
              <a:gd name="connsiteX5" fmla="*/ 891920 w 1044081"/>
              <a:gd name="connsiteY5" fmla="*/ 146169 h 873125"/>
              <a:gd name="connsiteX6" fmla="*/ 695166 w 1044081"/>
              <a:gd name="connsiteY6" fmla="*/ 404050 h 873125"/>
              <a:gd name="connsiteX7" fmla="*/ 790495 w 1044081"/>
              <a:gd name="connsiteY7" fmla="*/ 384597 h 873125"/>
              <a:gd name="connsiteX8" fmla="*/ 866979 w 1044081"/>
              <a:gd name="connsiteY8" fmla="*/ 395713 h 873125"/>
              <a:gd name="connsiteX9" fmla="*/ 1012743 w 1044081"/>
              <a:gd name="connsiteY9" fmla="*/ 510759 h 873125"/>
              <a:gd name="connsiteX10" fmla="*/ 1034913 w 1044081"/>
              <a:gd name="connsiteY10" fmla="*/ 695277 h 873125"/>
              <a:gd name="connsiteX11" fmla="*/ 801579 w 1044081"/>
              <a:gd name="connsiteY11" fmla="*/ 873125 h 873125"/>
              <a:gd name="connsiteX12" fmla="*/ 800471 w 1044081"/>
              <a:gd name="connsiteY12" fmla="*/ 873125 h 873125"/>
              <a:gd name="connsiteX13" fmla="*/ 598175 w 1044081"/>
              <a:gd name="connsiteY13" fmla="*/ 770862 h 873125"/>
              <a:gd name="connsiteX14" fmla="*/ 558270 w 1044081"/>
              <a:gd name="connsiteY14" fmla="*/ 351807 h 873125"/>
              <a:gd name="connsiteX15" fmla="*/ 890811 w 1044081"/>
              <a:gd name="connsiteY15" fmla="*/ 0 h 873125"/>
              <a:gd name="connsiteX16" fmla="*/ 357799 w 1044081"/>
              <a:gd name="connsiteY16" fmla="*/ 0 h 873125"/>
              <a:gd name="connsiteX17" fmla="*/ 383875 w 1044081"/>
              <a:gd name="connsiteY17" fmla="*/ 1667 h 873125"/>
              <a:gd name="connsiteX18" fmla="*/ 402739 w 1044081"/>
              <a:gd name="connsiteY18" fmla="*/ 13894 h 873125"/>
              <a:gd name="connsiteX19" fmla="*/ 406067 w 1044081"/>
              <a:gd name="connsiteY19" fmla="*/ 36681 h 873125"/>
              <a:gd name="connsiteX20" fmla="*/ 381101 w 1044081"/>
              <a:gd name="connsiteY20" fmla="*/ 126717 h 873125"/>
              <a:gd name="connsiteX21" fmla="*/ 358909 w 1044081"/>
              <a:gd name="connsiteY21" fmla="*/ 146169 h 873125"/>
              <a:gd name="connsiteX22" fmla="*/ 161397 w 1044081"/>
              <a:gd name="connsiteY22" fmla="*/ 404050 h 873125"/>
              <a:gd name="connsiteX23" fmla="*/ 257379 w 1044081"/>
              <a:gd name="connsiteY23" fmla="*/ 384597 h 873125"/>
              <a:gd name="connsiteX24" fmla="*/ 333942 w 1044081"/>
              <a:gd name="connsiteY24" fmla="*/ 395713 h 873125"/>
              <a:gd name="connsiteX25" fmla="*/ 479857 w 1044081"/>
              <a:gd name="connsiteY25" fmla="*/ 510759 h 873125"/>
              <a:gd name="connsiteX26" fmla="*/ 502049 w 1044081"/>
              <a:gd name="connsiteY26" fmla="*/ 695277 h 873125"/>
              <a:gd name="connsiteX27" fmla="*/ 268475 w 1044081"/>
              <a:gd name="connsiteY27" fmla="*/ 873125 h 873125"/>
              <a:gd name="connsiteX28" fmla="*/ 267366 w 1044081"/>
              <a:gd name="connsiteY28" fmla="*/ 873125 h 873125"/>
              <a:gd name="connsiteX29" fmla="*/ 64306 w 1044081"/>
              <a:gd name="connsiteY29" fmla="*/ 770862 h 873125"/>
              <a:gd name="connsiteX30" fmla="*/ 24915 w 1044081"/>
              <a:gd name="connsiteY30" fmla="*/ 351807 h 873125"/>
              <a:gd name="connsiteX31" fmla="*/ 357799 w 1044081"/>
              <a:gd name="connsiteY31" fmla="*/ 0 h 87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44081" h="873125">
                <a:moveTo>
                  <a:pt x="890811" y="0"/>
                </a:moveTo>
                <a:cubicBezTo>
                  <a:pt x="899679" y="0"/>
                  <a:pt x="908547" y="556"/>
                  <a:pt x="916860" y="1667"/>
                </a:cubicBezTo>
                <a:cubicBezTo>
                  <a:pt x="924620" y="2779"/>
                  <a:pt x="931825" y="7225"/>
                  <a:pt x="935704" y="13894"/>
                </a:cubicBezTo>
                <a:cubicBezTo>
                  <a:pt x="940138" y="20564"/>
                  <a:pt x="941247" y="28900"/>
                  <a:pt x="939584" y="36681"/>
                </a:cubicBezTo>
                <a:cubicBezTo>
                  <a:pt x="939584" y="36681"/>
                  <a:pt x="939584" y="36681"/>
                  <a:pt x="914089" y="126717"/>
                </a:cubicBezTo>
                <a:cubicBezTo>
                  <a:pt x="911318" y="137277"/>
                  <a:pt x="902450" y="144502"/>
                  <a:pt x="891920" y="146169"/>
                </a:cubicBezTo>
                <a:cubicBezTo>
                  <a:pt x="776639" y="163398"/>
                  <a:pt x="718998" y="315681"/>
                  <a:pt x="695166" y="404050"/>
                </a:cubicBezTo>
                <a:cubicBezTo>
                  <a:pt x="720107" y="393490"/>
                  <a:pt x="752252" y="384597"/>
                  <a:pt x="790495" y="384597"/>
                </a:cubicBezTo>
                <a:cubicBezTo>
                  <a:pt x="815435" y="384597"/>
                  <a:pt x="841484" y="388488"/>
                  <a:pt x="866979" y="395713"/>
                </a:cubicBezTo>
                <a:cubicBezTo>
                  <a:pt x="929608" y="413498"/>
                  <a:pt x="981152" y="454625"/>
                  <a:pt x="1012743" y="510759"/>
                </a:cubicBezTo>
                <a:cubicBezTo>
                  <a:pt x="1044335" y="566892"/>
                  <a:pt x="1052648" y="632474"/>
                  <a:pt x="1034913" y="695277"/>
                </a:cubicBezTo>
                <a:cubicBezTo>
                  <a:pt x="1005538" y="799763"/>
                  <a:pt x="909655" y="873125"/>
                  <a:pt x="801579" y="873125"/>
                </a:cubicBezTo>
                <a:cubicBezTo>
                  <a:pt x="801025" y="873125"/>
                  <a:pt x="801025" y="873125"/>
                  <a:pt x="800471" y="873125"/>
                </a:cubicBezTo>
                <a:cubicBezTo>
                  <a:pt x="712902" y="869235"/>
                  <a:pt x="644730" y="835332"/>
                  <a:pt x="598175" y="770862"/>
                </a:cubicBezTo>
                <a:cubicBezTo>
                  <a:pt x="514485" y="655816"/>
                  <a:pt x="524461" y="472966"/>
                  <a:pt x="558270" y="351807"/>
                </a:cubicBezTo>
                <a:cubicBezTo>
                  <a:pt x="615910" y="144502"/>
                  <a:pt x="752806" y="0"/>
                  <a:pt x="890811" y="0"/>
                </a:cubicBezTo>
                <a:close/>
                <a:moveTo>
                  <a:pt x="357799" y="0"/>
                </a:moveTo>
                <a:cubicBezTo>
                  <a:pt x="366676" y="0"/>
                  <a:pt x="374998" y="556"/>
                  <a:pt x="383875" y="1667"/>
                </a:cubicBezTo>
                <a:cubicBezTo>
                  <a:pt x="391642" y="2779"/>
                  <a:pt x="398300" y="7225"/>
                  <a:pt x="402739" y="13894"/>
                </a:cubicBezTo>
                <a:cubicBezTo>
                  <a:pt x="407177" y="20564"/>
                  <a:pt x="408287" y="28900"/>
                  <a:pt x="406067" y="36681"/>
                </a:cubicBezTo>
                <a:cubicBezTo>
                  <a:pt x="406067" y="36681"/>
                  <a:pt x="406067" y="36681"/>
                  <a:pt x="381101" y="126717"/>
                </a:cubicBezTo>
                <a:cubicBezTo>
                  <a:pt x="378327" y="137277"/>
                  <a:pt x="369450" y="144502"/>
                  <a:pt x="358909" y="146169"/>
                </a:cubicBezTo>
                <a:cubicBezTo>
                  <a:pt x="243509" y="163398"/>
                  <a:pt x="185809" y="315681"/>
                  <a:pt x="161397" y="404050"/>
                </a:cubicBezTo>
                <a:cubicBezTo>
                  <a:pt x="186364" y="393490"/>
                  <a:pt x="219097" y="384597"/>
                  <a:pt x="257379" y="384597"/>
                </a:cubicBezTo>
                <a:cubicBezTo>
                  <a:pt x="282345" y="384597"/>
                  <a:pt x="308421" y="388488"/>
                  <a:pt x="333942" y="395713"/>
                </a:cubicBezTo>
                <a:cubicBezTo>
                  <a:pt x="396636" y="413498"/>
                  <a:pt x="448233" y="454625"/>
                  <a:pt x="479857" y="510759"/>
                </a:cubicBezTo>
                <a:cubicBezTo>
                  <a:pt x="511481" y="566892"/>
                  <a:pt x="519248" y="632474"/>
                  <a:pt x="502049" y="695277"/>
                </a:cubicBezTo>
                <a:cubicBezTo>
                  <a:pt x="472644" y="799763"/>
                  <a:pt x="376663" y="873125"/>
                  <a:pt x="268475" y="873125"/>
                </a:cubicBezTo>
                <a:cubicBezTo>
                  <a:pt x="267920" y="873125"/>
                  <a:pt x="267920" y="873125"/>
                  <a:pt x="267366" y="873125"/>
                </a:cubicBezTo>
                <a:cubicBezTo>
                  <a:pt x="179706" y="869235"/>
                  <a:pt x="111465" y="835332"/>
                  <a:pt x="64306" y="770862"/>
                </a:cubicBezTo>
                <a:cubicBezTo>
                  <a:pt x="-18915" y="655816"/>
                  <a:pt x="-8928" y="472966"/>
                  <a:pt x="24915" y="351807"/>
                </a:cubicBezTo>
                <a:cubicBezTo>
                  <a:pt x="82615" y="144502"/>
                  <a:pt x="219652" y="0"/>
                  <a:pt x="3577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33" name="Text Placeholder 28"/>
          <p:cNvSpPr>
            <a:spLocks noGrp="1"/>
          </p:cNvSpPr>
          <p:nvPr>
            <p:ph type="body" sz="quarter" idx="19" hasCustomPrompt="1"/>
          </p:nvPr>
        </p:nvSpPr>
        <p:spPr>
          <a:xfrm>
            <a:off x="2219851" y="5089233"/>
            <a:ext cx="8714014" cy="246221"/>
          </a:xfrm>
        </p:spPr>
        <p:txBody>
          <a:bodyPr wrap="square" anchor="ctr">
            <a:spAutoFit/>
          </a:bodyPr>
          <a:lstStyle>
            <a:lvl1pPr marL="0" indent="0">
              <a:lnSpc>
                <a:spcPct val="100000"/>
              </a:lnSpc>
              <a:spcBef>
                <a:spcPts val="0"/>
              </a:spcBef>
              <a:buFontTx/>
              <a:buNone/>
              <a:defRPr sz="1600" cap="all" spc="300" baseline="0">
                <a:solidFill>
                  <a:schemeClr val="bg1"/>
                </a:solidFill>
                <a:latin typeface="Gotham Rounded Medium" panose="02000000000000000000" pitchFamily="50"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a:t>
            </a:r>
          </a:p>
        </p:txBody>
      </p:sp>
      <p:sp>
        <p:nvSpPr>
          <p:cNvPr id="38" name="Text Placeholder 28"/>
          <p:cNvSpPr>
            <a:spLocks noGrp="1"/>
          </p:cNvSpPr>
          <p:nvPr>
            <p:ph type="body" sz="quarter" idx="20" hasCustomPrompt="1"/>
          </p:nvPr>
        </p:nvSpPr>
        <p:spPr>
          <a:xfrm>
            <a:off x="2219851" y="5473002"/>
            <a:ext cx="8714014" cy="246221"/>
          </a:xfrm>
        </p:spPr>
        <p:txBody>
          <a:bodyPr wrap="square" anchor="ctr">
            <a:spAutoFit/>
          </a:bodyPr>
          <a:lstStyle>
            <a:lvl1pPr marL="0" indent="0">
              <a:lnSpc>
                <a:spcPct val="100000"/>
              </a:lnSpc>
              <a:spcBef>
                <a:spcPts val="0"/>
              </a:spcBef>
              <a:buFontTx/>
              <a:buNone/>
              <a:defRPr sz="1600" cap="none" spc="0" baseline="0">
                <a:solidFill>
                  <a:schemeClr val="bg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Job Title</a:t>
            </a:r>
          </a:p>
        </p:txBody>
      </p:sp>
      <p:sp>
        <p:nvSpPr>
          <p:cNvPr id="21" name="Text Placeholder 28"/>
          <p:cNvSpPr>
            <a:spLocks noGrp="1"/>
          </p:cNvSpPr>
          <p:nvPr>
            <p:ph type="body" sz="quarter" idx="18" hasCustomPrompt="1"/>
          </p:nvPr>
        </p:nvSpPr>
        <p:spPr>
          <a:xfrm>
            <a:off x="2219850" y="876299"/>
            <a:ext cx="8714015" cy="3219451"/>
          </a:xfrm>
        </p:spPr>
        <p:txBody>
          <a:bodyPr anchor="t">
            <a:normAutofit/>
          </a:bodyPr>
          <a:lstStyle>
            <a:lvl1pPr marL="0" indent="0">
              <a:buFontTx/>
              <a:buNone/>
              <a:defRPr sz="30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cxnSp>
        <p:nvCxnSpPr>
          <p:cNvPr id="17" name="Straight Connector 16">
            <a:extLst>
              <a:ext uri="{FF2B5EF4-FFF2-40B4-BE49-F238E27FC236}">
                <a16:creationId xmlns:a16="http://schemas.microsoft.com/office/drawing/2014/main" id="{E6D5F210-9537-FE4C-A81B-BE066CD13273}"/>
              </a:ext>
            </a:extLst>
          </p:cNvPr>
          <p:cNvCxnSpPr>
            <a:cxnSpLocks/>
          </p:cNvCxnSpPr>
          <p:nvPr/>
        </p:nvCxnSpPr>
        <p:spPr>
          <a:xfrm>
            <a:off x="2219850" y="4607792"/>
            <a:ext cx="9972150" cy="0"/>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788271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hree icon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5"/>
          <p:cNvSpPr>
            <a:spLocks noGrp="1"/>
          </p:cNvSpPr>
          <p:nvPr>
            <p:ph type="ftr" sz="quarter" idx="11"/>
          </p:nvPr>
        </p:nvSpPr>
        <p:spPr/>
        <p:txBody>
          <a:bodyPr/>
          <a:lstStyle/>
          <a:p>
            <a:r>
              <a:rPr lang="en-US"/>
              <a:t>Title of Presentation | Confidential</a:t>
            </a:r>
          </a:p>
        </p:txBody>
      </p:sp>
      <p:sp>
        <p:nvSpPr>
          <p:cNvPr id="8" name="Content Placeholder 2"/>
          <p:cNvSpPr>
            <a:spLocks noGrp="1"/>
          </p:cNvSpPr>
          <p:nvPr>
            <p:ph idx="1" hasCustomPrompt="1"/>
          </p:nvPr>
        </p:nvSpPr>
        <p:spPr>
          <a:xfrm>
            <a:off x="609600" y="1371600"/>
            <a:ext cx="10972800" cy="723900"/>
          </a:xfrm>
        </p:spPr>
        <p:txBody>
          <a:bodyPr/>
          <a:lstStyle>
            <a:lvl1pPr marL="0" indent="0">
              <a:buNone/>
              <a:defRPr sz="2000" baseline="0">
                <a:solidFill>
                  <a:srgbClr val="1E1E1E"/>
                </a:soli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Sub-title goes here</a:t>
            </a:r>
          </a:p>
        </p:txBody>
      </p:sp>
      <p:sp>
        <p:nvSpPr>
          <p:cNvPr id="11" name="Content Placeholder 2"/>
          <p:cNvSpPr>
            <a:spLocks noGrp="1"/>
          </p:cNvSpPr>
          <p:nvPr>
            <p:ph idx="13" hasCustomPrompt="1"/>
          </p:nvPr>
        </p:nvSpPr>
        <p:spPr>
          <a:xfrm>
            <a:off x="609600" y="3920058"/>
            <a:ext cx="2838450" cy="258532"/>
          </a:xfrm>
        </p:spPr>
        <p:txBody>
          <a:bodyPr wrap="square">
            <a:spAutoFit/>
          </a:bodyPr>
          <a:lstStyle>
            <a:lvl1pPr marL="0" indent="0" algn="ctr">
              <a:buNone/>
              <a:defRPr sz="14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a:t>Heading goes here</a:t>
            </a:r>
            <a:endParaRPr lang="en-US"/>
          </a:p>
        </p:txBody>
      </p:sp>
      <p:sp>
        <p:nvSpPr>
          <p:cNvPr id="12" name="Content Placeholder 2"/>
          <p:cNvSpPr>
            <a:spLocks noGrp="1"/>
          </p:cNvSpPr>
          <p:nvPr>
            <p:ph idx="14"/>
          </p:nvPr>
        </p:nvSpPr>
        <p:spPr>
          <a:xfrm>
            <a:off x="609600" y="4321694"/>
            <a:ext cx="2838450" cy="1679056"/>
          </a:xfrm>
        </p:spPr>
        <p:txBody>
          <a:bodyPr/>
          <a:lstStyle>
            <a:lvl1pPr marL="0" indent="0" algn="ctr">
              <a:buNone/>
              <a:defRPr sz="14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3" name="Content Placeholder 2"/>
          <p:cNvSpPr>
            <a:spLocks noGrp="1"/>
          </p:cNvSpPr>
          <p:nvPr>
            <p:ph idx="15" hasCustomPrompt="1"/>
          </p:nvPr>
        </p:nvSpPr>
        <p:spPr>
          <a:xfrm>
            <a:off x="4676775" y="3920058"/>
            <a:ext cx="2838450" cy="258532"/>
          </a:xfrm>
        </p:spPr>
        <p:txBody>
          <a:bodyPr wrap="square">
            <a:spAutoFit/>
          </a:bodyPr>
          <a:lstStyle>
            <a:lvl1pPr marL="0" indent="0" algn="ctr">
              <a:buNone/>
              <a:defRPr sz="14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a:t>Heading goes here</a:t>
            </a:r>
            <a:endParaRPr lang="en-US"/>
          </a:p>
        </p:txBody>
      </p:sp>
      <p:sp>
        <p:nvSpPr>
          <p:cNvPr id="14" name="Content Placeholder 2"/>
          <p:cNvSpPr>
            <a:spLocks noGrp="1"/>
          </p:cNvSpPr>
          <p:nvPr>
            <p:ph idx="16"/>
          </p:nvPr>
        </p:nvSpPr>
        <p:spPr>
          <a:xfrm>
            <a:off x="4676775" y="4321694"/>
            <a:ext cx="2838450" cy="1679056"/>
          </a:xfrm>
        </p:spPr>
        <p:txBody>
          <a:bodyPr/>
          <a:lstStyle>
            <a:lvl1pPr marL="0" indent="0" algn="ctr">
              <a:buNone/>
              <a:defRPr sz="14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5" name="Content Placeholder 2"/>
          <p:cNvSpPr>
            <a:spLocks noGrp="1"/>
          </p:cNvSpPr>
          <p:nvPr>
            <p:ph idx="17" hasCustomPrompt="1"/>
          </p:nvPr>
        </p:nvSpPr>
        <p:spPr>
          <a:xfrm>
            <a:off x="8743950" y="3920058"/>
            <a:ext cx="2838450" cy="258532"/>
          </a:xfrm>
        </p:spPr>
        <p:txBody>
          <a:bodyPr wrap="square">
            <a:spAutoFit/>
          </a:bodyPr>
          <a:lstStyle>
            <a:lvl1pPr marL="0" indent="0" algn="ctr">
              <a:buNone/>
              <a:defRPr sz="14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a:t>Heading goes here</a:t>
            </a:r>
            <a:endParaRPr lang="en-US"/>
          </a:p>
        </p:txBody>
      </p:sp>
      <p:sp>
        <p:nvSpPr>
          <p:cNvPr id="16" name="Content Placeholder 2"/>
          <p:cNvSpPr>
            <a:spLocks noGrp="1"/>
          </p:cNvSpPr>
          <p:nvPr>
            <p:ph idx="18"/>
          </p:nvPr>
        </p:nvSpPr>
        <p:spPr>
          <a:xfrm>
            <a:off x="8743950" y="4321694"/>
            <a:ext cx="2838450" cy="1679056"/>
          </a:xfrm>
        </p:spPr>
        <p:txBody>
          <a:bodyPr/>
          <a:lstStyle>
            <a:lvl1pPr marL="0" indent="0" algn="ctr">
              <a:buNone/>
              <a:defRPr sz="14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8" name="Picture Placeholder 17"/>
          <p:cNvSpPr>
            <a:spLocks noGrp="1"/>
          </p:cNvSpPr>
          <p:nvPr>
            <p:ph type="pic" sz="quarter" idx="19" hasCustomPrompt="1"/>
          </p:nvPr>
        </p:nvSpPr>
        <p:spPr>
          <a:xfrm>
            <a:off x="1571625" y="2586132"/>
            <a:ext cx="914400" cy="914400"/>
          </a:xfrm>
        </p:spPr>
        <p:txBody>
          <a:bodyPr/>
          <a:lstStyle>
            <a:lvl1pPr marL="0" indent="0" algn="ctr">
              <a:buNone/>
              <a:defRPr sz="1100"/>
            </a:lvl1pPr>
          </a:lstStyle>
          <a:p>
            <a:r>
              <a:rPr lang="en-IN"/>
              <a:t>Icon</a:t>
            </a:r>
            <a:endParaRPr lang="en-US"/>
          </a:p>
        </p:txBody>
      </p:sp>
      <p:sp>
        <p:nvSpPr>
          <p:cNvPr id="20" name="Picture Placeholder 17"/>
          <p:cNvSpPr>
            <a:spLocks noGrp="1"/>
          </p:cNvSpPr>
          <p:nvPr>
            <p:ph type="pic" sz="quarter" idx="20" hasCustomPrompt="1"/>
          </p:nvPr>
        </p:nvSpPr>
        <p:spPr>
          <a:xfrm>
            <a:off x="5638800" y="2586132"/>
            <a:ext cx="914400" cy="914400"/>
          </a:xfrm>
        </p:spPr>
        <p:txBody>
          <a:bodyPr/>
          <a:lstStyle>
            <a:lvl1pPr marL="0" indent="0" algn="ctr">
              <a:buNone/>
              <a:defRPr sz="1100"/>
            </a:lvl1pPr>
          </a:lstStyle>
          <a:p>
            <a:r>
              <a:rPr lang="en-IN"/>
              <a:t>Icon</a:t>
            </a:r>
            <a:endParaRPr lang="en-US"/>
          </a:p>
        </p:txBody>
      </p:sp>
      <p:sp>
        <p:nvSpPr>
          <p:cNvPr id="21" name="Picture Placeholder 17"/>
          <p:cNvSpPr>
            <a:spLocks noGrp="1"/>
          </p:cNvSpPr>
          <p:nvPr>
            <p:ph type="pic" sz="quarter" idx="21" hasCustomPrompt="1"/>
          </p:nvPr>
        </p:nvSpPr>
        <p:spPr>
          <a:xfrm>
            <a:off x="9705975" y="2586132"/>
            <a:ext cx="914400" cy="914400"/>
          </a:xfrm>
        </p:spPr>
        <p:txBody>
          <a:bodyPr/>
          <a:lstStyle>
            <a:lvl1pPr marL="0" indent="0" algn="ctr">
              <a:buNone/>
              <a:defRPr sz="1100"/>
            </a:lvl1pPr>
          </a:lstStyle>
          <a:p>
            <a:r>
              <a:rPr lang="en-IN"/>
              <a:t>Icon</a:t>
            </a:r>
            <a:endParaRPr lang="en-US"/>
          </a:p>
        </p:txBody>
      </p:sp>
      <p:sp>
        <p:nvSpPr>
          <p:cNvPr id="22"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tx2"/>
                </a:solidFill>
              </a:defRPr>
            </a:lvl1pPr>
          </a:lstStyle>
          <a:p>
            <a:r>
              <a:rPr lang="en-US"/>
              <a:t>| </a:t>
            </a:r>
            <a:fld id="{2C8F94F2-79B1-4F8D-B2F0-3428BA660B51}" type="slidenum">
              <a:rPr lang="en-US" smtClean="0"/>
              <a:pPr/>
              <a:t>‹#›</a:t>
            </a:fld>
            <a:endParaRPr lang="en-US"/>
          </a:p>
        </p:txBody>
      </p:sp>
    </p:spTree>
    <p:extLst>
      <p:ext uri="{BB962C8B-B14F-4D97-AF65-F5344CB8AC3E}">
        <p14:creationId xmlns:p14="http://schemas.microsoft.com/office/powerpoint/2010/main" val="298230097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Four icon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5"/>
          <p:cNvSpPr>
            <a:spLocks noGrp="1"/>
          </p:cNvSpPr>
          <p:nvPr>
            <p:ph type="ftr" sz="quarter" idx="11"/>
          </p:nvPr>
        </p:nvSpPr>
        <p:spPr/>
        <p:txBody>
          <a:bodyPr/>
          <a:lstStyle/>
          <a:p>
            <a:r>
              <a:rPr lang="en-US"/>
              <a:t>Title of Presentation | Confidential</a:t>
            </a:r>
          </a:p>
        </p:txBody>
      </p:sp>
      <p:sp>
        <p:nvSpPr>
          <p:cNvPr id="8" name="Content Placeholder 2"/>
          <p:cNvSpPr>
            <a:spLocks noGrp="1"/>
          </p:cNvSpPr>
          <p:nvPr>
            <p:ph idx="1" hasCustomPrompt="1"/>
          </p:nvPr>
        </p:nvSpPr>
        <p:spPr>
          <a:xfrm>
            <a:off x="609600" y="1371600"/>
            <a:ext cx="10972800" cy="723900"/>
          </a:xfrm>
        </p:spPr>
        <p:txBody>
          <a:bodyPr/>
          <a:lstStyle>
            <a:lvl1pPr marL="0" indent="0">
              <a:buNone/>
              <a:defRPr sz="2000" baseline="0">
                <a:solidFill>
                  <a:srgbClr val="1E1E1E"/>
                </a:soli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Sub-title goes here</a:t>
            </a:r>
          </a:p>
        </p:txBody>
      </p:sp>
      <p:sp>
        <p:nvSpPr>
          <p:cNvPr id="11" name="Content Placeholder 2"/>
          <p:cNvSpPr>
            <a:spLocks noGrp="1"/>
          </p:cNvSpPr>
          <p:nvPr>
            <p:ph idx="13" hasCustomPrompt="1"/>
          </p:nvPr>
        </p:nvSpPr>
        <p:spPr>
          <a:xfrm>
            <a:off x="609600" y="3920058"/>
            <a:ext cx="2453640" cy="258532"/>
          </a:xfrm>
        </p:spPr>
        <p:txBody>
          <a:bodyPr wrap="square">
            <a:spAutoFit/>
          </a:bodyPr>
          <a:lstStyle>
            <a:lvl1pPr marL="0" indent="0" algn="ctr">
              <a:buNone/>
              <a:defRPr sz="14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a:t>Heading goes here</a:t>
            </a:r>
            <a:endParaRPr lang="en-US"/>
          </a:p>
        </p:txBody>
      </p:sp>
      <p:sp>
        <p:nvSpPr>
          <p:cNvPr id="12" name="Content Placeholder 2"/>
          <p:cNvSpPr>
            <a:spLocks noGrp="1"/>
          </p:cNvSpPr>
          <p:nvPr>
            <p:ph idx="14"/>
          </p:nvPr>
        </p:nvSpPr>
        <p:spPr>
          <a:xfrm>
            <a:off x="609600" y="4321695"/>
            <a:ext cx="2453640" cy="1679056"/>
          </a:xfrm>
        </p:spPr>
        <p:txBody>
          <a:bodyPr/>
          <a:lstStyle>
            <a:lvl1pPr marL="0" indent="0" algn="ctr">
              <a:buNone/>
              <a:defRPr sz="14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3" name="Content Placeholder 2"/>
          <p:cNvSpPr>
            <a:spLocks noGrp="1"/>
          </p:cNvSpPr>
          <p:nvPr>
            <p:ph idx="15" hasCustomPrompt="1"/>
          </p:nvPr>
        </p:nvSpPr>
        <p:spPr>
          <a:xfrm>
            <a:off x="3449320" y="3920058"/>
            <a:ext cx="2453640" cy="258532"/>
          </a:xfrm>
        </p:spPr>
        <p:txBody>
          <a:bodyPr wrap="square">
            <a:spAutoFit/>
          </a:bodyPr>
          <a:lstStyle>
            <a:lvl1pPr marL="0" indent="0" algn="ctr">
              <a:buNone/>
              <a:defRPr sz="14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a:t>Heading goes here</a:t>
            </a:r>
            <a:endParaRPr lang="en-US"/>
          </a:p>
        </p:txBody>
      </p:sp>
      <p:sp>
        <p:nvSpPr>
          <p:cNvPr id="14" name="Content Placeholder 2"/>
          <p:cNvSpPr>
            <a:spLocks noGrp="1"/>
          </p:cNvSpPr>
          <p:nvPr>
            <p:ph idx="16"/>
          </p:nvPr>
        </p:nvSpPr>
        <p:spPr>
          <a:xfrm>
            <a:off x="3449320" y="4321695"/>
            <a:ext cx="2453640" cy="1679056"/>
          </a:xfrm>
        </p:spPr>
        <p:txBody>
          <a:bodyPr/>
          <a:lstStyle>
            <a:lvl1pPr marL="0" indent="0" algn="ctr">
              <a:buNone/>
              <a:defRPr sz="14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5" name="Content Placeholder 2"/>
          <p:cNvSpPr>
            <a:spLocks noGrp="1"/>
          </p:cNvSpPr>
          <p:nvPr>
            <p:ph idx="17" hasCustomPrompt="1"/>
          </p:nvPr>
        </p:nvSpPr>
        <p:spPr>
          <a:xfrm>
            <a:off x="9128760" y="3920058"/>
            <a:ext cx="2453640" cy="258532"/>
          </a:xfrm>
        </p:spPr>
        <p:txBody>
          <a:bodyPr wrap="square">
            <a:spAutoFit/>
          </a:bodyPr>
          <a:lstStyle>
            <a:lvl1pPr marL="0" indent="0" algn="ctr">
              <a:buNone/>
              <a:defRPr sz="14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a:t>Heading goes here</a:t>
            </a:r>
            <a:endParaRPr lang="en-US"/>
          </a:p>
        </p:txBody>
      </p:sp>
      <p:sp>
        <p:nvSpPr>
          <p:cNvPr id="16" name="Content Placeholder 2"/>
          <p:cNvSpPr>
            <a:spLocks noGrp="1"/>
          </p:cNvSpPr>
          <p:nvPr>
            <p:ph idx="18"/>
          </p:nvPr>
        </p:nvSpPr>
        <p:spPr>
          <a:xfrm>
            <a:off x="9128760" y="4321695"/>
            <a:ext cx="2453640" cy="1679056"/>
          </a:xfrm>
        </p:spPr>
        <p:txBody>
          <a:bodyPr/>
          <a:lstStyle>
            <a:lvl1pPr marL="0" indent="0" algn="ctr">
              <a:buNone/>
              <a:defRPr sz="14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8" name="Picture Placeholder 17"/>
          <p:cNvSpPr>
            <a:spLocks noGrp="1"/>
          </p:cNvSpPr>
          <p:nvPr>
            <p:ph type="pic" sz="quarter" idx="19" hasCustomPrompt="1"/>
          </p:nvPr>
        </p:nvSpPr>
        <p:spPr>
          <a:xfrm>
            <a:off x="1379220" y="2586132"/>
            <a:ext cx="914400" cy="914400"/>
          </a:xfrm>
        </p:spPr>
        <p:txBody>
          <a:bodyPr/>
          <a:lstStyle>
            <a:lvl1pPr marL="0" indent="0" algn="ctr">
              <a:buNone/>
              <a:defRPr sz="1100"/>
            </a:lvl1pPr>
          </a:lstStyle>
          <a:p>
            <a:r>
              <a:rPr lang="en-IN"/>
              <a:t>Icon</a:t>
            </a:r>
            <a:endParaRPr lang="en-US"/>
          </a:p>
        </p:txBody>
      </p:sp>
      <p:sp>
        <p:nvSpPr>
          <p:cNvPr id="20" name="Picture Placeholder 17"/>
          <p:cNvSpPr>
            <a:spLocks noGrp="1"/>
          </p:cNvSpPr>
          <p:nvPr>
            <p:ph type="pic" sz="quarter" idx="20" hasCustomPrompt="1"/>
          </p:nvPr>
        </p:nvSpPr>
        <p:spPr>
          <a:xfrm>
            <a:off x="7058660" y="2586132"/>
            <a:ext cx="914400" cy="914400"/>
          </a:xfrm>
        </p:spPr>
        <p:txBody>
          <a:bodyPr/>
          <a:lstStyle>
            <a:lvl1pPr marL="0" indent="0" algn="ctr">
              <a:buNone/>
              <a:defRPr sz="1100"/>
            </a:lvl1pPr>
          </a:lstStyle>
          <a:p>
            <a:r>
              <a:rPr lang="en-IN"/>
              <a:t>Icon</a:t>
            </a:r>
            <a:endParaRPr lang="en-US"/>
          </a:p>
        </p:txBody>
      </p:sp>
      <p:sp>
        <p:nvSpPr>
          <p:cNvPr id="21" name="Picture Placeholder 17"/>
          <p:cNvSpPr>
            <a:spLocks noGrp="1"/>
          </p:cNvSpPr>
          <p:nvPr>
            <p:ph type="pic" sz="quarter" idx="21" hasCustomPrompt="1"/>
          </p:nvPr>
        </p:nvSpPr>
        <p:spPr>
          <a:xfrm>
            <a:off x="9898380" y="2586132"/>
            <a:ext cx="914400" cy="914400"/>
          </a:xfrm>
        </p:spPr>
        <p:txBody>
          <a:bodyPr/>
          <a:lstStyle>
            <a:lvl1pPr marL="0" indent="0" algn="ctr">
              <a:buNone/>
              <a:defRPr sz="1100"/>
            </a:lvl1pPr>
          </a:lstStyle>
          <a:p>
            <a:r>
              <a:rPr lang="en-IN"/>
              <a:t>Icon</a:t>
            </a:r>
            <a:endParaRPr lang="en-US"/>
          </a:p>
        </p:txBody>
      </p:sp>
      <p:sp>
        <p:nvSpPr>
          <p:cNvPr id="17" name="Content Placeholder 2"/>
          <p:cNvSpPr>
            <a:spLocks noGrp="1"/>
          </p:cNvSpPr>
          <p:nvPr>
            <p:ph idx="22" hasCustomPrompt="1"/>
          </p:nvPr>
        </p:nvSpPr>
        <p:spPr>
          <a:xfrm>
            <a:off x="6289040" y="3920058"/>
            <a:ext cx="2453640" cy="258532"/>
          </a:xfrm>
        </p:spPr>
        <p:txBody>
          <a:bodyPr wrap="square">
            <a:spAutoFit/>
          </a:bodyPr>
          <a:lstStyle>
            <a:lvl1pPr marL="0" indent="0" algn="ctr">
              <a:buNone/>
              <a:defRPr sz="14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a:t>Heading goes here</a:t>
            </a:r>
            <a:endParaRPr lang="en-US"/>
          </a:p>
        </p:txBody>
      </p:sp>
      <p:sp>
        <p:nvSpPr>
          <p:cNvPr id="19" name="Content Placeholder 2"/>
          <p:cNvSpPr>
            <a:spLocks noGrp="1"/>
          </p:cNvSpPr>
          <p:nvPr>
            <p:ph idx="23"/>
          </p:nvPr>
        </p:nvSpPr>
        <p:spPr>
          <a:xfrm>
            <a:off x="6289040" y="4321695"/>
            <a:ext cx="2453640" cy="1679056"/>
          </a:xfrm>
        </p:spPr>
        <p:txBody>
          <a:bodyPr/>
          <a:lstStyle>
            <a:lvl1pPr marL="0" indent="0" algn="ctr">
              <a:buNone/>
              <a:defRPr sz="14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22" name="Picture Placeholder 17"/>
          <p:cNvSpPr>
            <a:spLocks noGrp="1"/>
          </p:cNvSpPr>
          <p:nvPr>
            <p:ph type="pic" sz="quarter" idx="24" hasCustomPrompt="1"/>
          </p:nvPr>
        </p:nvSpPr>
        <p:spPr>
          <a:xfrm>
            <a:off x="4218940" y="2586132"/>
            <a:ext cx="914400" cy="914400"/>
          </a:xfrm>
        </p:spPr>
        <p:txBody>
          <a:bodyPr/>
          <a:lstStyle>
            <a:lvl1pPr marL="0" indent="0" algn="ctr">
              <a:buNone/>
              <a:defRPr sz="1100"/>
            </a:lvl1pPr>
          </a:lstStyle>
          <a:p>
            <a:r>
              <a:rPr lang="en-IN"/>
              <a:t>Icon</a:t>
            </a:r>
            <a:endParaRPr lang="en-US"/>
          </a:p>
        </p:txBody>
      </p:sp>
      <p:sp>
        <p:nvSpPr>
          <p:cNvPr id="24"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tx2"/>
                </a:solidFill>
              </a:defRPr>
            </a:lvl1pPr>
          </a:lstStyle>
          <a:p>
            <a:r>
              <a:rPr lang="en-US"/>
              <a:t>| </a:t>
            </a:r>
            <a:fld id="{2C8F94F2-79B1-4F8D-B2F0-3428BA660B51}" type="slidenum">
              <a:rPr lang="en-US" smtClean="0"/>
              <a:pPr/>
              <a:t>‹#›</a:t>
            </a:fld>
            <a:endParaRPr lang="en-US"/>
          </a:p>
        </p:txBody>
      </p:sp>
    </p:spTree>
    <p:extLst>
      <p:ext uri="{BB962C8B-B14F-4D97-AF65-F5344CB8AC3E}">
        <p14:creationId xmlns:p14="http://schemas.microsoft.com/office/powerpoint/2010/main" val="323947378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Five icon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5"/>
          <p:cNvSpPr>
            <a:spLocks noGrp="1"/>
          </p:cNvSpPr>
          <p:nvPr>
            <p:ph type="ftr" sz="quarter" idx="11"/>
          </p:nvPr>
        </p:nvSpPr>
        <p:spPr/>
        <p:txBody>
          <a:bodyPr/>
          <a:lstStyle/>
          <a:p>
            <a:r>
              <a:rPr lang="en-US"/>
              <a:t>Title of Presentation | Confidential</a:t>
            </a:r>
          </a:p>
        </p:txBody>
      </p:sp>
      <p:sp>
        <p:nvSpPr>
          <p:cNvPr id="8" name="Content Placeholder 2"/>
          <p:cNvSpPr>
            <a:spLocks noGrp="1"/>
          </p:cNvSpPr>
          <p:nvPr>
            <p:ph idx="1" hasCustomPrompt="1"/>
          </p:nvPr>
        </p:nvSpPr>
        <p:spPr>
          <a:xfrm>
            <a:off x="609600" y="1371600"/>
            <a:ext cx="10972800" cy="723900"/>
          </a:xfrm>
        </p:spPr>
        <p:txBody>
          <a:bodyPr/>
          <a:lstStyle>
            <a:lvl1pPr marL="0" indent="0">
              <a:buNone/>
              <a:defRPr sz="2000" baseline="0">
                <a:solidFill>
                  <a:srgbClr val="1E1E1E"/>
                </a:soli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Sub-title goes here</a:t>
            </a:r>
          </a:p>
        </p:txBody>
      </p:sp>
      <p:sp>
        <p:nvSpPr>
          <p:cNvPr id="11" name="Content Placeholder 2"/>
          <p:cNvSpPr>
            <a:spLocks noGrp="1"/>
          </p:cNvSpPr>
          <p:nvPr>
            <p:ph idx="13" hasCustomPrompt="1"/>
          </p:nvPr>
        </p:nvSpPr>
        <p:spPr>
          <a:xfrm>
            <a:off x="609600" y="3920058"/>
            <a:ext cx="1828800" cy="221599"/>
          </a:xfrm>
        </p:spPr>
        <p:txBody>
          <a:bodyPr wrap="square">
            <a:spAutoFit/>
          </a:bodyPr>
          <a:lstStyle>
            <a:lvl1pPr marL="0" indent="0" algn="ctr">
              <a:buNone/>
              <a:defRPr sz="12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a:t>Heading goes here</a:t>
            </a:r>
            <a:endParaRPr lang="en-US"/>
          </a:p>
        </p:txBody>
      </p:sp>
      <p:sp>
        <p:nvSpPr>
          <p:cNvPr id="12" name="Content Placeholder 2"/>
          <p:cNvSpPr>
            <a:spLocks noGrp="1"/>
          </p:cNvSpPr>
          <p:nvPr>
            <p:ph idx="14"/>
          </p:nvPr>
        </p:nvSpPr>
        <p:spPr>
          <a:xfrm>
            <a:off x="609600" y="4321695"/>
            <a:ext cx="1828800" cy="1679056"/>
          </a:xfrm>
        </p:spPr>
        <p:txBody>
          <a:bodyPr/>
          <a:lstStyle>
            <a:lvl1pPr marL="0" indent="0" algn="ctr">
              <a:buNone/>
              <a:defRPr sz="12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3" name="Content Placeholder 2"/>
          <p:cNvSpPr>
            <a:spLocks noGrp="1"/>
          </p:cNvSpPr>
          <p:nvPr>
            <p:ph idx="15" hasCustomPrompt="1"/>
          </p:nvPr>
        </p:nvSpPr>
        <p:spPr>
          <a:xfrm>
            <a:off x="2895600" y="3920058"/>
            <a:ext cx="1828800" cy="221599"/>
          </a:xfrm>
        </p:spPr>
        <p:txBody>
          <a:bodyPr wrap="square">
            <a:spAutoFit/>
          </a:bodyPr>
          <a:lstStyle>
            <a:lvl1pPr marL="0" indent="0" algn="ctr">
              <a:buNone/>
              <a:defRPr sz="12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a:t>Heading goes here</a:t>
            </a:r>
            <a:endParaRPr lang="en-US"/>
          </a:p>
        </p:txBody>
      </p:sp>
      <p:sp>
        <p:nvSpPr>
          <p:cNvPr id="14" name="Content Placeholder 2"/>
          <p:cNvSpPr>
            <a:spLocks noGrp="1"/>
          </p:cNvSpPr>
          <p:nvPr>
            <p:ph idx="16"/>
          </p:nvPr>
        </p:nvSpPr>
        <p:spPr>
          <a:xfrm>
            <a:off x="2895600" y="4321695"/>
            <a:ext cx="1828800" cy="1679056"/>
          </a:xfrm>
        </p:spPr>
        <p:txBody>
          <a:bodyPr/>
          <a:lstStyle>
            <a:lvl1pPr marL="0" indent="0" algn="ctr">
              <a:buNone/>
              <a:defRPr sz="12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5" name="Content Placeholder 2"/>
          <p:cNvSpPr>
            <a:spLocks noGrp="1"/>
          </p:cNvSpPr>
          <p:nvPr>
            <p:ph idx="17" hasCustomPrompt="1"/>
          </p:nvPr>
        </p:nvSpPr>
        <p:spPr>
          <a:xfrm>
            <a:off x="7467600" y="3920058"/>
            <a:ext cx="1828800" cy="221599"/>
          </a:xfrm>
        </p:spPr>
        <p:txBody>
          <a:bodyPr wrap="square">
            <a:spAutoFit/>
          </a:bodyPr>
          <a:lstStyle>
            <a:lvl1pPr marL="0" indent="0" algn="ctr">
              <a:buNone/>
              <a:defRPr sz="12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a:t>Heading goes here</a:t>
            </a:r>
            <a:endParaRPr lang="en-US"/>
          </a:p>
        </p:txBody>
      </p:sp>
      <p:sp>
        <p:nvSpPr>
          <p:cNvPr id="16" name="Content Placeholder 2"/>
          <p:cNvSpPr>
            <a:spLocks noGrp="1"/>
          </p:cNvSpPr>
          <p:nvPr>
            <p:ph idx="18"/>
          </p:nvPr>
        </p:nvSpPr>
        <p:spPr>
          <a:xfrm>
            <a:off x="7467600" y="4321695"/>
            <a:ext cx="1828800" cy="1679056"/>
          </a:xfrm>
        </p:spPr>
        <p:txBody>
          <a:bodyPr/>
          <a:lstStyle>
            <a:lvl1pPr marL="0" indent="0" algn="ctr">
              <a:buNone/>
              <a:defRPr sz="12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8" name="Picture Placeholder 17"/>
          <p:cNvSpPr>
            <a:spLocks noGrp="1"/>
          </p:cNvSpPr>
          <p:nvPr>
            <p:ph type="pic" sz="quarter" idx="19" hasCustomPrompt="1"/>
          </p:nvPr>
        </p:nvSpPr>
        <p:spPr>
          <a:xfrm>
            <a:off x="1066800" y="2586132"/>
            <a:ext cx="914400" cy="914400"/>
          </a:xfrm>
        </p:spPr>
        <p:txBody>
          <a:bodyPr/>
          <a:lstStyle>
            <a:lvl1pPr marL="0" indent="0" algn="ctr">
              <a:buNone/>
              <a:defRPr sz="1100"/>
            </a:lvl1pPr>
          </a:lstStyle>
          <a:p>
            <a:r>
              <a:rPr lang="en-IN"/>
              <a:t>Icon</a:t>
            </a:r>
            <a:endParaRPr lang="en-US"/>
          </a:p>
        </p:txBody>
      </p:sp>
      <p:sp>
        <p:nvSpPr>
          <p:cNvPr id="20" name="Picture Placeholder 17"/>
          <p:cNvSpPr>
            <a:spLocks noGrp="1"/>
          </p:cNvSpPr>
          <p:nvPr>
            <p:ph type="pic" sz="quarter" idx="20" hasCustomPrompt="1"/>
          </p:nvPr>
        </p:nvSpPr>
        <p:spPr>
          <a:xfrm>
            <a:off x="7924800" y="2586132"/>
            <a:ext cx="914400" cy="914400"/>
          </a:xfrm>
        </p:spPr>
        <p:txBody>
          <a:bodyPr/>
          <a:lstStyle>
            <a:lvl1pPr marL="0" indent="0" algn="ctr">
              <a:buNone/>
              <a:defRPr sz="1100"/>
            </a:lvl1pPr>
          </a:lstStyle>
          <a:p>
            <a:r>
              <a:rPr lang="en-IN"/>
              <a:t>Icon</a:t>
            </a:r>
            <a:endParaRPr lang="en-US"/>
          </a:p>
        </p:txBody>
      </p:sp>
      <p:sp>
        <p:nvSpPr>
          <p:cNvPr id="21" name="Picture Placeholder 17"/>
          <p:cNvSpPr>
            <a:spLocks noGrp="1"/>
          </p:cNvSpPr>
          <p:nvPr>
            <p:ph type="pic" sz="quarter" idx="21" hasCustomPrompt="1"/>
          </p:nvPr>
        </p:nvSpPr>
        <p:spPr>
          <a:xfrm>
            <a:off x="10210800" y="2586132"/>
            <a:ext cx="914400" cy="914400"/>
          </a:xfrm>
        </p:spPr>
        <p:txBody>
          <a:bodyPr/>
          <a:lstStyle>
            <a:lvl1pPr marL="0" indent="0" algn="ctr">
              <a:buNone/>
              <a:defRPr sz="1100"/>
            </a:lvl1pPr>
          </a:lstStyle>
          <a:p>
            <a:r>
              <a:rPr lang="en-IN"/>
              <a:t>Icon</a:t>
            </a:r>
            <a:endParaRPr lang="en-US"/>
          </a:p>
        </p:txBody>
      </p:sp>
      <p:sp>
        <p:nvSpPr>
          <p:cNvPr id="17" name="Content Placeholder 2"/>
          <p:cNvSpPr>
            <a:spLocks noGrp="1"/>
          </p:cNvSpPr>
          <p:nvPr>
            <p:ph idx="22" hasCustomPrompt="1"/>
          </p:nvPr>
        </p:nvSpPr>
        <p:spPr>
          <a:xfrm>
            <a:off x="5181600" y="3920058"/>
            <a:ext cx="1828800" cy="221599"/>
          </a:xfrm>
        </p:spPr>
        <p:txBody>
          <a:bodyPr wrap="square">
            <a:spAutoFit/>
          </a:bodyPr>
          <a:lstStyle>
            <a:lvl1pPr marL="0" indent="0" algn="ctr">
              <a:buNone/>
              <a:defRPr sz="12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a:t>Heading goes here</a:t>
            </a:r>
            <a:endParaRPr lang="en-US"/>
          </a:p>
        </p:txBody>
      </p:sp>
      <p:sp>
        <p:nvSpPr>
          <p:cNvPr id="19" name="Content Placeholder 2"/>
          <p:cNvSpPr>
            <a:spLocks noGrp="1"/>
          </p:cNvSpPr>
          <p:nvPr>
            <p:ph idx="23"/>
          </p:nvPr>
        </p:nvSpPr>
        <p:spPr>
          <a:xfrm>
            <a:off x="5181600" y="4321695"/>
            <a:ext cx="1828800" cy="1679056"/>
          </a:xfrm>
        </p:spPr>
        <p:txBody>
          <a:bodyPr/>
          <a:lstStyle>
            <a:lvl1pPr marL="0" indent="0" algn="ctr">
              <a:buNone/>
              <a:defRPr sz="12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22" name="Picture Placeholder 17"/>
          <p:cNvSpPr>
            <a:spLocks noGrp="1"/>
          </p:cNvSpPr>
          <p:nvPr>
            <p:ph type="pic" sz="quarter" idx="24" hasCustomPrompt="1"/>
          </p:nvPr>
        </p:nvSpPr>
        <p:spPr>
          <a:xfrm>
            <a:off x="5638800" y="2586132"/>
            <a:ext cx="914400" cy="914400"/>
          </a:xfrm>
        </p:spPr>
        <p:txBody>
          <a:bodyPr/>
          <a:lstStyle>
            <a:lvl1pPr marL="0" indent="0" algn="ctr">
              <a:buNone/>
              <a:defRPr sz="1100"/>
            </a:lvl1pPr>
          </a:lstStyle>
          <a:p>
            <a:r>
              <a:rPr lang="en-IN"/>
              <a:t>Icon</a:t>
            </a:r>
            <a:endParaRPr lang="en-US"/>
          </a:p>
        </p:txBody>
      </p:sp>
      <p:sp>
        <p:nvSpPr>
          <p:cNvPr id="23" name="Content Placeholder 2"/>
          <p:cNvSpPr>
            <a:spLocks noGrp="1"/>
          </p:cNvSpPr>
          <p:nvPr>
            <p:ph idx="25" hasCustomPrompt="1"/>
          </p:nvPr>
        </p:nvSpPr>
        <p:spPr>
          <a:xfrm>
            <a:off x="9753600" y="3920058"/>
            <a:ext cx="1828800" cy="221599"/>
          </a:xfrm>
        </p:spPr>
        <p:txBody>
          <a:bodyPr wrap="square">
            <a:spAutoFit/>
          </a:bodyPr>
          <a:lstStyle>
            <a:lvl1pPr marL="0" indent="0" algn="ctr">
              <a:buNone/>
              <a:defRPr sz="12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a:t>Heading goes here</a:t>
            </a:r>
            <a:endParaRPr lang="en-US"/>
          </a:p>
        </p:txBody>
      </p:sp>
      <p:sp>
        <p:nvSpPr>
          <p:cNvPr id="24" name="Content Placeholder 2"/>
          <p:cNvSpPr>
            <a:spLocks noGrp="1"/>
          </p:cNvSpPr>
          <p:nvPr>
            <p:ph idx="26"/>
          </p:nvPr>
        </p:nvSpPr>
        <p:spPr>
          <a:xfrm>
            <a:off x="9753600" y="4321695"/>
            <a:ext cx="1828800" cy="1679056"/>
          </a:xfrm>
        </p:spPr>
        <p:txBody>
          <a:bodyPr/>
          <a:lstStyle>
            <a:lvl1pPr marL="0" indent="0" algn="ctr">
              <a:buNone/>
              <a:defRPr sz="12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25" name="Picture Placeholder 17"/>
          <p:cNvSpPr>
            <a:spLocks noGrp="1"/>
          </p:cNvSpPr>
          <p:nvPr>
            <p:ph type="pic" sz="quarter" idx="27" hasCustomPrompt="1"/>
          </p:nvPr>
        </p:nvSpPr>
        <p:spPr>
          <a:xfrm>
            <a:off x="3352800" y="2586132"/>
            <a:ext cx="914400" cy="914400"/>
          </a:xfrm>
        </p:spPr>
        <p:txBody>
          <a:bodyPr/>
          <a:lstStyle>
            <a:lvl1pPr marL="0" indent="0" algn="ctr">
              <a:buNone/>
              <a:defRPr sz="1100"/>
            </a:lvl1pPr>
          </a:lstStyle>
          <a:p>
            <a:r>
              <a:rPr lang="en-IN"/>
              <a:t>Icon</a:t>
            </a:r>
            <a:endParaRPr lang="en-US"/>
          </a:p>
        </p:txBody>
      </p:sp>
      <p:sp>
        <p:nvSpPr>
          <p:cNvPr id="26"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tx2"/>
                </a:solidFill>
              </a:defRPr>
            </a:lvl1pPr>
          </a:lstStyle>
          <a:p>
            <a:r>
              <a:rPr lang="en-US"/>
              <a:t>| </a:t>
            </a:r>
            <a:fld id="{2C8F94F2-79B1-4F8D-B2F0-3428BA660B51}" type="slidenum">
              <a:rPr lang="en-US" smtClean="0"/>
              <a:pPr/>
              <a:t>‹#›</a:t>
            </a:fld>
            <a:endParaRPr lang="en-US"/>
          </a:p>
        </p:txBody>
      </p:sp>
    </p:spTree>
    <p:extLst>
      <p:ext uri="{BB962C8B-B14F-4D97-AF65-F5344CB8AC3E}">
        <p14:creationId xmlns:p14="http://schemas.microsoft.com/office/powerpoint/2010/main" val="30567129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abl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Title of Presentation | Confidential</a:t>
            </a:r>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a:p>
        </p:txBody>
      </p:sp>
      <p:sp>
        <p:nvSpPr>
          <p:cNvPr id="6" name="Table Placeholder 5"/>
          <p:cNvSpPr>
            <a:spLocks noGrp="1"/>
          </p:cNvSpPr>
          <p:nvPr>
            <p:ph type="tbl" sz="quarter" idx="12"/>
          </p:nvPr>
        </p:nvSpPr>
        <p:spPr>
          <a:xfrm>
            <a:off x="609600" y="1371600"/>
            <a:ext cx="10972800" cy="4724400"/>
          </a:xfrm>
        </p:spPr>
        <p:txBody>
          <a:bodyPr/>
          <a:lstStyle>
            <a:lvl1pPr marL="0" indent="0" algn="ctr">
              <a:buNone/>
              <a:defRPr/>
            </a:lvl1pPr>
          </a:lstStyle>
          <a:p>
            <a:r>
              <a:rPr lang="en-US"/>
              <a:t>Click icon to add table</a:t>
            </a:r>
          </a:p>
        </p:txBody>
      </p:sp>
    </p:spTree>
    <p:extLst>
      <p:ext uri="{BB962C8B-B14F-4D97-AF65-F5344CB8AC3E}">
        <p14:creationId xmlns:p14="http://schemas.microsoft.com/office/powerpoint/2010/main" val="283251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PurpleTeal_Divider slide">
  <p:cSld name="PurpleTeal_Divider slide">
    <p:bg>
      <p:bgPr>
        <a:gradFill>
          <a:gsLst>
            <a:gs pos="0">
              <a:schemeClr val="accent6"/>
            </a:gs>
            <a:gs pos="50000">
              <a:srgbClr val="348AC7"/>
            </a:gs>
            <a:gs pos="100000">
              <a:schemeClr val="accent5"/>
            </a:gs>
          </a:gsLst>
          <a:lin ang="18900044" scaled="0"/>
        </a:gradFill>
        <a:effectLst/>
      </p:bgPr>
    </p:bg>
    <p:spTree>
      <p:nvGrpSpPr>
        <p:cNvPr id="1" name="Shape 781"/>
        <p:cNvGrpSpPr/>
        <p:nvPr/>
      </p:nvGrpSpPr>
      <p:grpSpPr>
        <a:xfrm>
          <a:off x="0" y="0"/>
          <a:ext cx="0" cy="0"/>
          <a:chOff x="0" y="0"/>
          <a:chExt cx="0" cy="0"/>
        </a:xfrm>
      </p:grpSpPr>
      <p:sp>
        <p:nvSpPr>
          <p:cNvPr id="782" name="Google Shape;782;p79"/>
          <p:cNvSpPr txBox="1">
            <a:spLocks noGrp="1"/>
          </p:cNvSpPr>
          <p:nvPr>
            <p:ph type="title"/>
          </p:nvPr>
        </p:nvSpPr>
        <p:spPr>
          <a:xfrm>
            <a:off x="609600" y="2587752"/>
            <a:ext cx="10972800" cy="769500"/>
          </a:xfrm>
          <a:prstGeom prst="rect">
            <a:avLst/>
          </a:prstGeom>
          <a:noFill/>
          <a:ln>
            <a:noFill/>
          </a:ln>
        </p:spPr>
        <p:txBody>
          <a:bodyPr spcFirstLastPara="1" wrap="square" lIns="0" tIns="0" rIns="0" bIns="0" anchor="b" anchorCtr="0"/>
          <a:lstStyle>
            <a:lvl1pPr lvl="0" algn="l" rtl="0">
              <a:lnSpc>
                <a:spcPct val="100000"/>
              </a:lnSpc>
              <a:spcBef>
                <a:spcPts val="0"/>
              </a:spcBef>
              <a:spcAft>
                <a:spcPts val="0"/>
              </a:spcAft>
              <a:buClr>
                <a:schemeClr val="lt1"/>
              </a:buClr>
              <a:buSzPts val="5000"/>
              <a:buFont typeface="Arial"/>
              <a:buNone/>
              <a:defRPr sz="5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3" name="Google Shape;783;p79"/>
          <p:cNvSpPr txBox="1">
            <a:spLocks noGrp="1"/>
          </p:cNvSpPr>
          <p:nvPr>
            <p:ph type="body" idx="1"/>
          </p:nvPr>
        </p:nvSpPr>
        <p:spPr>
          <a:xfrm>
            <a:off x="609600" y="3639312"/>
            <a:ext cx="10972800" cy="332400"/>
          </a:xfrm>
          <a:prstGeom prst="rect">
            <a:avLst/>
          </a:prstGeom>
          <a:noFill/>
          <a:ln>
            <a:noFill/>
          </a:ln>
        </p:spPr>
        <p:txBody>
          <a:bodyPr spcFirstLastPara="1" wrap="square" lIns="0" tIns="0" rIns="0" bIns="0" anchor="t" anchorCtr="0"/>
          <a:lstStyle>
            <a:lvl1pPr marL="457200" lvl="0" indent="-228600" algn="l" rtl="0">
              <a:lnSpc>
                <a:spcPct val="120000"/>
              </a:lnSpc>
              <a:spcBef>
                <a:spcPts val="1200"/>
              </a:spcBef>
              <a:spcAft>
                <a:spcPts val="0"/>
              </a:spcAft>
              <a:buSzPts val="1800"/>
              <a:buNone/>
              <a:defRPr sz="1800">
                <a:solidFill>
                  <a:schemeClr val="lt1"/>
                </a:solidFill>
                <a:latin typeface="Arial"/>
                <a:ea typeface="Arial"/>
                <a:cs typeface="Arial"/>
                <a:sym typeface="Arial"/>
              </a:defRPr>
            </a:lvl1pPr>
            <a:lvl2pPr marL="914400" lvl="1" indent="-228600" algn="l" rtl="0">
              <a:lnSpc>
                <a:spcPct val="120000"/>
              </a:lnSpc>
              <a:spcBef>
                <a:spcPts val="600"/>
              </a:spcBef>
              <a:spcAft>
                <a:spcPts val="0"/>
              </a:spcAft>
              <a:buClr>
                <a:srgbClr val="898989"/>
              </a:buClr>
              <a:buSzPts val="2000"/>
              <a:buNone/>
              <a:defRPr sz="2000">
                <a:solidFill>
                  <a:srgbClr val="898989"/>
                </a:solidFill>
              </a:defRPr>
            </a:lvl2pPr>
            <a:lvl3pPr marL="1371600" lvl="2" indent="-228600" algn="l" rtl="0">
              <a:lnSpc>
                <a:spcPct val="120000"/>
              </a:lnSpc>
              <a:spcBef>
                <a:spcPts val="600"/>
              </a:spcBef>
              <a:spcAft>
                <a:spcPts val="0"/>
              </a:spcAft>
              <a:buClr>
                <a:srgbClr val="898989"/>
              </a:buClr>
              <a:buSzPts val="1800"/>
              <a:buNone/>
              <a:defRPr sz="1800">
                <a:solidFill>
                  <a:srgbClr val="898989"/>
                </a:solidFill>
              </a:defRPr>
            </a:lvl3pPr>
            <a:lvl4pPr marL="1828800" lvl="3" indent="-228600" algn="l" rtl="0">
              <a:lnSpc>
                <a:spcPct val="120000"/>
              </a:lnSpc>
              <a:spcBef>
                <a:spcPts val="600"/>
              </a:spcBef>
              <a:spcAft>
                <a:spcPts val="0"/>
              </a:spcAft>
              <a:buClr>
                <a:srgbClr val="898989"/>
              </a:buClr>
              <a:buSzPts val="1600"/>
              <a:buNone/>
              <a:defRPr sz="1600">
                <a:solidFill>
                  <a:srgbClr val="898989"/>
                </a:solidFill>
              </a:defRPr>
            </a:lvl4pPr>
            <a:lvl5pPr marL="2286000" lvl="4" indent="-228600" algn="l" rtl="0">
              <a:lnSpc>
                <a:spcPct val="120000"/>
              </a:lnSpc>
              <a:spcBef>
                <a:spcPts val="600"/>
              </a:spcBef>
              <a:spcAft>
                <a:spcPts val="0"/>
              </a:spcAft>
              <a:buClr>
                <a:srgbClr val="898989"/>
              </a:buClr>
              <a:buSzPts val="1600"/>
              <a:buNone/>
              <a:defRPr sz="1600">
                <a:solidFill>
                  <a:srgbClr val="898989"/>
                </a:solidFill>
              </a:defRPr>
            </a:lvl5pPr>
            <a:lvl6pPr marL="2743200" lvl="5" indent="-228600" algn="l" rtl="0">
              <a:lnSpc>
                <a:spcPct val="90000"/>
              </a:lnSpc>
              <a:spcBef>
                <a:spcPts val="500"/>
              </a:spcBef>
              <a:spcAft>
                <a:spcPts val="0"/>
              </a:spcAft>
              <a:buClr>
                <a:srgbClr val="898989"/>
              </a:buClr>
              <a:buSzPts val="1600"/>
              <a:buNone/>
              <a:defRPr sz="1600">
                <a:solidFill>
                  <a:srgbClr val="898989"/>
                </a:solidFill>
              </a:defRPr>
            </a:lvl6pPr>
            <a:lvl7pPr marL="3200400" lvl="6" indent="-228600" algn="l" rtl="0">
              <a:lnSpc>
                <a:spcPct val="90000"/>
              </a:lnSpc>
              <a:spcBef>
                <a:spcPts val="500"/>
              </a:spcBef>
              <a:spcAft>
                <a:spcPts val="0"/>
              </a:spcAft>
              <a:buClr>
                <a:srgbClr val="898989"/>
              </a:buClr>
              <a:buSzPts val="1600"/>
              <a:buNone/>
              <a:defRPr sz="1600">
                <a:solidFill>
                  <a:srgbClr val="898989"/>
                </a:solidFill>
              </a:defRPr>
            </a:lvl7pPr>
            <a:lvl8pPr marL="3657600" lvl="7" indent="-228600" algn="l" rtl="0">
              <a:lnSpc>
                <a:spcPct val="90000"/>
              </a:lnSpc>
              <a:spcBef>
                <a:spcPts val="500"/>
              </a:spcBef>
              <a:spcAft>
                <a:spcPts val="0"/>
              </a:spcAft>
              <a:buClr>
                <a:srgbClr val="898989"/>
              </a:buClr>
              <a:buSzPts val="1600"/>
              <a:buNone/>
              <a:defRPr sz="1600">
                <a:solidFill>
                  <a:srgbClr val="898989"/>
                </a:solidFill>
              </a:defRPr>
            </a:lvl8pPr>
            <a:lvl9pPr marL="4114800" lvl="8" indent="-228600" algn="l" rtl="0">
              <a:lnSpc>
                <a:spcPct val="90000"/>
              </a:lnSpc>
              <a:spcBef>
                <a:spcPts val="500"/>
              </a:spcBef>
              <a:spcAft>
                <a:spcPts val="0"/>
              </a:spcAft>
              <a:buClr>
                <a:srgbClr val="898989"/>
              </a:buClr>
              <a:buSzPts val="1600"/>
              <a:buNone/>
              <a:defRPr sz="1600">
                <a:solidFill>
                  <a:srgbClr val="898989"/>
                </a:solidFill>
              </a:defRPr>
            </a:lvl9pPr>
          </a:lstStyle>
          <a:p>
            <a:endParaRPr/>
          </a:p>
        </p:txBody>
      </p:sp>
      <p:sp>
        <p:nvSpPr>
          <p:cNvPr id="784" name="Google Shape;784;p79"/>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grpSp>
        <p:nvGrpSpPr>
          <p:cNvPr id="785" name="Google Shape;785;p79"/>
          <p:cNvGrpSpPr/>
          <p:nvPr/>
        </p:nvGrpSpPr>
        <p:grpSpPr>
          <a:xfrm>
            <a:off x="12256577" y="1062912"/>
            <a:ext cx="2010394" cy="4731997"/>
            <a:chOff x="12257109" y="1105729"/>
            <a:chExt cx="1740601" cy="4005076"/>
          </a:xfrm>
        </p:grpSpPr>
        <p:sp>
          <p:nvSpPr>
            <p:cNvPr id="786" name="Google Shape;786;p79"/>
            <p:cNvSpPr txBox="1"/>
            <p:nvPr/>
          </p:nvSpPr>
          <p:spPr>
            <a:xfrm>
              <a:off x="12257110" y="1105729"/>
              <a:ext cx="1740600" cy="54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2"/>
                </a:buClr>
                <a:buSzPts val="1200"/>
                <a:buFont typeface="Arial"/>
                <a:buNone/>
              </a:pPr>
              <a:r>
                <a:rPr lang="en-US" sz="1200" b="0">
                  <a:solidFill>
                    <a:schemeClr val="lt2"/>
                  </a:solidFill>
                  <a:latin typeface="Montserrat Medium"/>
                  <a:ea typeface="Montserrat Medium"/>
                  <a:cs typeface="Montserrat Medium"/>
                  <a:sym typeface="Montserrat Medium"/>
                </a:rPr>
                <a:t>TO CUSTOMIZE WITH A NEW PICTURE</a:t>
              </a:r>
              <a:endParaRPr sz="1200" b="0">
                <a:solidFill>
                  <a:schemeClr val="lt2"/>
                </a:solidFill>
                <a:latin typeface="Montserrat Medium"/>
                <a:ea typeface="Montserrat Medium"/>
                <a:cs typeface="Montserrat Medium"/>
                <a:sym typeface="Montserrat Medium"/>
              </a:endParaRPr>
            </a:p>
          </p:txBody>
        </p:sp>
        <p:sp>
          <p:nvSpPr>
            <p:cNvPr id="787" name="Google Shape;787;p79"/>
            <p:cNvSpPr txBox="1"/>
            <p:nvPr/>
          </p:nvSpPr>
          <p:spPr>
            <a:xfrm>
              <a:off x="12257109" y="1720805"/>
              <a:ext cx="1740600" cy="339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2"/>
                </a:buClr>
                <a:buSzPts val="1200"/>
                <a:buFont typeface="Arial"/>
                <a:buNone/>
              </a:pPr>
              <a:r>
                <a:rPr lang="en-US" sz="1200" b="0">
                  <a:solidFill>
                    <a:schemeClr val="lt2"/>
                  </a:solidFill>
                  <a:latin typeface="Montserrat Medium"/>
                  <a:ea typeface="Montserrat Medium"/>
                  <a:cs typeface="Montserrat Medium"/>
                  <a:sym typeface="Montserrat Medium"/>
                </a:rPr>
                <a:t>Delete</a:t>
              </a:r>
              <a:r>
                <a:rPr lang="en-US" sz="1200" b="0">
                  <a:solidFill>
                    <a:schemeClr val="lt2"/>
                  </a:solidFill>
                  <a:latin typeface="Arial"/>
                  <a:ea typeface="Arial"/>
                  <a:cs typeface="Arial"/>
                  <a:sym typeface="Arial"/>
                </a:rPr>
                <a:t> the current picture, if there is one.</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On the </a:t>
              </a:r>
              <a:r>
                <a:rPr lang="en-US" sz="1200" b="0">
                  <a:solidFill>
                    <a:schemeClr val="lt2"/>
                  </a:solidFill>
                  <a:latin typeface="Montserrat Medium"/>
                  <a:ea typeface="Montserrat Medium"/>
                  <a:cs typeface="Montserrat Medium"/>
                  <a:sym typeface="Montserrat Medium"/>
                </a:rPr>
                <a:t>Insert</a:t>
              </a:r>
              <a:r>
                <a:rPr lang="en-US" sz="1200" b="0">
                  <a:solidFill>
                    <a:schemeClr val="lt2"/>
                  </a:solidFill>
                  <a:latin typeface="Arial"/>
                  <a:ea typeface="Arial"/>
                  <a:cs typeface="Arial"/>
                  <a:sym typeface="Arial"/>
                </a:rPr>
                <a:t> tab, click the </a:t>
              </a:r>
              <a:r>
                <a:rPr lang="en-US" sz="1200" b="0">
                  <a:solidFill>
                    <a:schemeClr val="lt2"/>
                  </a:solidFill>
                  <a:latin typeface="Montserrat Medium"/>
                  <a:ea typeface="Montserrat Medium"/>
                  <a:cs typeface="Montserrat Medium"/>
                  <a:sym typeface="Montserrat Medium"/>
                </a:rPr>
                <a:t>Pictures</a:t>
              </a:r>
              <a:r>
                <a:rPr lang="en-US" sz="1200" b="0">
                  <a:solidFill>
                    <a:schemeClr val="lt2"/>
                  </a:solidFill>
                  <a:latin typeface="Arial"/>
                  <a:ea typeface="Arial"/>
                  <a:cs typeface="Arial"/>
                  <a:sym typeface="Arial"/>
                </a:rPr>
                <a:t> button.</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Navigate to the image you want to use and select </a:t>
              </a:r>
              <a:r>
                <a:rPr lang="en-US" sz="1200" b="0">
                  <a:solidFill>
                    <a:schemeClr val="lt2"/>
                  </a:solidFill>
                  <a:latin typeface="Montserrat Medium"/>
                  <a:ea typeface="Montserrat Medium"/>
                  <a:cs typeface="Montserrat Medium"/>
                  <a:sym typeface="Montserrat Medium"/>
                </a:rPr>
                <a:t>Insert</a:t>
              </a:r>
              <a:r>
                <a:rPr lang="en-US" sz="1200" b="0">
                  <a:solidFill>
                    <a:schemeClr val="lt2"/>
                  </a:solidFill>
                  <a:latin typeface="Arial"/>
                  <a:ea typeface="Arial"/>
                  <a:cs typeface="Arial"/>
                  <a:sym typeface="Arial"/>
                </a:rPr>
                <a:t>. </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Resize the picture to fit the slide, as needed. Hold the </a:t>
              </a:r>
              <a:r>
                <a:rPr lang="en-US" sz="1200" b="0">
                  <a:solidFill>
                    <a:schemeClr val="lt2"/>
                  </a:solidFill>
                  <a:latin typeface="Montserrat Medium"/>
                  <a:ea typeface="Montserrat Medium"/>
                  <a:cs typeface="Montserrat Medium"/>
                  <a:sym typeface="Montserrat Medium"/>
                </a:rPr>
                <a:t>Shift</a:t>
              </a:r>
              <a:r>
                <a:rPr lang="en-US" sz="1200" b="0">
                  <a:solidFill>
                    <a:schemeClr val="lt2"/>
                  </a:solidFill>
                  <a:latin typeface="Arial"/>
                  <a:ea typeface="Arial"/>
                  <a:cs typeface="Arial"/>
                  <a:sym typeface="Arial"/>
                </a:rPr>
                <a:t> </a:t>
              </a:r>
              <a:r>
                <a:rPr lang="en-US" sz="1200" b="0">
                  <a:solidFill>
                    <a:schemeClr val="lt2"/>
                  </a:solidFill>
                  <a:latin typeface="Montserrat Medium"/>
                  <a:ea typeface="Montserrat Medium"/>
                  <a:cs typeface="Montserrat Medium"/>
                  <a:sym typeface="Montserrat Medium"/>
                </a:rPr>
                <a:t>key</a:t>
              </a:r>
              <a:r>
                <a:rPr lang="en-US" sz="1200" b="0">
                  <a:solidFill>
                    <a:schemeClr val="lt2"/>
                  </a:solidFill>
                  <a:latin typeface="Arial"/>
                  <a:ea typeface="Arial"/>
                  <a:cs typeface="Arial"/>
                  <a:sym typeface="Arial"/>
                </a:rPr>
                <a:t> and click and drag a corner.</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On the </a:t>
              </a:r>
              <a:r>
                <a:rPr lang="en-US" sz="1200" b="0">
                  <a:solidFill>
                    <a:schemeClr val="lt2"/>
                  </a:solidFill>
                  <a:latin typeface="Montserrat Medium"/>
                  <a:ea typeface="Montserrat Medium"/>
                  <a:cs typeface="Montserrat Medium"/>
                  <a:sym typeface="Montserrat Medium"/>
                </a:rPr>
                <a:t>Home</a:t>
              </a:r>
              <a:r>
                <a:rPr lang="en-US" sz="1200" b="0">
                  <a:solidFill>
                    <a:schemeClr val="lt2"/>
                  </a:solidFill>
                  <a:latin typeface="Arial"/>
                  <a:ea typeface="Arial"/>
                  <a:cs typeface="Arial"/>
                  <a:sym typeface="Arial"/>
                </a:rPr>
                <a:t> tab, click the </a:t>
              </a:r>
              <a:r>
                <a:rPr lang="en-US" sz="1200" b="0">
                  <a:solidFill>
                    <a:schemeClr val="lt2"/>
                  </a:solidFill>
                  <a:latin typeface="Montserrat Medium"/>
                  <a:ea typeface="Montserrat Medium"/>
                  <a:cs typeface="Montserrat Medium"/>
                  <a:sym typeface="Montserrat Medium"/>
                </a:rPr>
                <a:t>Arrange</a:t>
              </a:r>
              <a:r>
                <a:rPr lang="en-US" sz="1200" b="0">
                  <a:solidFill>
                    <a:schemeClr val="lt2"/>
                  </a:solidFill>
                  <a:latin typeface="Arial"/>
                  <a:ea typeface="Arial"/>
                  <a:cs typeface="Arial"/>
                  <a:sym typeface="Arial"/>
                </a:rPr>
                <a:t> button, then </a:t>
              </a:r>
              <a:r>
                <a:rPr lang="en-US" sz="1200" b="0">
                  <a:solidFill>
                    <a:schemeClr val="lt2"/>
                  </a:solidFill>
                  <a:latin typeface="Montserrat Medium"/>
                  <a:ea typeface="Montserrat Medium"/>
                  <a:cs typeface="Montserrat Medium"/>
                  <a:sym typeface="Montserrat Medium"/>
                </a:rPr>
                <a:t>Send to Back</a:t>
              </a:r>
              <a:r>
                <a:rPr lang="en-US" sz="1200" b="0">
                  <a:solidFill>
                    <a:schemeClr val="lt2"/>
                  </a:solidFill>
                  <a:latin typeface="Arial"/>
                  <a:ea typeface="Arial"/>
                  <a:cs typeface="Arial"/>
                  <a:sym typeface="Arial"/>
                </a:rPr>
                <a:t> so the photo is behind the logos, text, and the transparent overlay. </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Click the </a:t>
              </a:r>
              <a:r>
                <a:rPr lang="en-US" sz="1200" b="0">
                  <a:solidFill>
                    <a:schemeClr val="lt2"/>
                  </a:solidFill>
                  <a:latin typeface="Montserrat Medium"/>
                  <a:ea typeface="Montserrat Medium"/>
                  <a:cs typeface="Montserrat Medium"/>
                  <a:sym typeface="Montserrat Medium"/>
                </a:rPr>
                <a:t>Reset</a:t>
              </a:r>
              <a:r>
                <a:rPr lang="en-US" sz="1200" b="0">
                  <a:solidFill>
                    <a:schemeClr val="lt2"/>
                  </a:solidFill>
                  <a:latin typeface="Arial"/>
                  <a:ea typeface="Arial"/>
                  <a:cs typeface="Arial"/>
                  <a:sym typeface="Arial"/>
                </a:rPr>
                <a:t> button to reapply the Layout</a:t>
              </a:r>
              <a:endParaRPr/>
            </a:p>
          </p:txBody>
        </p:sp>
      </p:grpSp>
      <p:sp>
        <p:nvSpPr>
          <p:cNvPr id="788" name="Google Shape;788;p79"/>
          <p:cNvSpPr>
            <a:spLocks noGrp="1"/>
          </p:cNvSpPr>
          <p:nvPr>
            <p:ph type="pic" idx="2"/>
          </p:nvPr>
        </p:nvSpPr>
        <p:spPr>
          <a:xfrm>
            <a:off x="0" y="0"/>
            <a:ext cx="12192000" cy="6858000"/>
          </a:xfrm>
          <a:prstGeom prst="rect">
            <a:avLst/>
          </a:prstGeom>
          <a:noFill/>
          <a:ln>
            <a:noFill/>
          </a:ln>
        </p:spPr>
        <p:txBody>
          <a:bodyPr spcFirstLastPara="1" wrap="square" lIns="0" tIns="0" rIns="0" bIns="1097275" anchor="ctr" anchorCtr="0"/>
          <a:lstStyle>
            <a:lvl1pPr marR="0" lvl="0" algn="ctr" rtl="0">
              <a:lnSpc>
                <a:spcPct val="120000"/>
              </a:lnSpc>
              <a:spcBef>
                <a:spcPts val="1200"/>
              </a:spcBef>
              <a:spcAft>
                <a:spcPts val="0"/>
              </a:spcAft>
              <a:buClr>
                <a:schemeClr val="accent1"/>
              </a:buClr>
              <a:buSzPts val="2400"/>
              <a:buFont typeface="Arial"/>
              <a:buNone/>
              <a:defRPr sz="2400" b="0" i="0" u="none" strike="noStrike" cap="none">
                <a:solidFill>
                  <a:schemeClr val="lt1"/>
                </a:solidFill>
                <a:latin typeface="Arial"/>
                <a:ea typeface="Arial"/>
                <a:cs typeface="Arial"/>
                <a:sym typeface="Arial"/>
              </a:defRPr>
            </a:lvl1pPr>
            <a:lvl2pPr marR="0" lvl="1" algn="l" rtl="0">
              <a:lnSpc>
                <a:spcPct val="120000"/>
              </a:lnSpc>
              <a:spcBef>
                <a:spcPts val="600"/>
              </a:spcBef>
              <a:spcAft>
                <a:spcPts val="0"/>
              </a:spcAft>
              <a:buClr>
                <a:schemeClr val="dk2"/>
              </a:buClr>
              <a:buSzPts val="1400"/>
              <a:buFont typeface="Avenir"/>
              <a:buChar char="–"/>
              <a:defRPr sz="1400" b="0" i="0" u="none" strike="noStrike" cap="none">
                <a:solidFill>
                  <a:schemeClr val="dk2"/>
                </a:solidFill>
                <a:latin typeface="Arial"/>
                <a:ea typeface="Arial"/>
                <a:cs typeface="Arial"/>
                <a:sym typeface="Arial"/>
              </a:defRPr>
            </a:lvl2pPr>
            <a:lvl3pPr marR="0" lvl="2"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R="0" lvl="3" algn="l" rtl="0">
              <a:lnSpc>
                <a:spcPct val="120000"/>
              </a:lnSpc>
              <a:spcBef>
                <a:spcPts val="600"/>
              </a:spcBef>
              <a:spcAft>
                <a:spcPts val="0"/>
              </a:spcAft>
              <a:buClr>
                <a:schemeClr val="dk2"/>
              </a:buClr>
              <a:buSzPts val="1400"/>
              <a:buFont typeface="Courier New"/>
              <a:buChar char="o"/>
              <a:defRPr sz="1400" b="0" i="0" u="none" strike="noStrike" cap="none">
                <a:solidFill>
                  <a:schemeClr val="dk2"/>
                </a:solidFill>
                <a:latin typeface="Arial"/>
                <a:ea typeface="Arial"/>
                <a:cs typeface="Arial"/>
                <a:sym typeface="Arial"/>
              </a:defRPr>
            </a:lvl4pPr>
            <a:lvl5pPr marR="0" lvl="4"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68487816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har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Title of Presentation | Confidential</a:t>
            </a:r>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a:p>
        </p:txBody>
      </p:sp>
      <p:sp>
        <p:nvSpPr>
          <p:cNvPr id="6" name="Chart Placeholder 5"/>
          <p:cNvSpPr>
            <a:spLocks noGrp="1"/>
          </p:cNvSpPr>
          <p:nvPr>
            <p:ph type="chart" sz="quarter" idx="12"/>
          </p:nvPr>
        </p:nvSpPr>
        <p:spPr>
          <a:xfrm>
            <a:off x="609600" y="1371600"/>
            <a:ext cx="10991850" cy="4724400"/>
          </a:xfrm>
        </p:spPr>
        <p:txBody>
          <a:bodyPr/>
          <a:lstStyle>
            <a:lvl1pPr marL="0" indent="0" algn="ctr">
              <a:buNone/>
              <a:defRPr/>
            </a:lvl1pPr>
          </a:lstStyle>
          <a:p>
            <a:r>
              <a:rPr lang="en-US"/>
              <a:t>Click icon to add chart</a:t>
            </a:r>
          </a:p>
        </p:txBody>
      </p:sp>
    </p:spTree>
    <p:extLst>
      <p:ext uri="{BB962C8B-B14F-4D97-AF65-F5344CB8AC3E}">
        <p14:creationId xmlns:p14="http://schemas.microsoft.com/office/powerpoint/2010/main" val="61557666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ontent with Char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Title of Presentation | Confidential</a:t>
            </a:r>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a:p>
        </p:txBody>
      </p:sp>
      <p:sp>
        <p:nvSpPr>
          <p:cNvPr id="6" name="Chart Placeholder 5"/>
          <p:cNvSpPr>
            <a:spLocks noGrp="1"/>
          </p:cNvSpPr>
          <p:nvPr>
            <p:ph type="chart" sz="quarter" idx="12"/>
          </p:nvPr>
        </p:nvSpPr>
        <p:spPr>
          <a:xfrm>
            <a:off x="3886200" y="1371600"/>
            <a:ext cx="7715250" cy="4724400"/>
          </a:xfrm>
        </p:spPr>
        <p:txBody>
          <a:bodyPr/>
          <a:lstStyle>
            <a:lvl1pPr marL="0" indent="0" algn="ctr">
              <a:buNone/>
              <a:defRPr/>
            </a:lvl1pPr>
          </a:lstStyle>
          <a:p>
            <a:r>
              <a:rPr lang="en-US"/>
              <a:t>Click icon to add chart</a:t>
            </a:r>
          </a:p>
        </p:txBody>
      </p:sp>
      <p:sp>
        <p:nvSpPr>
          <p:cNvPr id="7" name="Text Placeholder 6"/>
          <p:cNvSpPr>
            <a:spLocks noGrp="1"/>
          </p:cNvSpPr>
          <p:nvPr>
            <p:ph type="body" sz="quarter" idx="13"/>
          </p:nvPr>
        </p:nvSpPr>
        <p:spPr>
          <a:xfrm>
            <a:off x="609600" y="1371600"/>
            <a:ext cx="2898648" cy="4724400"/>
          </a:xfrm>
        </p:spPr>
        <p:txBody>
          <a:bodyPr anchor="ct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07365092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melin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Title of Presentation | Confidential</a:t>
            </a:r>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a:p>
        </p:txBody>
      </p:sp>
      <p:cxnSp>
        <p:nvCxnSpPr>
          <p:cNvPr id="22" name="Straight Connector 21"/>
          <p:cNvCxnSpPr>
            <a:endCxn id="42" idx="4"/>
          </p:cNvCxnSpPr>
          <p:nvPr/>
        </p:nvCxnSpPr>
        <p:spPr>
          <a:xfrm>
            <a:off x="-2115" y="2768051"/>
            <a:ext cx="862763" cy="0"/>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sp>
        <p:nvSpPr>
          <p:cNvPr id="24" name="Text Placeholder 6"/>
          <p:cNvSpPr>
            <a:spLocks noGrp="1"/>
          </p:cNvSpPr>
          <p:nvPr>
            <p:ph type="body" sz="quarter" idx="13"/>
          </p:nvPr>
        </p:nvSpPr>
        <p:spPr>
          <a:xfrm>
            <a:off x="609600" y="3536798"/>
            <a:ext cx="1657350" cy="2215224"/>
          </a:xfrm>
        </p:spPr>
        <p:txBody>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6"/>
          <p:cNvSpPr>
            <a:spLocks noGrp="1"/>
          </p:cNvSpPr>
          <p:nvPr>
            <p:ph type="body" sz="quarter" idx="14"/>
          </p:nvPr>
        </p:nvSpPr>
        <p:spPr>
          <a:xfrm>
            <a:off x="2476628" y="3536798"/>
            <a:ext cx="1657350" cy="2215224"/>
          </a:xfrm>
        </p:spPr>
        <p:txBody>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6" name="Text Placeholder 6"/>
          <p:cNvSpPr>
            <a:spLocks noGrp="1"/>
          </p:cNvSpPr>
          <p:nvPr>
            <p:ph type="body" sz="quarter" idx="15"/>
          </p:nvPr>
        </p:nvSpPr>
        <p:spPr>
          <a:xfrm>
            <a:off x="4343656" y="3536798"/>
            <a:ext cx="1657350" cy="2215224"/>
          </a:xfrm>
        </p:spPr>
        <p:txBody>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7" name="Text Placeholder 6"/>
          <p:cNvSpPr>
            <a:spLocks noGrp="1"/>
          </p:cNvSpPr>
          <p:nvPr>
            <p:ph type="body" sz="quarter" idx="16"/>
          </p:nvPr>
        </p:nvSpPr>
        <p:spPr>
          <a:xfrm>
            <a:off x="6210684" y="3536798"/>
            <a:ext cx="1657350" cy="2215224"/>
          </a:xfrm>
        </p:spPr>
        <p:txBody>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8" name="Text Placeholder 6"/>
          <p:cNvSpPr>
            <a:spLocks noGrp="1"/>
          </p:cNvSpPr>
          <p:nvPr>
            <p:ph type="body" sz="quarter" idx="17"/>
          </p:nvPr>
        </p:nvSpPr>
        <p:spPr>
          <a:xfrm>
            <a:off x="8077712" y="3536798"/>
            <a:ext cx="1657350" cy="2215224"/>
          </a:xfrm>
        </p:spPr>
        <p:txBody>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9" name="Text Placeholder 6"/>
          <p:cNvSpPr>
            <a:spLocks noGrp="1"/>
          </p:cNvSpPr>
          <p:nvPr>
            <p:ph type="body" sz="quarter" idx="18"/>
          </p:nvPr>
        </p:nvSpPr>
        <p:spPr>
          <a:xfrm>
            <a:off x="9944738" y="3536798"/>
            <a:ext cx="1657350" cy="2215224"/>
          </a:xfrm>
        </p:spPr>
        <p:txBody>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2" name="Freeform 41"/>
          <p:cNvSpPr/>
          <p:nvPr/>
        </p:nvSpPr>
        <p:spPr>
          <a:xfrm>
            <a:off x="860648" y="2768051"/>
            <a:ext cx="1155254" cy="393700"/>
          </a:xfrm>
          <a:custGeom>
            <a:avLst/>
            <a:gdLst>
              <a:gd name="connsiteX0" fmla="*/ 0 w 1155254"/>
              <a:gd name="connsiteY0" fmla="*/ 0 h 393700"/>
              <a:gd name="connsiteX1" fmla="*/ 1155254 w 1155254"/>
              <a:gd name="connsiteY1" fmla="*/ 0 h 393700"/>
              <a:gd name="connsiteX2" fmla="*/ 1151024 w 1155254"/>
              <a:gd name="connsiteY2" fmla="*/ 13627 h 393700"/>
              <a:gd name="connsiteX3" fmla="*/ 577627 w 1155254"/>
              <a:gd name="connsiteY3" fmla="*/ 393700 h 393700"/>
              <a:gd name="connsiteX4" fmla="*/ 4230 w 1155254"/>
              <a:gd name="connsiteY4" fmla="*/ 13627 h 393700"/>
              <a:gd name="connsiteX0" fmla="*/ 0 w 1155254"/>
              <a:gd name="connsiteY0" fmla="*/ 6350 h 400050"/>
              <a:gd name="connsiteX1" fmla="*/ 549052 w 1155254"/>
              <a:gd name="connsiteY1" fmla="*/ 0 h 400050"/>
              <a:gd name="connsiteX2" fmla="*/ 1155254 w 1155254"/>
              <a:gd name="connsiteY2" fmla="*/ 6350 h 400050"/>
              <a:gd name="connsiteX3" fmla="*/ 1151024 w 1155254"/>
              <a:gd name="connsiteY3" fmla="*/ 19977 h 400050"/>
              <a:gd name="connsiteX4" fmla="*/ 577627 w 1155254"/>
              <a:gd name="connsiteY4" fmla="*/ 400050 h 400050"/>
              <a:gd name="connsiteX5" fmla="*/ 4230 w 1155254"/>
              <a:gd name="connsiteY5" fmla="*/ 19977 h 400050"/>
              <a:gd name="connsiteX6" fmla="*/ 0 w 1155254"/>
              <a:gd name="connsiteY6" fmla="*/ 635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6" fmla="*/ 640492 w 1155254"/>
              <a:gd name="connsiteY6" fmla="*/ 9144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0" fmla="*/ 1155254 w 1155254"/>
              <a:gd name="connsiteY0" fmla="*/ 0 h 393700"/>
              <a:gd name="connsiteX1" fmla="*/ 1151024 w 1155254"/>
              <a:gd name="connsiteY1" fmla="*/ 13627 h 393700"/>
              <a:gd name="connsiteX2" fmla="*/ 577627 w 1155254"/>
              <a:gd name="connsiteY2" fmla="*/ 393700 h 393700"/>
              <a:gd name="connsiteX3" fmla="*/ 4230 w 1155254"/>
              <a:gd name="connsiteY3" fmla="*/ 13627 h 393700"/>
              <a:gd name="connsiteX4" fmla="*/ 0 w 1155254"/>
              <a:gd name="connsiteY4" fmla="*/ 0 h 39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254" h="393700">
                <a:moveTo>
                  <a:pt x="1155254" y="0"/>
                </a:moveTo>
                <a:lnTo>
                  <a:pt x="1151024" y="13627"/>
                </a:lnTo>
                <a:cubicBezTo>
                  <a:pt x="1056553" y="236980"/>
                  <a:pt x="835392" y="393700"/>
                  <a:pt x="577627" y="393700"/>
                </a:cubicBezTo>
                <a:cubicBezTo>
                  <a:pt x="319862" y="393700"/>
                  <a:pt x="98701" y="236980"/>
                  <a:pt x="4230" y="13627"/>
                </a:cubicBezTo>
                <a:lnTo>
                  <a:pt x="0" y="0"/>
                </a:lnTo>
              </a:path>
            </a:pathLst>
          </a:cu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43" name="Freeform 42"/>
          <p:cNvSpPr/>
          <p:nvPr/>
        </p:nvSpPr>
        <p:spPr>
          <a:xfrm>
            <a:off x="2727676" y="2768051"/>
            <a:ext cx="1155254" cy="393700"/>
          </a:xfrm>
          <a:custGeom>
            <a:avLst/>
            <a:gdLst>
              <a:gd name="connsiteX0" fmla="*/ 0 w 1155254"/>
              <a:gd name="connsiteY0" fmla="*/ 0 h 393700"/>
              <a:gd name="connsiteX1" fmla="*/ 1155254 w 1155254"/>
              <a:gd name="connsiteY1" fmla="*/ 0 h 393700"/>
              <a:gd name="connsiteX2" fmla="*/ 1151024 w 1155254"/>
              <a:gd name="connsiteY2" fmla="*/ 13627 h 393700"/>
              <a:gd name="connsiteX3" fmla="*/ 577627 w 1155254"/>
              <a:gd name="connsiteY3" fmla="*/ 393700 h 393700"/>
              <a:gd name="connsiteX4" fmla="*/ 4230 w 1155254"/>
              <a:gd name="connsiteY4" fmla="*/ 13627 h 393700"/>
              <a:gd name="connsiteX0" fmla="*/ 0 w 1155254"/>
              <a:gd name="connsiteY0" fmla="*/ 6350 h 400050"/>
              <a:gd name="connsiteX1" fmla="*/ 549052 w 1155254"/>
              <a:gd name="connsiteY1" fmla="*/ 0 h 400050"/>
              <a:gd name="connsiteX2" fmla="*/ 1155254 w 1155254"/>
              <a:gd name="connsiteY2" fmla="*/ 6350 h 400050"/>
              <a:gd name="connsiteX3" fmla="*/ 1151024 w 1155254"/>
              <a:gd name="connsiteY3" fmla="*/ 19977 h 400050"/>
              <a:gd name="connsiteX4" fmla="*/ 577627 w 1155254"/>
              <a:gd name="connsiteY4" fmla="*/ 400050 h 400050"/>
              <a:gd name="connsiteX5" fmla="*/ 4230 w 1155254"/>
              <a:gd name="connsiteY5" fmla="*/ 19977 h 400050"/>
              <a:gd name="connsiteX6" fmla="*/ 0 w 1155254"/>
              <a:gd name="connsiteY6" fmla="*/ 635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6" fmla="*/ 640492 w 1155254"/>
              <a:gd name="connsiteY6" fmla="*/ 9144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0" fmla="*/ 1155254 w 1155254"/>
              <a:gd name="connsiteY0" fmla="*/ 0 h 393700"/>
              <a:gd name="connsiteX1" fmla="*/ 1151024 w 1155254"/>
              <a:gd name="connsiteY1" fmla="*/ 13627 h 393700"/>
              <a:gd name="connsiteX2" fmla="*/ 577627 w 1155254"/>
              <a:gd name="connsiteY2" fmla="*/ 393700 h 393700"/>
              <a:gd name="connsiteX3" fmla="*/ 4230 w 1155254"/>
              <a:gd name="connsiteY3" fmla="*/ 13627 h 393700"/>
              <a:gd name="connsiteX4" fmla="*/ 0 w 1155254"/>
              <a:gd name="connsiteY4" fmla="*/ 0 h 39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254" h="393700">
                <a:moveTo>
                  <a:pt x="1155254" y="0"/>
                </a:moveTo>
                <a:lnTo>
                  <a:pt x="1151024" y="13627"/>
                </a:lnTo>
                <a:cubicBezTo>
                  <a:pt x="1056553" y="236980"/>
                  <a:pt x="835392" y="393700"/>
                  <a:pt x="577627" y="393700"/>
                </a:cubicBezTo>
                <a:cubicBezTo>
                  <a:pt x="319862" y="393700"/>
                  <a:pt x="98701" y="236980"/>
                  <a:pt x="4230" y="13627"/>
                </a:cubicBezTo>
                <a:lnTo>
                  <a:pt x="0" y="0"/>
                </a:lnTo>
              </a:path>
            </a:pathLst>
          </a:cu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44" name="Freeform 43"/>
          <p:cNvSpPr/>
          <p:nvPr/>
        </p:nvSpPr>
        <p:spPr>
          <a:xfrm>
            <a:off x="4594704" y="2768051"/>
            <a:ext cx="1155254" cy="393700"/>
          </a:xfrm>
          <a:custGeom>
            <a:avLst/>
            <a:gdLst>
              <a:gd name="connsiteX0" fmla="*/ 0 w 1155254"/>
              <a:gd name="connsiteY0" fmla="*/ 0 h 393700"/>
              <a:gd name="connsiteX1" fmla="*/ 1155254 w 1155254"/>
              <a:gd name="connsiteY1" fmla="*/ 0 h 393700"/>
              <a:gd name="connsiteX2" fmla="*/ 1151024 w 1155254"/>
              <a:gd name="connsiteY2" fmla="*/ 13627 h 393700"/>
              <a:gd name="connsiteX3" fmla="*/ 577627 w 1155254"/>
              <a:gd name="connsiteY3" fmla="*/ 393700 h 393700"/>
              <a:gd name="connsiteX4" fmla="*/ 4230 w 1155254"/>
              <a:gd name="connsiteY4" fmla="*/ 13627 h 393700"/>
              <a:gd name="connsiteX0" fmla="*/ 0 w 1155254"/>
              <a:gd name="connsiteY0" fmla="*/ 6350 h 400050"/>
              <a:gd name="connsiteX1" fmla="*/ 549052 w 1155254"/>
              <a:gd name="connsiteY1" fmla="*/ 0 h 400050"/>
              <a:gd name="connsiteX2" fmla="*/ 1155254 w 1155254"/>
              <a:gd name="connsiteY2" fmla="*/ 6350 h 400050"/>
              <a:gd name="connsiteX3" fmla="*/ 1151024 w 1155254"/>
              <a:gd name="connsiteY3" fmla="*/ 19977 h 400050"/>
              <a:gd name="connsiteX4" fmla="*/ 577627 w 1155254"/>
              <a:gd name="connsiteY4" fmla="*/ 400050 h 400050"/>
              <a:gd name="connsiteX5" fmla="*/ 4230 w 1155254"/>
              <a:gd name="connsiteY5" fmla="*/ 19977 h 400050"/>
              <a:gd name="connsiteX6" fmla="*/ 0 w 1155254"/>
              <a:gd name="connsiteY6" fmla="*/ 635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6" fmla="*/ 640492 w 1155254"/>
              <a:gd name="connsiteY6" fmla="*/ 9144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0" fmla="*/ 1155254 w 1155254"/>
              <a:gd name="connsiteY0" fmla="*/ 0 h 393700"/>
              <a:gd name="connsiteX1" fmla="*/ 1151024 w 1155254"/>
              <a:gd name="connsiteY1" fmla="*/ 13627 h 393700"/>
              <a:gd name="connsiteX2" fmla="*/ 577627 w 1155254"/>
              <a:gd name="connsiteY2" fmla="*/ 393700 h 393700"/>
              <a:gd name="connsiteX3" fmla="*/ 4230 w 1155254"/>
              <a:gd name="connsiteY3" fmla="*/ 13627 h 393700"/>
              <a:gd name="connsiteX4" fmla="*/ 0 w 1155254"/>
              <a:gd name="connsiteY4" fmla="*/ 0 h 39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254" h="393700">
                <a:moveTo>
                  <a:pt x="1155254" y="0"/>
                </a:moveTo>
                <a:lnTo>
                  <a:pt x="1151024" y="13627"/>
                </a:lnTo>
                <a:cubicBezTo>
                  <a:pt x="1056553" y="236980"/>
                  <a:pt x="835392" y="393700"/>
                  <a:pt x="577627" y="393700"/>
                </a:cubicBezTo>
                <a:cubicBezTo>
                  <a:pt x="319862" y="393700"/>
                  <a:pt x="98701" y="236980"/>
                  <a:pt x="4230" y="13627"/>
                </a:cubicBezTo>
                <a:lnTo>
                  <a:pt x="0" y="0"/>
                </a:lnTo>
              </a:path>
            </a:pathLst>
          </a:cu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45" name="Freeform 44"/>
          <p:cNvSpPr/>
          <p:nvPr/>
        </p:nvSpPr>
        <p:spPr>
          <a:xfrm>
            <a:off x="6461732" y="2768051"/>
            <a:ext cx="1155254" cy="393700"/>
          </a:xfrm>
          <a:custGeom>
            <a:avLst/>
            <a:gdLst>
              <a:gd name="connsiteX0" fmla="*/ 0 w 1155254"/>
              <a:gd name="connsiteY0" fmla="*/ 0 h 393700"/>
              <a:gd name="connsiteX1" fmla="*/ 1155254 w 1155254"/>
              <a:gd name="connsiteY1" fmla="*/ 0 h 393700"/>
              <a:gd name="connsiteX2" fmla="*/ 1151024 w 1155254"/>
              <a:gd name="connsiteY2" fmla="*/ 13627 h 393700"/>
              <a:gd name="connsiteX3" fmla="*/ 577627 w 1155254"/>
              <a:gd name="connsiteY3" fmla="*/ 393700 h 393700"/>
              <a:gd name="connsiteX4" fmla="*/ 4230 w 1155254"/>
              <a:gd name="connsiteY4" fmla="*/ 13627 h 393700"/>
              <a:gd name="connsiteX0" fmla="*/ 0 w 1155254"/>
              <a:gd name="connsiteY0" fmla="*/ 6350 h 400050"/>
              <a:gd name="connsiteX1" fmla="*/ 549052 w 1155254"/>
              <a:gd name="connsiteY1" fmla="*/ 0 h 400050"/>
              <a:gd name="connsiteX2" fmla="*/ 1155254 w 1155254"/>
              <a:gd name="connsiteY2" fmla="*/ 6350 h 400050"/>
              <a:gd name="connsiteX3" fmla="*/ 1151024 w 1155254"/>
              <a:gd name="connsiteY3" fmla="*/ 19977 h 400050"/>
              <a:gd name="connsiteX4" fmla="*/ 577627 w 1155254"/>
              <a:gd name="connsiteY4" fmla="*/ 400050 h 400050"/>
              <a:gd name="connsiteX5" fmla="*/ 4230 w 1155254"/>
              <a:gd name="connsiteY5" fmla="*/ 19977 h 400050"/>
              <a:gd name="connsiteX6" fmla="*/ 0 w 1155254"/>
              <a:gd name="connsiteY6" fmla="*/ 635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6" fmla="*/ 640492 w 1155254"/>
              <a:gd name="connsiteY6" fmla="*/ 9144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0" fmla="*/ 1155254 w 1155254"/>
              <a:gd name="connsiteY0" fmla="*/ 0 h 393700"/>
              <a:gd name="connsiteX1" fmla="*/ 1151024 w 1155254"/>
              <a:gd name="connsiteY1" fmla="*/ 13627 h 393700"/>
              <a:gd name="connsiteX2" fmla="*/ 577627 w 1155254"/>
              <a:gd name="connsiteY2" fmla="*/ 393700 h 393700"/>
              <a:gd name="connsiteX3" fmla="*/ 4230 w 1155254"/>
              <a:gd name="connsiteY3" fmla="*/ 13627 h 393700"/>
              <a:gd name="connsiteX4" fmla="*/ 0 w 1155254"/>
              <a:gd name="connsiteY4" fmla="*/ 0 h 39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254" h="393700">
                <a:moveTo>
                  <a:pt x="1155254" y="0"/>
                </a:moveTo>
                <a:lnTo>
                  <a:pt x="1151024" y="13627"/>
                </a:lnTo>
                <a:cubicBezTo>
                  <a:pt x="1056553" y="236980"/>
                  <a:pt x="835392" y="393700"/>
                  <a:pt x="577627" y="393700"/>
                </a:cubicBezTo>
                <a:cubicBezTo>
                  <a:pt x="319862" y="393700"/>
                  <a:pt x="98701" y="236980"/>
                  <a:pt x="4230" y="13627"/>
                </a:cubicBezTo>
                <a:lnTo>
                  <a:pt x="0" y="0"/>
                </a:lnTo>
              </a:path>
            </a:pathLst>
          </a:cu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46" name="Freeform 45"/>
          <p:cNvSpPr/>
          <p:nvPr/>
        </p:nvSpPr>
        <p:spPr>
          <a:xfrm>
            <a:off x="8328760" y="2768051"/>
            <a:ext cx="1155254" cy="393700"/>
          </a:xfrm>
          <a:custGeom>
            <a:avLst/>
            <a:gdLst>
              <a:gd name="connsiteX0" fmla="*/ 0 w 1155254"/>
              <a:gd name="connsiteY0" fmla="*/ 0 h 393700"/>
              <a:gd name="connsiteX1" fmla="*/ 1155254 w 1155254"/>
              <a:gd name="connsiteY1" fmla="*/ 0 h 393700"/>
              <a:gd name="connsiteX2" fmla="*/ 1151024 w 1155254"/>
              <a:gd name="connsiteY2" fmla="*/ 13627 h 393700"/>
              <a:gd name="connsiteX3" fmla="*/ 577627 w 1155254"/>
              <a:gd name="connsiteY3" fmla="*/ 393700 h 393700"/>
              <a:gd name="connsiteX4" fmla="*/ 4230 w 1155254"/>
              <a:gd name="connsiteY4" fmla="*/ 13627 h 393700"/>
              <a:gd name="connsiteX0" fmla="*/ 0 w 1155254"/>
              <a:gd name="connsiteY0" fmla="*/ 6350 h 400050"/>
              <a:gd name="connsiteX1" fmla="*/ 549052 w 1155254"/>
              <a:gd name="connsiteY1" fmla="*/ 0 h 400050"/>
              <a:gd name="connsiteX2" fmla="*/ 1155254 w 1155254"/>
              <a:gd name="connsiteY2" fmla="*/ 6350 h 400050"/>
              <a:gd name="connsiteX3" fmla="*/ 1151024 w 1155254"/>
              <a:gd name="connsiteY3" fmla="*/ 19977 h 400050"/>
              <a:gd name="connsiteX4" fmla="*/ 577627 w 1155254"/>
              <a:gd name="connsiteY4" fmla="*/ 400050 h 400050"/>
              <a:gd name="connsiteX5" fmla="*/ 4230 w 1155254"/>
              <a:gd name="connsiteY5" fmla="*/ 19977 h 400050"/>
              <a:gd name="connsiteX6" fmla="*/ 0 w 1155254"/>
              <a:gd name="connsiteY6" fmla="*/ 635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6" fmla="*/ 640492 w 1155254"/>
              <a:gd name="connsiteY6" fmla="*/ 9144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0" fmla="*/ 1155254 w 1155254"/>
              <a:gd name="connsiteY0" fmla="*/ 0 h 393700"/>
              <a:gd name="connsiteX1" fmla="*/ 1151024 w 1155254"/>
              <a:gd name="connsiteY1" fmla="*/ 13627 h 393700"/>
              <a:gd name="connsiteX2" fmla="*/ 577627 w 1155254"/>
              <a:gd name="connsiteY2" fmla="*/ 393700 h 393700"/>
              <a:gd name="connsiteX3" fmla="*/ 4230 w 1155254"/>
              <a:gd name="connsiteY3" fmla="*/ 13627 h 393700"/>
              <a:gd name="connsiteX4" fmla="*/ 0 w 1155254"/>
              <a:gd name="connsiteY4" fmla="*/ 0 h 39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254" h="393700">
                <a:moveTo>
                  <a:pt x="1155254" y="0"/>
                </a:moveTo>
                <a:lnTo>
                  <a:pt x="1151024" y="13627"/>
                </a:lnTo>
                <a:cubicBezTo>
                  <a:pt x="1056553" y="236980"/>
                  <a:pt x="835392" y="393700"/>
                  <a:pt x="577627" y="393700"/>
                </a:cubicBezTo>
                <a:cubicBezTo>
                  <a:pt x="319862" y="393700"/>
                  <a:pt x="98701" y="236980"/>
                  <a:pt x="4230" y="13627"/>
                </a:cubicBezTo>
                <a:lnTo>
                  <a:pt x="0" y="0"/>
                </a:lnTo>
              </a:path>
            </a:pathLst>
          </a:cu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47" name="Freeform 46"/>
          <p:cNvSpPr/>
          <p:nvPr/>
        </p:nvSpPr>
        <p:spPr>
          <a:xfrm>
            <a:off x="10195786" y="2768051"/>
            <a:ext cx="1155254" cy="393700"/>
          </a:xfrm>
          <a:custGeom>
            <a:avLst/>
            <a:gdLst>
              <a:gd name="connsiteX0" fmla="*/ 0 w 1155254"/>
              <a:gd name="connsiteY0" fmla="*/ 0 h 393700"/>
              <a:gd name="connsiteX1" fmla="*/ 1155254 w 1155254"/>
              <a:gd name="connsiteY1" fmla="*/ 0 h 393700"/>
              <a:gd name="connsiteX2" fmla="*/ 1151024 w 1155254"/>
              <a:gd name="connsiteY2" fmla="*/ 13627 h 393700"/>
              <a:gd name="connsiteX3" fmla="*/ 577627 w 1155254"/>
              <a:gd name="connsiteY3" fmla="*/ 393700 h 393700"/>
              <a:gd name="connsiteX4" fmla="*/ 4230 w 1155254"/>
              <a:gd name="connsiteY4" fmla="*/ 13627 h 393700"/>
              <a:gd name="connsiteX0" fmla="*/ 0 w 1155254"/>
              <a:gd name="connsiteY0" fmla="*/ 6350 h 400050"/>
              <a:gd name="connsiteX1" fmla="*/ 549052 w 1155254"/>
              <a:gd name="connsiteY1" fmla="*/ 0 h 400050"/>
              <a:gd name="connsiteX2" fmla="*/ 1155254 w 1155254"/>
              <a:gd name="connsiteY2" fmla="*/ 6350 h 400050"/>
              <a:gd name="connsiteX3" fmla="*/ 1151024 w 1155254"/>
              <a:gd name="connsiteY3" fmla="*/ 19977 h 400050"/>
              <a:gd name="connsiteX4" fmla="*/ 577627 w 1155254"/>
              <a:gd name="connsiteY4" fmla="*/ 400050 h 400050"/>
              <a:gd name="connsiteX5" fmla="*/ 4230 w 1155254"/>
              <a:gd name="connsiteY5" fmla="*/ 19977 h 400050"/>
              <a:gd name="connsiteX6" fmla="*/ 0 w 1155254"/>
              <a:gd name="connsiteY6" fmla="*/ 635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6" fmla="*/ 640492 w 1155254"/>
              <a:gd name="connsiteY6" fmla="*/ 9144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0" fmla="*/ 1155254 w 1155254"/>
              <a:gd name="connsiteY0" fmla="*/ 0 h 393700"/>
              <a:gd name="connsiteX1" fmla="*/ 1151024 w 1155254"/>
              <a:gd name="connsiteY1" fmla="*/ 13627 h 393700"/>
              <a:gd name="connsiteX2" fmla="*/ 577627 w 1155254"/>
              <a:gd name="connsiteY2" fmla="*/ 393700 h 393700"/>
              <a:gd name="connsiteX3" fmla="*/ 4230 w 1155254"/>
              <a:gd name="connsiteY3" fmla="*/ 13627 h 393700"/>
              <a:gd name="connsiteX4" fmla="*/ 0 w 1155254"/>
              <a:gd name="connsiteY4" fmla="*/ 0 h 39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254" h="393700">
                <a:moveTo>
                  <a:pt x="1155254" y="0"/>
                </a:moveTo>
                <a:lnTo>
                  <a:pt x="1151024" y="13627"/>
                </a:lnTo>
                <a:cubicBezTo>
                  <a:pt x="1056553" y="236980"/>
                  <a:pt x="835392" y="393700"/>
                  <a:pt x="577627" y="393700"/>
                </a:cubicBezTo>
                <a:cubicBezTo>
                  <a:pt x="319862" y="393700"/>
                  <a:pt x="98701" y="236980"/>
                  <a:pt x="4230" y="13627"/>
                </a:cubicBezTo>
                <a:lnTo>
                  <a:pt x="0" y="0"/>
                </a:lnTo>
              </a:path>
            </a:pathLst>
          </a:cu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cxnSp>
        <p:nvCxnSpPr>
          <p:cNvPr id="53" name="Straight Connector 52"/>
          <p:cNvCxnSpPr>
            <a:stCxn id="42" idx="0"/>
          </p:cNvCxnSpPr>
          <p:nvPr/>
        </p:nvCxnSpPr>
        <p:spPr>
          <a:xfrm>
            <a:off x="2015902" y="2768051"/>
            <a:ext cx="711774" cy="0"/>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3882930" y="2768051"/>
            <a:ext cx="711774" cy="0"/>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749958" y="2768051"/>
            <a:ext cx="711774" cy="0"/>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616986" y="2768051"/>
            <a:ext cx="711774" cy="0"/>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9484012" y="2768051"/>
            <a:ext cx="711774" cy="0"/>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47" idx="0"/>
          </p:cNvCxnSpPr>
          <p:nvPr/>
        </p:nvCxnSpPr>
        <p:spPr>
          <a:xfrm>
            <a:off x="11351040" y="2768051"/>
            <a:ext cx="840960" cy="0"/>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sp>
        <p:nvSpPr>
          <p:cNvPr id="62" name="Text Placeholder 21"/>
          <p:cNvSpPr>
            <a:spLocks noGrp="1"/>
          </p:cNvSpPr>
          <p:nvPr>
            <p:ph type="body" sz="quarter" idx="12" hasCustomPrompt="1"/>
          </p:nvPr>
        </p:nvSpPr>
        <p:spPr>
          <a:xfrm>
            <a:off x="923925" y="2027733"/>
            <a:ext cx="1026068" cy="1026068"/>
          </a:xfrm>
          <a:prstGeom prst="ellipse">
            <a:avLst/>
          </a:prstGeom>
          <a:solidFill>
            <a:schemeClr val="bg1">
              <a:lumMod val="95000"/>
            </a:schemeClr>
          </a:solidFill>
        </p:spPr>
        <p:txBody>
          <a:bodyPr wrap="none" anchor="ctr"/>
          <a:lstStyle>
            <a:lvl1pPr marL="0" indent="0" algn="ctr">
              <a:lnSpc>
                <a:spcPct val="100000"/>
              </a:lnSpc>
              <a:buNone/>
              <a:defRPr sz="2200">
                <a:solidFill>
                  <a:schemeClr val="bg2"/>
                </a:solidFill>
                <a:latin typeface="Gotham Rounded Medium" panose="02000000000000000000" pitchFamily="50" charset="0"/>
              </a:defRPr>
            </a:lvl1pPr>
          </a:lstStyle>
          <a:p>
            <a:pPr lvl="0"/>
            <a:r>
              <a:rPr lang="en-US"/>
              <a:t>20##</a:t>
            </a:r>
          </a:p>
        </p:txBody>
      </p:sp>
      <p:sp>
        <p:nvSpPr>
          <p:cNvPr id="63" name="Text Placeholder 21"/>
          <p:cNvSpPr>
            <a:spLocks noGrp="1"/>
          </p:cNvSpPr>
          <p:nvPr>
            <p:ph type="body" sz="quarter" idx="19" hasCustomPrompt="1"/>
          </p:nvPr>
        </p:nvSpPr>
        <p:spPr>
          <a:xfrm>
            <a:off x="2793585" y="2027733"/>
            <a:ext cx="1026068" cy="1026068"/>
          </a:xfrm>
          <a:prstGeom prst="ellipse">
            <a:avLst/>
          </a:prstGeom>
          <a:solidFill>
            <a:schemeClr val="bg1">
              <a:lumMod val="95000"/>
            </a:schemeClr>
          </a:solidFill>
        </p:spPr>
        <p:txBody>
          <a:bodyPr wrap="none" anchor="ctr"/>
          <a:lstStyle>
            <a:lvl1pPr marL="0" indent="0" algn="ctr">
              <a:lnSpc>
                <a:spcPct val="100000"/>
              </a:lnSpc>
              <a:buNone/>
              <a:defRPr sz="2200">
                <a:solidFill>
                  <a:schemeClr val="bg2"/>
                </a:solidFill>
                <a:latin typeface="Gotham Rounded Medium" panose="02000000000000000000" pitchFamily="50" charset="0"/>
              </a:defRPr>
            </a:lvl1pPr>
          </a:lstStyle>
          <a:p>
            <a:pPr lvl="0"/>
            <a:r>
              <a:rPr lang="en-US"/>
              <a:t>20##</a:t>
            </a:r>
          </a:p>
        </p:txBody>
      </p:sp>
      <p:sp>
        <p:nvSpPr>
          <p:cNvPr id="64" name="Text Placeholder 21"/>
          <p:cNvSpPr>
            <a:spLocks noGrp="1"/>
          </p:cNvSpPr>
          <p:nvPr>
            <p:ph type="body" sz="quarter" idx="20" hasCustomPrompt="1"/>
          </p:nvPr>
        </p:nvSpPr>
        <p:spPr>
          <a:xfrm>
            <a:off x="4660613" y="2027733"/>
            <a:ext cx="1026068" cy="1026068"/>
          </a:xfrm>
          <a:prstGeom prst="ellipse">
            <a:avLst/>
          </a:prstGeom>
          <a:solidFill>
            <a:schemeClr val="bg1">
              <a:lumMod val="95000"/>
            </a:schemeClr>
          </a:solidFill>
        </p:spPr>
        <p:txBody>
          <a:bodyPr wrap="none" anchor="ctr"/>
          <a:lstStyle>
            <a:lvl1pPr marL="0" indent="0" algn="ctr">
              <a:lnSpc>
                <a:spcPct val="100000"/>
              </a:lnSpc>
              <a:buNone/>
              <a:defRPr sz="2200">
                <a:solidFill>
                  <a:schemeClr val="bg2"/>
                </a:solidFill>
                <a:latin typeface="Gotham Rounded Medium" panose="02000000000000000000" pitchFamily="50" charset="0"/>
              </a:defRPr>
            </a:lvl1pPr>
          </a:lstStyle>
          <a:p>
            <a:pPr lvl="0"/>
            <a:r>
              <a:rPr lang="en-US"/>
              <a:t>20##</a:t>
            </a:r>
          </a:p>
        </p:txBody>
      </p:sp>
      <p:sp>
        <p:nvSpPr>
          <p:cNvPr id="65" name="Text Placeholder 21"/>
          <p:cNvSpPr>
            <a:spLocks noGrp="1"/>
          </p:cNvSpPr>
          <p:nvPr>
            <p:ph type="body" sz="quarter" idx="21" hasCustomPrompt="1"/>
          </p:nvPr>
        </p:nvSpPr>
        <p:spPr>
          <a:xfrm>
            <a:off x="6527641" y="2027733"/>
            <a:ext cx="1026068" cy="1026068"/>
          </a:xfrm>
          <a:prstGeom prst="ellipse">
            <a:avLst/>
          </a:prstGeom>
          <a:solidFill>
            <a:schemeClr val="bg1">
              <a:lumMod val="95000"/>
            </a:schemeClr>
          </a:solidFill>
        </p:spPr>
        <p:txBody>
          <a:bodyPr wrap="none" anchor="ctr"/>
          <a:lstStyle>
            <a:lvl1pPr marL="0" indent="0" algn="ctr">
              <a:lnSpc>
                <a:spcPct val="100000"/>
              </a:lnSpc>
              <a:buNone/>
              <a:defRPr sz="2200">
                <a:solidFill>
                  <a:schemeClr val="bg2"/>
                </a:solidFill>
                <a:latin typeface="Gotham Rounded Medium" panose="02000000000000000000" pitchFamily="50" charset="0"/>
              </a:defRPr>
            </a:lvl1pPr>
          </a:lstStyle>
          <a:p>
            <a:pPr lvl="0"/>
            <a:r>
              <a:rPr lang="en-US"/>
              <a:t>20##</a:t>
            </a:r>
          </a:p>
        </p:txBody>
      </p:sp>
      <p:sp>
        <p:nvSpPr>
          <p:cNvPr id="66" name="Text Placeholder 21"/>
          <p:cNvSpPr>
            <a:spLocks noGrp="1"/>
          </p:cNvSpPr>
          <p:nvPr>
            <p:ph type="body" sz="quarter" idx="22" hasCustomPrompt="1"/>
          </p:nvPr>
        </p:nvSpPr>
        <p:spPr>
          <a:xfrm>
            <a:off x="8394669" y="2027733"/>
            <a:ext cx="1026068" cy="1026068"/>
          </a:xfrm>
          <a:prstGeom prst="ellipse">
            <a:avLst/>
          </a:prstGeom>
          <a:solidFill>
            <a:schemeClr val="bg1">
              <a:lumMod val="95000"/>
            </a:schemeClr>
          </a:solidFill>
        </p:spPr>
        <p:txBody>
          <a:bodyPr wrap="none" anchor="ctr"/>
          <a:lstStyle>
            <a:lvl1pPr marL="0" indent="0" algn="ctr">
              <a:lnSpc>
                <a:spcPct val="100000"/>
              </a:lnSpc>
              <a:buNone/>
              <a:defRPr sz="2200">
                <a:solidFill>
                  <a:schemeClr val="bg2"/>
                </a:solidFill>
                <a:latin typeface="Gotham Rounded Medium" panose="02000000000000000000" pitchFamily="50" charset="0"/>
              </a:defRPr>
            </a:lvl1pPr>
          </a:lstStyle>
          <a:p>
            <a:pPr lvl="0"/>
            <a:r>
              <a:rPr lang="en-US"/>
              <a:t>20##</a:t>
            </a:r>
          </a:p>
        </p:txBody>
      </p:sp>
      <p:sp>
        <p:nvSpPr>
          <p:cNvPr id="67" name="Text Placeholder 21"/>
          <p:cNvSpPr>
            <a:spLocks noGrp="1"/>
          </p:cNvSpPr>
          <p:nvPr>
            <p:ph type="body" sz="quarter" idx="23" hasCustomPrompt="1"/>
          </p:nvPr>
        </p:nvSpPr>
        <p:spPr>
          <a:xfrm>
            <a:off x="10261697" y="2027733"/>
            <a:ext cx="1026068" cy="1026068"/>
          </a:xfrm>
          <a:prstGeom prst="ellipse">
            <a:avLst/>
          </a:prstGeom>
          <a:solidFill>
            <a:schemeClr val="bg1">
              <a:lumMod val="95000"/>
            </a:schemeClr>
          </a:solidFill>
        </p:spPr>
        <p:txBody>
          <a:bodyPr wrap="none" anchor="ctr"/>
          <a:lstStyle>
            <a:lvl1pPr marL="0" indent="0" algn="ctr">
              <a:lnSpc>
                <a:spcPct val="100000"/>
              </a:lnSpc>
              <a:buNone/>
              <a:defRPr sz="2200">
                <a:solidFill>
                  <a:schemeClr val="bg2"/>
                </a:solidFill>
                <a:latin typeface="Gotham Rounded Medium" panose="02000000000000000000" pitchFamily="50" charset="0"/>
              </a:defRPr>
            </a:lvl1pPr>
          </a:lstStyle>
          <a:p>
            <a:pPr lvl="0"/>
            <a:r>
              <a:rPr lang="en-US"/>
              <a:t>20##</a:t>
            </a:r>
          </a:p>
        </p:txBody>
      </p:sp>
    </p:spTree>
    <p:extLst>
      <p:ext uri="{BB962C8B-B14F-4D97-AF65-F5344CB8AC3E}">
        <p14:creationId xmlns:p14="http://schemas.microsoft.com/office/powerpoint/2010/main" val="37690788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evice mock up slide_Laptop">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2488" y="759925"/>
            <a:ext cx="9257697" cy="5431325"/>
          </a:xfrm>
          <a:prstGeom prst="rect">
            <a:avLst/>
          </a:prstGeom>
        </p:spPr>
      </p:pic>
      <p:sp>
        <p:nvSpPr>
          <p:cNvPr id="7" name="Picture Placeholder 4"/>
          <p:cNvSpPr>
            <a:spLocks noGrp="1"/>
          </p:cNvSpPr>
          <p:nvPr>
            <p:ph type="pic" sz="quarter" idx="15" hasCustomPrompt="1"/>
          </p:nvPr>
        </p:nvSpPr>
        <p:spPr>
          <a:xfrm>
            <a:off x="5257316" y="1180629"/>
            <a:ext cx="6934683" cy="4325397"/>
          </a:xfrm>
          <a:prstGeom prst="rect">
            <a:avLst/>
          </a:prstGeom>
          <a:solidFill>
            <a:schemeClr val="bg1"/>
          </a:solidFill>
          <a:ln w="3175">
            <a:noFill/>
          </a:ln>
        </p:spPr>
        <p:txBody>
          <a:bodyPr tIns="91440" bIns="1371600" anchor="ctr">
            <a:noAutofit/>
          </a:bodyPr>
          <a:lstStyle>
            <a:lvl1pPr marL="0" indent="0" algn="ctr">
              <a:buNone/>
              <a:defRPr>
                <a:solidFill>
                  <a:schemeClr val="bg2"/>
                </a:solidFill>
              </a:defRPr>
            </a:lvl1pPr>
          </a:lstStyle>
          <a:p>
            <a:r>
              <a:rPr lang="en-IN"/>
              <a:t>Screenshot</a:t>
            </a:r>
            <a:endParaRPr lang="en-US"/>
          </a:p>
        </p:txBody>
      </p:sp>
      <p:sp>
        <p:nvSpPr>
          <p:cNvPr id="2" name="Title 1"/>
          <p:cNvSpPr>
            <a:spLocks noGrp="1"/>
          </p:cNvSpPr>
          <p:nvPr>
            <p:ph type="title"/>
          </p:nvPr>
        </p:nvSpPr>
        <p:spPr>
          <a:xfrm>
            <a:off x="609600" y="387148"/>
            <a:ext cx="4239986" cy="615553"/>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Title of Presentation | Confidential</a:t>
            </a:r>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a:p>
        </p:txBody>
      </p:sp>
      <p:sp>
        <p:nvSpPr>
          <p:cNvPr id="5" name="Text Placeholder 6"/>
          <p:cNvSpPr>
            <a:spLocks noGrp="1"/>
          </p:cNvSpPr>
          <p:nvPr>
            <p:ph type="body" sz="quarter" idx="13"/>
          </p:nvPr>
        </p:nvSpPr>
        <p:spPr>
          <a:xfrm>
            <a:off x="609600" y="1972164"/>
            <a:ext cx="2933700" cy="4123836"/>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98195131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1_Device mock up slide_Mobile">
    <p:spTree>
      <p:nvGrpSpPr>
        <p:cNvPr id="1" name=""/>
        <p:cNvGrpSpPr/>
        <p:nvPr/>
      </p:nvGrpSpPr>
      <p:grpSpPr>
        <a:xfrm>
          <a:off x="0" y="0"/>
          <a:ext cx="0" cy="0"/>
          <a:chOff x="0" y="0"/>
          <a:chExt cx="0" cy="0"/>
        </a:xfrm>
      </p:grpSpPr>
      <p:sp>
        <p:nvSpPr>
          <p:cNvPr id="2" name="Title 1"/>
          <p:cNvSpPr>
            <a:spLocks noGrp="1"/>
          </p:cNvSpPr>
          <p:nvPr>
            <p:ph type="title"/>
          </p:nvPr>
        </p:nvSpPr>
        <p:spPr>
          <a:xfrm>
            <a:off x="609600" y="387148"/>
            <a:ext cx="4857750" cy="1231106"/>
          </a:xfrm>
        </p:spPr>
        <p:txBody>
          <a:bodyPr/>
          <a:lstStyle>
            <a:lvl1pPr>
              <a:defRPr sz="4000"/>
            </a:lvl1pPr>
          </a:lstStyle>
          <a:p>
            <a:r>
              <a:rPr lang="en-US"/>
              <a:t>Click to edit Master title style</a:t>
            </a:r>
          </a:p>
        </p:txBody>
      </p:sp>
      <p:sp>
        <p:nvSpPr>
          <p:cNvPr id="3" name="Footer Placeholder 2"/>
          <p:cNvSpPr>
            <a:spLocks noGrp="1"/>
          </p:cNvSpPr>
          <p:nvPr>
            <p:ph type="ftr" sz="quarter" idx="10"/>
          </p:nvPr>
        </p:nvSpPr>
        <p:spPr/>
        <p:txBody>
          <a:bodyPr/>
          <a:lstStyle/>
          <a:p>
            <a:r>
              <a:rPr lang="en-US"/>
              <a:t>Title of Presentation | Confidential</a:t>
            </a:r>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a:p>
        </p:txBody>
      </p:sp>
      <p:sp>
        <p:nvSpPr>
          <p:cNvPr id="5" name="Text Placeholder 6"/>
          <p:cNvSpPr>
            <a:spLocks noGrp="1"/>
          </p:cNvSpPr>
          <p:nvPr>
            <p:ph type="body" sz="quarter" idx="13"/>
          </p:nvPr>
        </p:nvSpPr>
        <p:spPr>
          <a:xfrm>
            <a:off x="609600" y="1972164"/>
            <a:ext cx="4857750" cy="4123836"/>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12975"/>
          <a:stretch/>
        </p:blipFill>
        <p:spPr>
          <a:xfrm>
            <a:off x="6897503" y="806889"/>
            <a:ext cx="3418890" cy="6051111"/>
          </a:xfrm>
          <a:prstGeom prst="rect">
            <a:avLst/>
          </a:prstGeom>
        </p:spPr>
      </p:pic>
      <p:sp>
        <p:nvSpPr>
          <p:cNvPr id="9" name="Picture Placeholder 4"/>
          <p:cNvSpPr>
            <a:spLocks noGrp="1"/>
          </p:cNvSpPr>
          <p:nvPr>
            <p:ph type="pic" sz="quarter" idx="17" hasCustomPrompt="1"/>
          </p:nvPr>
        </p:nvSpPr>
        <p:spPr>
          <a:xfrm>
            <a:off x="7133292" y="1655064"/>
            <a:ext cx="2945962" cy="5202936"/>
          </a:xfrm>
          <a:prstGeom prst="rect">
            <a:avLst/>
          </a:prstGeom>
          <a:noFill/>
        </p:spPr>
        <p:txBody>
          <a:bodyPr tIns="91440" bIns="1371600" anchor="ctr">
            <a:noAutofit/>
          </a:bodyPr>
          <a:lstStyle>
            <a:lvl1pPr marL="0" indent="0" algn="ctr">
              <a:buNone/>
              <a:defRPr>
                <a:solidFill>
                  <a:schemeClr val="bg2"/>
                </a:solidFill>
              </a:defRPr>
            </a:lvl1pPr>
          </a:lstStyle>
          <a:p>
            <a:r>
              <a:rPr lang="en-IN"/>
              <a:t>Screenshot</a:t>
            </a:r>
            <a:endParaRPr lang="en-US"/>
          </a:p>
        </p:txBody>
      </p:sp>
    </p:spTree>
    <p:extLst>
      <p:ext uri="{BB962C8B-B14F-4D97-AF65-F5344CB8AC3E}">
        <p14:creationId xmlns:p14="http://schemas.microsoft.com/office/powerpoint/2010/main" val="85923449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BlueGreen_Thank you slide">
    <p:bg>
      <p:bgPr>
        <a:gradFill>
          <a:gsLst>
            <a:gs pos="50000">
              <a:schemeClr val="accent5"/>
            </a:gs>
            <a:gs pos="0">
              <a:srgbClr val="034EA2"/>
            </a:gs>
            <a:gs pos="100000">
              <a:srgbClr val="B0D235"/>
            </a:gs>
          </a:gsLst>
          <a:lin ang="18900000" scaled="1"/>
        </a:gra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BCDF122-8555-7B41-A3D0-67E29D37E09E}"/>
              </a:ext>
            </a:extLst>
          </p:cNvPr>
          <p:cNvGrpSpPr>
            <a:grpSpLocks noChangeAspect="1"/>
          </p:cNvGrpSpPr>
          <p:nvPr/>
        </p:nvGrpSpPr>
        <p:grpSpPr>
          <a:xfrm>
            <a:off x="1877052" y="476918"/>
            <a:ext cx="8437896" cy="5904164"/>
            <a:chOff x="6935788" y="3157538"/>
            <a:chExt cx="1136650" cy="795337"/>
          </a:xfrm>
          <a:solidFill>
            <a:schemeClr val="bg1">
              <a:alpha val="10000"/>
            </a:schemeClr>
          </a:solidFill>
        </p:grpSpPr>
        <p:sp>
          <p:nvSpPr>
            <p:cNvPr id="23" name="Freeform 22">
              <a:extLst>
                <a:ext uri="{FF2B5EF4-FFF2-40B4-BE49-F238E27FC236}">
                  <a16:creationId xmlns:a16="http://schemas.microsoft.com/office/drawing/2014/main" id="{409EEB6E-588D-BD40-A284-E8AFF9CE9C87}"/>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23">
              <a:extLst>
                <a:ext uri="{FF2B5EF4-FFF2-40B4-BE49-F238E27FC236}">
                  <a16:creationId xmlns:a16="http://schemas.microsoft.com/office/drawing/2014/main" id="{5BA86735-9237-0E41-B5CB-EF3CE87942F1}"/>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4">
              <a:extLst>
                <a:ext uri="{FF2B5EF4-FFF2-40B4-BE49-F238E27FC236}">
                  <a16:creationId xmlns:a16="http://schemas.microsoft.com/office/drawing/2014/main" id="{48DA2662-5E1D-D946-B31C-0BAC13D86B63}"/>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9" name="Group 8">
            <a:extLst>
              <a:ext uri="{FF2B5EF4-FFF2-40B4-BE49-F238E27FC236}">
                <a16:creationId xmlns:a16="http://schemas.microsoft.com/office/drawing/2014/main" id="{61392844-4C1B-794E-BDC5-91FBFB7ED4A7}"/>
              </a:ext>
            </a:extLst>
          </p:cNvPr>
          <p:cNvGrpSpPr/>
          <p:nvPr/>
        </p:nvGrpSpPr>
        <p:grpSpPr>
          <a:xfrm>
            <a:off x="4821936" y="2467320"/>
            <a:ext cx="2548128" cy="315914"/>
            <a:chOff x="1757363" y="3146425"/>
            <a:chExt cx="6607175" cy="819150"/>
          </a:xfrm>
          <a:solidFill>
            <a:schemeClr val="bg1"/>
          </a:solidFill>
        </p:grpSpPr>
        <p:sp>
          <p:nvSpPr>
            <p:cNvPr id="10" name="Freeform 1">
              <a:extLst>
                <a:ext uri="{FF2B5EF4-FFF2-40B4-BE49-F238E27FC236}">
                  <a16:creationId xmlns:a16="http://schemas.microsoft.com/office/drawing/2014/main" id="{CF62CECC-1B2E-0747-B8A8-572DD95A505F}"/>
                </a:ext>
              </a:extLst>
            </p:cNvPr>
            <p:cNvSpPr>
              <a:spLocks noChangeArrowheads="1"/>
            </p:cNvSpPr>
            <p:nvPr/>
          </p:nvSpPr>
          <p:spPr bwMode="auto">
            <a:xfrm>
              <a:off x="6669088" y="3159125"/>
              <a:ext cx="201612" cy="793750"/>
            </a:xfrm>
            <a:custGeom>
              <a:avLst/>
              <a:gdLst>
                <a:gd name="T0" fmla="*/ 50 w 560"/>
                <a:gd name="T1" fmla="*/ 0 h 2205"/>
                <a:gd name="T2" fmla="*/ 0 w 560"/>
                <a:gd name="T3" fmla="*/ 50 h 2205"/>
                <a:gd name="T4" fmla="*/ 0 w 560"/>
                <a:gd name="T5" fmla="*/ 2154 h 2205"/>
                <a:gd name="T6" fmla="*/ 50 w 560"/>
                <a:gd name="T7" fmla="*/ 2204 h 2205"/>
                <a:gd name="T8" fmla="*/ 509 w 560"/>
                <a:gd name="T9" fmla="*/ 2204 h 2205"/>
                <a:gd name="T10" fmla="*/ 559 w 560"/>
                <a:gd name="T11" fmla="*/ 2154 h 2205"/>
                <a:gd name="T12" fmla="*/ 559 w 560"/>
                <a:gd name="T13" fmla="*/ 50 h 2205"/>
                <a:gd name="T14" fmla="*/ 509 w 560"/>
                <a:gd name="T15" fmla="*/ 0 h 2205"/>
                <a:gd name="T16" fmla="*/ 50 w 560"/>
                <a:gd name="T17"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2205">
                  <a:moveTo>
                    <a:pt x="50" y="0"/>
                  </a:moveTo>
                  <a:cubicBezTo>
                    <a:pt x="21" y="0"/>
                    <a:pt x="0" y="24"/>
                    <a:pt x="0" y="50"/>
                  </a:cubicBezTo>
                  <a:lnTo>
                    <a:pt x="0" y="2154"/>
                  </a:lnTo>
                  <a:cubicBezTo>
                    <a:pt x="0" y="2183"/>
                    <a:pt x="24" y="2204"/>
                    <a:pt x="50" y="2204"/>
                  </a:cubicBezTo>
                  <a:lnTo>
                    <a:pt x="509" y="2204"/>
                  </a:lnTo>
                  <a:cubicBezTo>
                    <a:pt x="538" y="2204"/>
                    <a:pt x="559" y="2180"/>
                    <a:pt x="559" y="2154"/>
                  </a:cubicBezTo>
                  <a:lnTo>
                    <a:pt x="559" y="50"/>
                  </a:lnTo>
                  <a:cubicBezTo>
                    <a:pt x="559" y="21"/>
                    <a:pt x="535" y="0"/>
                    <a:pt x="509" y="0"/>
                  </a:cubicBezTo>
                  <a:lnTo>
                    <a:pt x="5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2">
              <a:extLst>
                <a:ext uri="{FF2B5EF4-FFF2-40B4-BE49-F238E27FC236}">
                  <a16:creationId xmlns:a16="http://schemas.microsoft.com/office/drawing/2014/main" id="{19F24F82-469C-C145-92D5-EA1F2591D7DF}"/>
                </a:ext>
              </a:extLst>
            </p:cNvPr>
            <p:cNvSpPr>
              <a:spLocks noChangeArrowheads="1"/>
            </p:cNvSpPr>
            <p:nvPr/>
          </p:nvSpPr>
          <p:spPr bwMode="auto">
            <a:xfrm>
              <a:off x="8107363" y="3824288"/>
              <a:ext cx="106362" cy="130175"/>
            </a:xfrm>
            <a:custGeom>
              <a:avLst/>
              <a:gdLst>
                <a:gd name="T0" fmla="*/ 115 w 297"/>
                <a:gd name="T1" fmla="*/ 57 h 360"/>
                <a:gd name="T2" fmla="*/ 28 w 297"/>
                <a:gd name="T3" fmla="*/ 57 h 360"/>
                <a:gd name="T4" fmla="*/ 0 w 297"/>
                <a:gd name="T5" fmla="*/ 28 h 360"/>
                <a:gd name="T6" fmla="*/ 28 w 297"/>
                <a:gd name="T7" fmla="*/ 0 h 360"/>
                <a:gd name="T8" fmla="*/ 267 w 297"/>
                <a:gd name="T9" fmla="*/ 0 h 360"/>
                <a:gd name="T10" fmla="*/ 296 w 297"/>
                <a:gd name="T11" fmla="*/ 28 h 360"/>
                <a:gd name="T12" fmla="*/ 267 w 297"/>
                <a:gd name="T13" fmla="*/ 57 h 360"/>
                <a:gd name="T14" fmla="*/ 181 w 297"/>
                <a:gd name="T15" fmla="*/ 57 h 360"/>
                <a:gd name="T16" fmla="*/ 181 w 297"/>
                <a:gd name="T17" fmla="*/ 327 h 360"/>
                <a:gd name="T18" fmla="*/ 149 w 297"/>
                <a:gd name="T19" fmla="*/ 359 h 360"/>
                <a:gd name="T20" fmla="*/ 118 w 297"/>
                <a:gd name="T21" fmla="*/ 327 h 360"/>
                <a:gd name="T22" fmla="*/ 118 w 297"/>
                <a:gd name="T23" fmla="*/ 57 h 360"/>
                <a:gd name="T24" fmla="*/ 115 w 297"/>
                <a:gd name="T25"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7" h="360">
                  <a:moveTo>
                    <a:pt x="115" y="57"/>
                  </a:moveTo>
                  <a:lnTo>
                    <a:pt x="28" y="57"/>
                  </a:lnTo>
                  <a:cubicBezTo>
                    <a:pt x="13" y="57"/>
                    <a:pt x="0" y="44"/>
                    <a:pt x="0" y="28"/>
                  </a:cubicBezTo>
                  <a:cubicBezTo>
                    <a:pt x="0" y="13"/>
                    <a:pt x="13" y="0"/>
                    <a:pt x="28" y="0"/>
                  </a:cubicBezTo>
                  <a:lnTo>
                    <a:pt x="267" y="0"/>
                  </a:lnTo>
                  <a:cubicBezTo>
                    <a:pt x="283" y="0"/>
                    <a:pt x="296" y="13"/>
                    <a:pt x="296" y="28"/>
                  </a:cubicBezTo>
                  <a:cubicBezTo>
                    <a:pt x="296" y="44"/>
                    <a:pt x="283" y="57"/>
                    <a:pt x="267" y="57"/>
                  </a:cubicBezTo>
                  <a:lnTo>
                    <a:pt x="181" y="57"/>
                  </a:lnTo>
                  <a:lnTo>
                    <a:pt x="181" y="327"/>
                  </a:lnTo>
                  <a:cubicBezTo>
                    <a:pt x="181" y="346"/>
                    <a:pt x="167" y="359"/>
                    <a:pt x="149" y="359"/>
                  </a:cubicBezTo>
                  <a:cubicBezTo>
                    <a:pt x="131" y="359"/>
                    <a:pt x="118" y="346"/>
                    <a:pt x="118" y="327"/>
                  </a:cubicBezTo>
                  <a:lnTo>
                    <a:pt x="118" y="57"/>
                  </a:lnTo>
                  <a:lnTo>
                    <a:pt x="115" y="5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3">
              <a:extLst>
                <a:ext uri="{FF2B5EF4-FFF2-40B4-BE49-F238E27FC236}">
                  <a16:creationId xmlns:a16="http://schemas.microsoft.com/office/drawing/2014/main" id="{7C3CDDBB-A1B5-9141-9F65-E0AB1278330A}"/>
                </a:ext>
              </a:extLst>
            </p:cNvPr>
            <p:cNvSpPr>
              <a:spLocks noChangeArrowheads="1"/>
            </p:cNvSpPr>
            <p:nvPr/>
          </p:nvSpPr>
          <p:spPr bwMode="auto">
            <a:xfrm>
              <a:off x="8235950" y="3822700"/>
              <a:ext cx="128588" cy="130175"/>
            </a:xfrm>
            <a:custGeom>
              <a:avLst/>
              <a:gdLst>
                <a:gd name="T0" fmla="*/ 0 w 355"/>
                <a:gd name="T1" fmla="*/ 31 h 363"/>
                <a:gd name="T2" fmla="*/ 31 w 355"/>
                <a:gd name="T3" fmla="*/ 0 h 363"/>
                <a:gd name="T4" fmla="*/ 39 w 355"/>
                <a:gd name="T5" fmla="*/ 0 h 363"/>
                <a:gd name="T6" fmla="*/ 68 w 355"/>
                <a:gd name="T7" fmla="*/ 16 h 363"/>
                <a:gd name="T8" fmla="*/ 175 w 355"/>
                <a:gd name="T9" fmla="*/ 186 h 363"/>
                <a:gd name="T10" fmla="*/ 286 w 355"/>
                <a:gd name="T11" fmla="*/ 16 h 363"/>
                <a:gd name="T12" fmla="*/ 314 w 355"/>
                <a:gd name="T13" fmla="*/ 0 h 363"/>
                <a:gd name="T14" fmla="*/ 322 w 355"/>
                <a:gd name="T15" fmla="*/ 0 h 363"/>
                <a:gd name="T16" fmla="*/ 354 w 355"/>
                <a:gd name="T17" fmla="*/ 31 h 363"/>
                <a:gd name="T18" fmla="*/ 354 w 355"/>
                <a:gd name="T19" fmla="*/ 330 h 363"/>
                <a:gd name="T20" fmla="*/ 322 w 355"/>
                <a:gd name="T21" fmla="*/ 362 h 363"/>
                <a:gd name="T22" fmla="*/ 291 w 355"/>
                <a:gd name="T23" fmla="*/ 330 h 363"/>
                <a:gd name="T24" fmla="*/ 291 w 355"/>
                <a:gd name="T25" fmla="*/ 115 h 363"/>
                <a:gd name="T26" fmla="*/ 204 w 355"/>
                <a:gd name="T27" fmla="*/ 246 h 363"/>
                <a:gd name="T28" fmla="*/ 178 w 355"/>
                <a:gd name="T29" fmla="*/ 262 h 363"/>
                <a:gd name="T30" fmla="*/ 152 w 355"/>
                <a:gd name="T31" fmla="*/ 246 h 363"/>
                <a:gd name="T32" fmla="*/ 65 w 355"/>
                <a:gd name="T33" fmla="*/ 115 h 363"/>
                <a:gd name="T34" fmla="*/ 65 w 355"/>
                <a:gd name="T35" fmla="*/ 330 h 363"/>
                <a:gd name="T36" fmla="*/ 34 w 355"/>
                <a:gd name="T37" fmla="*/ 362 h 363"/>
                <a:gd name="T38" fmla="*/ 2 w 355"/>
                <a:gd name="T39" fmla="*/ 330 h 363"/>
                <a:gd name="T40" fmla="*/ 2 w 355"/>
                <a:gd name="T41" fmla="*/ 31 h 363"/>
                <a:gd name="T42" fmla="*/ 0 w 355"/>
                <a:gd name="T43" fmla="*/ 3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5" h="363">
                  <a:moveTo>
                    <a:pt x="0" y="31"/>
                  </a:moveTo>
                  <a:cubicBezTo>
                    <a:pt x="0" y="13"/>
                    <a:pt x="13" y="0"/>
                    <a:pt x="31" y="0"/>
                  </a:cubicBezTo>
                  <a:lnTo>
                    <a:pt x="39" y="0"/>
                  </a:lnTo>
                  <a:cubicBezTo>
                    <a:pt x="52" y="0"/>
                    <a:pt x="63" y="8"/>
                    <a:pt x="68" y="16"/>
                  </a:cubicBezTo>
                  <a:lnTo>
                    <a:pt x="175" y="186"/>
                  </a:lnTo>
                  <a:lnTo>
                    <a:pt x="286" y="16"/>
                  </a:lnTo>
                  <a:cubicBezTo>
                    <a:pt x="293" y="5"/>
                    <a:pt x="301" y="0"/>
                    <a:pt x="314" y="0"/>
                  </a:cubicBezTo>
                  <a:lnTo>
                    <a:pt x="322" y="0"/>
                  </a:lnTo>
                  <a:cubicBezTo>
                    <a:pt x="341" y="0"/>
                    <a:pt x="354" y="13"/>
                    <a:pt x="354" y="31"/>
                  </a:cubicBezTo>
                  <a:lnTo>
                    <a:pt x="354" y="330"/>
                  </a:lnTo>
                  <a:cubicBezTo>
                    <a:pt x="354" y="349"/>
                    <a:pt x="341" y="362"/>
                    <a:pt x="322" y="362"/>
                  </a:cubicBezTo>
                  <a:cubicBezTo>
                    <a:pt x="307" y="362"/>
                    <a:pt x="291" y="349"/>
                    <a:pt x="291" y="330"/>
                  </a:cubicBezTo>
                  <a:lnTo>
                    <a:pt x="291" y="115"/>
                  </a:lnTo>
                  <a:lnTo>
                    <a:pt x="204" y="246"/>
                  </a:lnTo>
                  <a:cubicBezTo>
                    <a:pt x="196" y="257"/>
                    <a:pt x="189" y="262"/>
                    <a:pt x="178" y="262"/>
                  </a:cubicBezTo>
                  <a:cubicBezTo>
                    <a:pt x="168" y="262"/>
                    <a:pt x="160" y="257"/>
                    <a:pt x="152" y="246"/>
                  </a:cubicBezTo>
                  <a:lnTo>
                    <a:pt x="65" y="115"/>
                  </a:lnTo>
                  <a:lnTo>
                    <a:pt x="65" y="330"/>
                  </a:lnTo>
                  <a:cubicBezTo>
                    <a:pt x="65" y="349"/>
                    <a:pt x="52" y="362"/>
                    <a:pt x="34" y="362"/>
                  </a:cubicBezTo>
                  <a:cubicBezTo>
                    <a:pt x="16" y="362"/>
                    <a:pt x="2" y="349"/>
                    <a:pt x="2" y="330"/>
                  </a:cubicBezTo>
                  <a:lnTo>
                    <a:pt x="2" y="31"/>
                  </a:lnTo>
                  <a:lnTo>
                    <a:pt x="0" y="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4">
              <a:extLst>
                <a:ext uri="{FF2B5EF4-FFF2-40B4-BE49-F238E27FC236}">
                  <a16:creationId xmlns:a16="http://schemas.microsoft.com/office/drawing/2014/main" id="{50DCBBD5-9DCD-4A4E-AAA9-C4D6EA407FFB}"/>
                </a:ext>
              </a:extLst>
            </p:cNvPr>
            <p:cNvSpPr>
              <a:spLocks noChangeArrowheads="1"/>
            </p:cNvSpPr>
            <p:nvPr/>
          </p:nvSpPr>
          <p:spPr bwMode="auto">
            <a:xfrm>
              <a:off x="2774950" y="3159125"/>
              <a:ext cx="949325" cy="795338"/>
            </a:xfrm>
            <a:custGeom>
              <a:avLst/>
              <a:gdLst>
                <a:gd name="T0" fmla="*/ 2163 w 2638"/>
                <a:gd name="T1" fmla="*/ 0 h 2210"/>
                <a:gd name="T2" fmla="*/ 2079 w 2638"/>
                <a:gd name="T3" fmla="*/ 84 h 2210"/>
                <a:gd name="T4" fmla="*/ 2079 w 2638"/>
                <a:gd name="T5" fmla="*/ 1515 h 2210"/>
                <a:gd name="T6" fmla="*/ 1610 w 2638"/>
                <a:gd name="T7" fmla="*/ 1715 h 2210"/>
                <a:gd name="T8" fmla="*/ 1319 w 2638"/>
                <a:gd name="T9" fmla="*/ 1715 h 2210"/>
                <a:gd name="T10" fmla="*/ 1028 w 2638"/>
                <a:gd name="T11" fmla="*/ 1715 h 2210"/>
                <a:gd name="T12" fmla="*/ 558 w 2638"/>
                <a:gd name="T13" fmla="*/ 1515 h 2210"/>
                <a:gd name="T14" fmla="*/ 558 w 2638"/>
                <a:gd name="T15" fmla="*/ 84 h 2210"/>
                <a:gd name="T16" fmla="*/ 474 w 2638"/>
                <a:gd name="T17" fmla="*/ 0 h 2210"/>
                <a:gd name="T18" fmla="*/ 84 w 2638"/>
                <a:gd name="T19" fmla="*/ 0 h 2210"/>
                <a:gd name="T20" fmla="*/ 0 w 2638"/>
                <a:gd name="T21" fmla="*/ 84 h 2210"/>
                <a:gd name="T22" fmla="*/ 0 w 2638"/>
                <a:gd name="T23" fmla="*/ 1547 h 2210"/>
                <a:gd name="T24" fmla="*/ 320 w 2638"/>
                <a:gd name="T25" fmla="*/ 2083 h 2210"/>
                <a:gd name="T26" fmla="*/ 1161 w 2638"/>
                <a:gd name="T27" fmla="*/ 2204 h 2210"/>
                <a:gd name="T28" fmla="*/ 1319 w 2638"/>
                <a:gd name="T29" fmla="*/ 2204 h 2210"/>
                <a:gd name="T30" fmla="*/ 1476 w 2638"/>
                <a:gd name="T31" fmla="*/ 2204 h 2210"/>
                <a:gd name="T32" fmla="*/ 2317 w 2638"/>
                <a:gd name="T33" fmla="*/ 2083 h 2210"/>
                <a:gd name="T34" fmla="*/ 2637 w 2638"/>
                <a:gd name="T35" fmla="*/ 1547 h 2210"/>
                <a:gd name="T36" fmla="*/ 2637 w 2638"/>
                <a:gd name="T37" fmla="*/ 84 h 2210"/>
                <a:gd name="T38" fmla="*/ 2553 w 2638"/>
                <a:gd name="T39" fmla="*/ 0 h 2210"/>
                <a:gd name="T40" fmla="*/ 2163 w 2638"/>
                <a:gd name="T41" fmla="*/ 0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8" h="2210">
                  <a:moveTo>
                    <a:pt x="2163" y="0"/>
                  </a:moveTo>
                  <a:cubicBezTo>
                    <a:pt x="2116" y="0"/>
                    <a:pt x="2079" y="39"/>
                    <a:pt x="2079" y="84"/>
                  </a:cubicBezTo>
                  <a:lnTo>
                    <a:pt x="2079" y="1515"/>
                  </a:lnTo>
                  <a:cubicBezTo>
                    <a:pt x="2079" y="1667"/>
                    <a:pt x="1869" y="1715"/>
                    <a:pt x="1610" y="1715"/>
                  </a:cubicBezTo>
                  <a:lnTo>
                    <a:pt x="1319" y="1715"/>
                  </a:lnTo>
                  <a:lnTo>
                    <a:pt x="1028" y="1715"/>
                  </a:lnTo>
                  <a:cubicBezTo>
                    <a:pt x="768" y="1715"/>
                    <a:pt x="558" y="1667"/>
                    <a:pt x="558" y="1515"/>
                  </a:cubicBezTo>
                  <a:lnTo>
                    <a:pt x="558" y="84"/>
                  </a:lnTo>
                  <a:cubicBezTo>
                    <a:pt x="558" y="37"/>
                    <a:pt x="519" y="0"/>
                    <a:pt x="474" y="0"/>
                  </a:cubicBezTo>
                  <a:lnTo>
                    <a:pt x="84" y="0"/>
                  </a:lnTo>
                  <a:cubicBezTo>
                    <a:pt x="37" y="0"/>
                    <a:pt x="0" y="39"/>
                    <a:pt x="0" y="84"/>
                  </a:cubicBezTo>
                  <a:lnTo>
                    <a:pt x="0" y="1547"/>
                  </a:lnTo>
                  <a:cubicBezTo>
                    <a:pt x="0" y="1797"/>
                    <a:pt x="110" y="1957"/>
                    <a:pt x="320" y="2083"/>
                  </a:cubicBezTo>
                  <a:cubicBezTo>
                    <a:pt x="530" y="2209"/>
                    <a:pt x="1017" y="2204"/>
                    <a:pt x="1161" y="2204"/>
                  </a:cubicBezTo>
                  <a:lnTo>
                    <a:pt x="1319" y="2204"/>
                  </a:lnTo>
                  <a:lnTo>
                    <a:pt x="1476" y="2204"/>
                  </a:lnTo>
                  <a:cubicBezTo>
                    <a:pt x="1620" y="2204"/>
                    <a:pt x="2107" y="2209"/>
                    <a:pt x="2317" y="2083"/>
                  </a:cubicBezTo>
                  <a:cubicBezTo>
                    <a:pt x="2526" y="1957"/>
                    <a:pt x="2637" y="1797"/>
                    <a:pt x="2637" y="1547"/>
                  </a:cubicBezTo>
                  <a:lnTo>
                    <a:pt x="2637" y="84"/>
                  </a:lnTo>
                  <a:cubicBezTo>
                    <a:pt x="2637" y="37"/>
                    <a:pt x="2601" y="0"/>
                    <a:pt x="2553" y="0"/>
                  </a:cubicBezTo>
                  <a:lnTo>
                    <a:pt x="216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5">
              <a:extLst>
                <a:ext uri="{FF2B5EF4-FFF2-40B4-BE49-F238E27FC236}">
                  <a16:creationId xmlns:a16="http://schemas.microsoft.com/office/drawing/2014/main" id="{43A68453-55AD-B34D-97D6-126AAF111748}"/>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6">
              <a:extLst>
                <a:ext uri="{FF2B5EF4-FFF2-40B4-BE49-F238E27FC236}">
                  <a16:creationId xmlns:a16="http://schemas.microsoft.com/office/drawing/2014/main" id="{D0DC3D4F-65D0-C249-AB0B-8E8489D18665}"/>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7">
              <a:extLst>
                <a:ext uri="{FF2B5EF4-FFF2-40B4-BE49-F238E27FC236}">
                  <a16:creationId xmlns:a16="http://schemas.microsoft.com/office/drawing/2014/main" id="{600DDECF-BF8D-E946-B902-2C4FF3F2D0EC}"/>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8">
              <a:extLst>
                <a:ext uri="{FF2B5EF4-FFF2-40B4-BE49-F238E27FC236}">
                  <a16:creationId xmlns:a16="http://schemas.microsoft.com/office/drawing/2014/main" id="{DDD14FDE-81AC-5644-8559-68EEB8A20BEE}"/>
                </a:ext>
              </a:extLst>
            </p:cNvPr>
            <p:cNvSpPr>
              <a:spLocks noChangeArrowheads="1"/>
            </p:cNvSpPr>
            <p:nvPr/>
          </p:nvSpPr>
          <p:spPr bwMode="auto">
            <a:xfrm>
              <a:off x="3789363" y="3159125"/>
              <a:ext cx="869950" cy="793750"/>
            </a:xfrm>
            <a:custGeom>
              <a:avLst/>
              <a:gdLst>
                <a:gd name="T0" fmla="*/ 1486 w 2418"/>
                <a:gd name="T1" fmla="*/ 543 h 2205"/>
                <a:gd name="T2" fmla="*/ 1539 w 2418"/>
                <a:gd name="T3" fmla="*/ 490 h 2205"/>
                <a:gd name="T4" fmla="*/ 2333 w 2418"/>
                <a:gd name="T5" fmla="*/ 490 h 2205"/>
                <a:gd name="T6" fmla="*/ 2417 w 2418"/>
                <a:gd name="T7" fmla="*/ 406 h 2205"/>
                <a:gd name="T8" fmla="*/ 2417 w 2418"/>
                <a:gd name="T9" fmla="*/ 84 h 2205"/>
                <a:gd name="T10" fmla="*/ 2333 w 2418"/>
                <a:gd name="T11" fmla="*/ 0 h 2205"/>
                <a:gd name="T12" fmla="*/ 84 w 2418"/>
                <a:gd name="T13" fmla="*/ 0 h 2205"/>
                <a:gd name="T14" fmla="*/ 0 w 2418"/>
                <a:gd name="T15" fmla="*/ 84 h 2205"/>
                <a:gd name="T16" fmla="*/ 0 w 2418"/>
                <a:gd name="T17" fmla="*/ 406 h 2205"/>
                <a:gd name="T18" fmla="*/ 84 w 2418"/>
                <a:gd name="T19" fmla="*/ 490 h 2205"/>
                <a:gd name="T20" fmla="*/ 878 w 2418"/>
                <a:gd name="T21" fmla="*/ 490 h 2205"/>
                <a:gd name="T22" fmla="*/ 930 w 2418"/>
                <a:gd name="T23" fmla="*/ 543 h 2205"/>
                <a:gd name="T24" fmla="*/ 930 w 2418"/>
                <a:gd name="T25" fmla="*/ 2120 h 2205"/>
                <a:gd name="T26" fmla="*/ 1014 w 2418"/>
                <a:gd name="T27" fmla="*/ 2204 h 2205"/>
                <a:gd name="T28" fmla="*/ 1402 w 2418"/>
                <a:gd name="T29" fmla="*/ 2204 h 2205"/>
                <a:gd name="T30" fmla="*/ 1486 w 2418"/>
                <a:gd name="T31" fmla="*/ 2120 h 2205"/>
                <a:gd name="T32" fmla="*/ 1486 w 2418"/>
                <a:gd name="T33" fmla="*/ 543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8" h="2205">
                  <a:moveTo>
                    <a:pt x="1486" y="543"/>
                  </a:moveTo>
                  <a:cubicBezTo>
                    <a:pt x="1486" y="514"/>
                    <a:pt x="1510" y="490"/>
                    <a:pt x="1539" y="490"/>
                  </a:cubicBezTo>
                  <a:lnTo>
                    <a:pt x="2333" y="490"/>
                  </a:lnTo>
                  <a:cubicBezTo>
                    <a:pt x="2380" y="490"/>
                    <a:pt x="2417" y="451"/>
                    <a:pt x="2417" y="406"/>
                  </a:cubicBezTo>
                  <a:lnTo>
                    <a:pt x="2417" y="84"/>
                  </a:lnTo>
                  <a:cubicBezTo>
                    <a:pt x="2417" y="37"/>
                    <a:pt x="2378" y="0"/>
                    <a:pt x="2333" y="0"/>
                  </a:cubicBezTo>
                  <a:lnTo>
                    <a:pt x="84" y="0"/>
                  </a:lnTo>
                  <a:cubicBezTo>
                    <a:pt x="37" y="0"/>
                    <a:pt x="0" y="39"/>
                    <a:pt x="0" y="84"/>
                  </a:cubicBezTo>
                  <a:lnTo>
                    <a:pt x="0" y="406"/>
                  </a:lnTo>
                  <a:cubicBezTo>
                    <a:pt x="0" y="454"/>
                    <a:pt x="39" y="490"/>
                    <a:pt x="84" y="490"/>
                  </a:cubicBezTo>
                  <a:lnTo>
                    <a:pt x="878" y="490"/>
                  </a:lnTo>
                  <a:cubicBezTo>
                    <a:pt x="907" y="490"/>
                    <a:pt x="930" y="514"/>
                    <a:pt x="930" y="543"/>
                  </a:cubicBezTo>
                  <a:lnTo>
                    <a:pt x="930" y="2120"/>
                  </a:lnTo>
                  <a:cubicBezTo>
                    <a:pt x="930" y="2167"/>
                    <a:pt x="970" y="2204"/>
                    <a:pt x="1014" y="2204"/>
                  </a:cubicBezTo>
                  <a:lnTo>
                    <a:pt x="1402" y="2204"/>
                  </a:lnTo>
                  <a:cubicBezTo>
                    <a:pt x="1450" y="2204"/>
                    <a:pt x="1486" y="2164"/>
                    <a:pt x="1486" y="2120"/>
                  </a:cubicBezTo>
                  <a:lnTo>
                    <a:pt x="1486" y="54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9">
              <a:extLst>
                <a:ext uri="{FF2B5EF4-FFF2-40B4-BE49-F238E27FC236}">
                  <a16:creationId xmlns:a16="http://schemas.microsoft.com/office/drawing/2014/main" id="{9F2DB374-3C99-714F-91A1-D7FEAC736CFB}"/>
                </a:ext>
              </a:extLst>
            </p:cNvPr>
            <p:cNvSpPr>
              <a:spLocks noChangeArrowheads="1"/>
            </p:cNvSpPr>
            <p:nvPr/>
          </p:nvSpPr>
          <p:spPr bwMode="auto">
            <a:xfrm>
              <a:off x="1757363" y="3146425"/>
              <a:ext cx="952500" cy="819150"/>
            </a:xfrm>
            <a:custGeom>
              <a:avLst/>
              <a:gdLst>
                <a:gd name="T0" fmla="*/ 2050 w 2646"/>
                <a:gd name="T1" fmla="*/ 1416 h 2276"/>
                <a:gd name="T2" fmla="*/ 2087 w 2646"/>
                <a:gd name="T3" fmla="*/ 1379 h 2276"/>
                <a:gd name="T4" fmla="*/ 2087 w 2646"/>
                <a:gd name="T5" fmla="*/ 121 h 2276"/>
                <a:gd name="T6" fmla="*/ 2171 w 2646"/>
                <a:gd name="T7" fmla="*/ 37 h 2276"/>
                <a:gd name="T8" fmla="*/ 2561 w 2646"/>
                <a:gd name="T9" fmla="*/ 37 h 2276"/>
                <a:gd name="T10" fmla="*/ 2645 w 2646"/>
                <a:gd name="T11" fmla="*/ 121 h 2276"/>
                <a:gd name="T12" fmla="*/ 2645 w 2646"/>
                <a:gd name="T13" fmla="*/ 1945 h 2276"/>
                <a:gd name="T14" fmla="*/ 2501 w 2646"/>
                <a:gd name="T15" fmla="*/ 2243 h 2276"/>
                <a:gd name="T16" fmla="*/ 2084 w 2646"/>
                <a:gd name="T17" fmla="*/ 2149 h 2276"/>
                <a:gd name="T18" fmla="*/ 689 w 2646"/>
                <a:gd name="T19" fmla="*/ 934 h 2276"/>
                <a:gd name="T20" fmla="*/ 611 w 2646"/>
                <a:gd name="T21" fmla="*/ 863 h 2276"/>
                <a:gd name="T22" fmla="*/ 592 w 2646"/>
                <a:gd name="T23" fmla="*/ 855 h 2276"/>
                <a:gd name="T24" fmla="*/ 561 w 2646"/>
                <a:gd name="T25" fmla="*/ 886 h 2276"/>
                <a:gd name="T26" fmla="*/ 561 w 2646"/>
                <a:gd name="T27" fmla="*/ 2152 h 2276"/>
                <a:gd name="T28" fmla="*/ 477 w 2646"/>
                <a:gd name="T29" fmla="*/ 2236 h 2276"/>
                <a:gd name="T30" fmla="*/ 84 w 2646"/>
                <a:gd name="T31" fmla="*/ 2236 h 2276"/>
                <a:gd name="T32" fmla="*/ 0 w 2646"/>
                <a:gd name="T33" fmla="*/ 2152 h 2276"/>
                <a:gd name="T34" fmla="*/ 0 w 2646"/>
                <a:gd name="T35" fmla="*/ 331 h 2276"/>
                <a:gd name="T36" fmla="*/ 144 w 2646"/>
                <a:gd name="T37" fmla="*/ 32 h 2276"/>
                <a:gd name="T38" fmla="*/ 561 w 2646"/>
                <a:gd name="T39" fmla="*/ 126 h 2276"/>
                <a:gd name="T40" fmla="*/ 1956 w 2646"/>
                <a:gd name="T41" fmla="*/ 1343 h 2276"/>
                <a:gd name="T42" fmla="*/ 2024 w 2646"/>
                <a:gd name="T43" fmla="*/ 1406 h 2276"/>
                <a:gd name="T44" fmla="*/ 2050 w 2646"/>
                <a:gd name="T45" fmla="*/ 1416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46" h="2276">
                  <a:moveTo>
                    <a:pt x="2050" y="1416"/>
                  </a:moveTo>
                  <a:cubicBezTo>
                    <a:pt x="2068" y="1416"/>
                    <a:pt x="2087" y="1400"/>
                    <a:pt x="2087" y="1379"/>
                  </a:cubicBezTo>
                  <a:lnTo>
                    <a:pt x="2087" y="121"/>
                  </a:lnTo>
                  <a:cubicBezTo>
                    <a:pt x="2087" y="74"/>
                    <a:pt x="2126" y="37"/>
                    <a:pt x="2171" y="37"/>
                  </a:cubicBezTo>
                  <a:lnTo>
                    <a:pt x="2561" y="37"/>
                  </a:lnTo>
                  <a:cubicBezTo>
                    <a:pt x="2608" y="37"/>
                    <a:pt x="2645" y="76"/>
                    <a:pt x="2645" y="121"/>
                  </a:cubicBezTo>
                  <a:lnTo>
                    <a:pt x="2645" y="1945"/>
                  </a:lnTo>
                  <a:cubicBezTo>
                    <a:pt x="2645" y="2131"/>
                    <a:pt x="2572" y="2212"/>
                    <a:pt x="2501" y="2243"/>
                  </a:cubicBezTo>
                  <a:cubicBezTo>
                    <a:pt x="2430" y="2275"/>
                    <a:pt x="2215" y="2262"/>
                    <a:pt x="2084" y="2149"/>
                  </a:cubicBezTo>
                  <a:cubicBezTo>
                    <a:pt x="1956" y="2036"/>
                    <a:pt x="689" y="934"/>
                    <a:pt x="689" y="934"/>
                  </a:cubicBezTo>
                  <a:cubicBezTo>
                    <a:pt x="689" y="934"/>
                    <a:pt x="616" y="868"/>
                    <a:pt x="611" y="863"/>
                  </a:cubicBezTo>
                  <a:cubicBezTo>
                    <a:pt x="605" y="858"/>
                    <a:pt x="598" y="855"/>
                    <a:pt x="592" y="855"/>
                  </a:cubicBezTo>
                  <a:cubicBezTo>
                    <a:pt x="574" y="855"/>
                    <a:pt x="561" y="868"/>
                    <a:pt x="561" y="886"/>
                  </a:cubicBezTo>
                  <a:lnTo>
                    <a:pt x="561" y="2152"/>
                  </a:lnTo>
                  <a:cubicBezTo>
                    <a:pt x="561" y="2199"/>
                    <a:pt x="522" y="2236"/>
                    <a:pt x="477" y="2236"/>
                  </a:cubicBezTo>
                  <a:lnTo>
                    <a:pt x="84" y="2236"/>
                  </a:lnTo>
                  <a:cubicBezTo>
                    <a:pt x="37" y="2236"/>
                    <a:pt x="0" y="2196"/>
                    <a:pt x="0" y="2152"/>
                  </a:cubicBezTo>
                  <a:lnTo>
                    <a:pt x="0" y="331"/>
                  </a:lnTo>
                  <a:cubicBezTo>
                    <a:pt x="0" y="145"/>
                    <a:pt x="73" y="63"/>
                    <a:pt x="144" y="32"/>
                  </a:cubicBezTo>
                  <a:cubicBezTo>
                    <a:pt x="215" y="0"/>
                    <a:pt x="430" y="13"/>
                    <a:pt x="561" y="126"/>
                  </a:cubicBezTo>
                  <a:cubicBezTo>
                    <a:pt x="692" y="239"/>
                    <a:pt x="1956" y="1343"/>
                    <a:pt x="1956" y="1343"/>
                  </a:cubicBezTo>
                  <a:cubicBezTo>
                    <a:pt x="1956" y="1343"/>
                    <a:pt x="2021" y="1400"/>
                    <a:pt x="2024" y="1406"/>
                  </a:cubicBezTo>
                  <a:cubicBezTo>
                    <a:pt x="2032" y="1411"/>
                    <a:pt x="2040" y="1416"/>
                    <a:pt x="2050" y="141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10">
              <a:extLst>
                <a:ext uri="{FF2B5EF4-FFF2-40B4-BE49-F238E27FC236}">
                  <a16:creationId xmlns:a16="http://schemas.microsoft.com/office/drawing/2014/main" id="{4DA560CA-6A4B-3844-8E0F-E1088EB66E42}"/>
                </a:ext>
              </a:extLst>
            </p:cNvPr>
            <p:cNvSpPr>
              <a:spLocks noChangeArrowheads="1"/>
            </p:cNvSpPr>
            <p:nvPr/>
          </p:nvSpPr>
          <p:spPr bwMode="auto">
            <a:xfrm>
              <a:off x="5653088" y="3146425"/>
              <a:ext cx="950912" cy="819150"/>
            </a:xfrm>
            <a:custGeom>
              <a:avLst/>
              <a:gdLst>
                <a:gd name="T0" fmla="*/ 2047 w 2643"/>
                <a:gd name="T1" fmla="*/ 1416 h 2276"/>
                <a:gd name="T2" fmla="*/ 2084 w 2643"/>
                <a:gd name="T3" fmla="*/ 1379 h 2276"/>
                <a:gd name="T4" fmla="*/ 2084 w 2643"/>
                <a:gd name="T5" fmla="*/ 121 h 2276"/>
                <a:gd name="T6" fmla="*/ 2168 w 2643"/>
                <a:gd name="T7" fmla="*/ 37 h 2276"/>
                <a:gd name="T8" fmla="*/ 2559 w 2643"/>
                <a:gd name="T9" fmla="*/ 37 h 2276"/>
                <a:gd name="T10" fmla="*/ 2642 w 2643"/>
                <a:gd name="T11" fmla="*/ 121 h 2276"/>
                <a:gd name="T12" fmla="*/ 2642 w 2643"/>
                <a:gd name="T13" fmla="*/ 1945 h 2276"/>
                <a:gd name="T14" fmla="*/ 2498 w 2643"/>
                <a:gd name="T15" fmla="*/ 2243 h 2276"/>
                <a:gd name="T16" fmla="*/ 2081 w 2643"/>
                <a:gd name="T17" fmla="*/ 2149 h 2276"/>
                <a:gd name="T18" fmla="*/ 687 w 2643"/>
                <a:gd name="T19" fmla="*/ 934 h 2276"/>
                <a:gd name="T20" fmla="*/ 608 w 2643"/>
                <a:gd name="T21" fmla="*/ 863 h 2276"/>
                <a:gd name="T22" fmla="*/ 590 w 2643"/>
                <a:gd name="T23" fmla="*/ 855 h 2276"/>
                <a:gd name="T24" fmla="*/ 558 w 2643"/>
                <a:gd name="T25" fmla="*/ 886 h 2276"/>
                <a:gd name="T26" fmla="*/ 558 w 2643"/>
                <a:gd name="T27" fmla="*/ 2152 h 2276"/>
                <a:gd name="T28" fmla="*/ 474 w 2643"/>
                <a:gd name="T29" fmla="*/ 2236 h 2276"/>
                <a:gd name="T30" fmla="*/ 84 w 2643"/>
                <a:gd name="T31" fmla="*/ 2236 h 2276"/>
                <a:gd name="T32" fmla="*/ 0 w 2643"/>
                <a:gd name="T33" fmla="*/ 2152 h 2276"/>
                <a:gd name="T34" fmla="*/ 0 w 2643"/>
                <a:gd name="T35" fmla="*/ 331 h 2276"/>
                <a:gd name="T36" fmla="*/ 144 w 2643"/>
                <a:gd name="T37" fmla="*/ 32 h 2276"/>
                <a:gd name="T38" fmla="*/ 561 w 2643"/>
                <a:gd name="T39" fmla="*/ 126 h 2276"/>
                <a:gd name="T40" fmla="*/ 1956 w 2643"/>
                <a:gd name="T41" fmla="*/ 1343 h 2276"/>
                <a:gd name="T42" fmla="*/ 2021 w 2643"/>
                <a:gd name="T43" fmla="*/ 1406 h 2276"/>
                <a:gd name="T44" fmla="*/ 2047 w 2643"/>
                <a:gd name="T45" fmla="*/ 1416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43" h="2276">
                  <a:moveTo>
                    <a:pt x="2047" y="1416"/>
                  </a:moveTo>
                  <a:cubicBezTo>
                    <a:pt x="2068" y="1416"/>
                    <a:pt x="2084" y="1400"/>
                    <a:pt x="2084" y="1379"/>
                  </a:cubicBezTo>
                  <a:lnTo>
                    <a:pt x="2084" y="121"/>
                  </a:lnTo>
                  <a:cubicBezTo>
                    <a:pt x="2084" y="74"/>
                    <a:pt x="2123" y="37"/>
                    <a:pt x="2168" y="37"/>
                  </a:cubicBezTo>
                  <a:lnTo>
                    <a:pt x="2559" y="37"/>
                  </a:lnTo>
                  <a:cubicBezTo>
                    <a:pt x="2606" y="37"/>
                    <a:pt x="2642" y="76"/>
                    <a:pt x="2642" y="121"/>
                  </a:cubicBezTo>
                  <a:lnTo>
                    <a:pt x="2642" y="1945"/>
                  </a:lnTo>
                  <a:cubicBezTo>
                    <a:pt x="2642" y="2131"/>
                    <a:pt x="2569" y="2212"/>
                    <a:pt x="2498" y="2243"/>
                  </a:cubicBezTo>
                  <a:cubicBezTo>
                    <a:pt x="2427" y="2275"/>
                    <a:pt x="2212" y="2262"/>
                    <a:pt x="2081" y="2149"/>
                  </a:cubicBezTo>
                  <a:cubicBezTo>
                    <a:pt x="1953" y="2036"/>
                    <a:pt x="687" y="934"/>
                    <a:pt x="687" y="934"/>
                  </a:cubicBezTo>
                  <a:cubicBezTo>
                    <a:pt x="687" y="934"/>
                    <a:pt x="613" y="868"/>
                    <a:pt x="608" y="863"/>
                  </a:cubicBezTo>
                  <a:cubicBezTo>
                    <a:pt x="603" y="858"/>
                    <a:pt x="595" y="855"/>
                    <a:pt x="590" y="855"/>
                  </a:cubicBezTo>
                  <a:cubicBezTo>
                    <a:pt x="571" y="855"/>
                    <a:pt x="558" y="868"/>
                    <a:pt x="558" y="886"/>
                  </a:cubicBezTo>
                  <a:lnTo>
                    <a:pt x="558" y="2152"/>
                  </a:lnTo>
                  <a:cubicBezTo>
                    <a:pt x="558" y="2199"/>
                    <a:pt x="519" y="2236"/>
                    <a:pt x="474" y="2236"/>
                  </a:cubicBezTo>
                  <a:lnTo>
                    <a:pt x="84" y="2236"/>
                  </a:lnTo>
                  <a:cubicBezTo>
                    <a:pt x="37" y="2236"/>
                    <a:pt x="0" y="2196"/>
                    <a:pt x="0" y="2152"/>
                  </a:cubicBezTo>
                  <a:lnTo>
                    <a:pt x="0" y="331"/>
                  </a:lnTo>
                  <a:cubicBezTo>
                    <a:pt x="0" y="145"/>
                    <a:pt x="73" y="63"/>
                    <a:pt x="144" y="32"/>
                  </a:cubicBezTo>
                  <a:cubicBezTo>
                    <a:pt x="215" y="0"/>
                    <a:pt x="430" y="13"/>
                    <a:pt x="561" y="126"/>
                  </a:cubicBezTo>
                  <a:cubicBezTo>
                    <a:pt x="689" y="239"/>
                    <a:pt x="1956" y="1343"/>
                    <a:pt x="1956" y="1343"/>
                  </a:cubicBezTo>
                  <a:cubicBezTo>
                    <a:pt x="1956" y="1343"/>
                    <a:pt x="2016" y="1400"/>
                    <a:pt x="2021" y="1406"/>
                  </a:cubicBezTo>
                  <a:cubicBezTo>
                    <a:pt x="2029" y="1411"/>
                    <a:pt x="2037" y="1416"/>
                    <a:pt x="2047" y="141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11">
              <a:extLst>
                <a:ext uri="{FF2B5EF4-FFF2-40B4-BE49-F238E27FC236}">
                  <a16:creationId xmlns:a16="http://schemas.microsoft.com/office/drawing/2014/main" id="{C775AE05-31C4-7842-B6A7-FF53DBC045D0}"/>
                </a:ext>
              </a:extLst>
            </p:cNvPr>
            <p:cNvSpPr>
              <a:spLocks noChangeArrowheads="1"/>
            </p:cNvSpPr>
            <p:nvPr/>
          </p:nvSpPr>
          <p:spPr bwMode="auto">
            <a:xfrm>
              <a:off x="6669088" y="3159125"/>
              <a:ext cx="201612" cy="793750"/>
            </a:xfrm>
            <a:custGeom>
              <a:avLst/>
              <a:gdLst>
                <a:gd name="T0" fmla="*/ 0 w 560"/>
                <a:gd name="T1" fmla="*/ 84 h 2205"/>
                <a:gd name="T2" fmla="*/ 84 w 560"/>
                <a:gd name="T3" fmla="*/ 0 h 2205"/>
                <a:gd name="T4" fmla="*/ 475 w 560"/>
                <a:gd name="T5" fmla="*/ 0 h 2205"/>
                <a:gd name="T6" fmla="*/ 559 w 560"/>
                <a:gd name="T7" fmla="*/ 84 h 2205"/>
                <a:gd name="T8" fmla="*/ 559 w 560"/>
                <a:gd name="T9" fmla="*/ 2120 h 2205"/>
                <a:gd name="T10" fmla="*/ 475 w 560"/>
                <a:gd name="T11" fmla="*/ 2204 h 2205"/>
                <a:gd name="T12" fmla="*/ 84 w 560"/>
                <a:gd name="T13" fmla="*/ 2204 h 2205"/>
                <a:gd name="T14" fmla="*/ 0 w 560"/>
                <a:gd name="T15" fmla="*/ 2120 h 2205"/>
                <a:gd name="T16" fmla="*/ 0 w 560"/>
                <a:gd name="T17" fmla="*/ 8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2205">
                  <a:moveTo>
                    <a:pt x="0" y="84"/>
                  </a:moveTo>
                  <a:cubicBezTo>
                    <a:pt x="0" y="37"/>
                    <a:pt x="40" y="0"/>
                    <a:pt x="84" y="0"/>
                  </a:cubicBezTo>
                  <a:lnTo>
                    <a:pt x="475" y="0"/>
                  </a:lnTo>
                  <a:cubicBezTo>
                    <a:pt x="522" y="0"/>
                    <a:pt x="559" y="39"/>
                    <a:pt x="559" y="84"/>
                  </a:cubicBezTo>
                  <a:lnTo>
                    <a:pt x="559" y="2120"/>
                  </a:lnTo>
                  <a:cubicBezTo>
                    <a:pt x="559" y="2167"/>
                    <a:pt x="519" y="2204"/>
                    <a:pt x="475" y="2204"/>
                  </a:cubicBezTo>
                  <a:lnTo>
                    <a:pt x="84" y="2204"/>
                  </a:lnTo>
                  <a:cubicBezTo>
                    <a:pt x="37" y="2204"/>
                    <a:pt x="0" y="2164"/>
                    <a:pt x="0" y="2120"/>
                  </a:cubicBezTo>
                  <a:lnTo>
                    <a:pt x="0" y="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12">
              <a:extLst>
                <a:ext uri="{FF2B5EF4-FFF2-40B4-BE49-F238E27FC236}">
                  <a16:creationId xmlns:a16="http://schemas.microsoft.com/office/drawing/2014/main" id="{80842B31-E7A5-5A41-A7CB-EEC1A3CC368A}"/>
                </a:ext>
              </a:extLst>
            </p:cNvPr>
            <p:cNvSpPr>
              <a:spLocks noChangeArrowheads="1"/>
            </p:cNvSpPr>
            <p:nvPr/>
          </p:nvSpPr>
          <p:spPr bwMode="auto">
            <a:xfrm>
              <a:off x="4389438" y="3155950"/>
              <a:ext cx="1196975" cy="798513"/>
            </a:xfrm>
            <a:custGeom>
              <a:avLst/>
              <a:gdLst>
                <a:gd name="T0" fmla="*/ 1931 w 3324"/>
                <a:gd name="T1" fmla="*/ 141 h 2217"/>
                <a:gd name="T2" fmla="*/ 1662 w 3324"/>
                <a:gd name="T3" fmla="*/ 0 h 2217"/>
                <a:gd name="T4" fmla="*/ 1392 w 3324"/>
                <a:gd name="T5" fmla="*/ 141 h 2217"/>
                <a:gd name="T6" fmla="*/ 13 w 3324"/>
                <a:gd name="T7" fmla="*/ 2130 h 2217"/>
                <a:gd name="T8" fmla="*/ 0 w 3324"/>
                <a:gd name="T9" fmla="*/ 2164 h 2217"/>
                <a:gd name="T10" fmla="*/ 53 w 3324"/>
                <a:gd name="T11" fmla="*/ 2216 h 2217"/>
                <a:gd name="T12" fmla="*/ 556 w 3324"/>
                <a:gd name="T13" fmla="*/ 2216 h 2217"/>
                <a:gd name="T14" fmla="*/ 601 w 3324"/>
                <a:gd name="T15" fmla="*/ 2190 h 2217"/>
                <a:gd name="T16" fmla="*/ 957 w 3324"/>
                <a:gd name="T17" fmla="*/ 1675 h 2217"/>
                <a:gd name="T18" fmla="*/ 1004 w 3324"/>
                <a:gd name="T19" fmla="*/ 1646 h 2217"/>
                <a:gd name="T20" fmla="*/ 2319 w 3324"/>
                <a:gd name="T21" fmla="*/ 1646 h 2217"/>
                <a:gd name="T22" fmla="*/ 2366 w 3324"/>
                <a:gd name="T23" fmla="*/ 1675 h 2217"/>
                <a:gd name="T24" fmla="*/ 2723 w 3324"/>
                <a:gd name="T25" fmla="*/ 2190 h 2217"/>
                <a:gd name="T26" fmla="*/ 2768 w 3324"/>
                <a:gd name="T27" fmla="*/ 2216 h 2217"/>
                <a:gd name="T28" fmla="*/ 3271 w 3324"/>
                <a:gd name="T29" fmla="*/ 2216 h 2217"/>
                <a:gd name="T30" fmla="*/ 3323 w 3324"/>
                <a:gd name="T31" fmla="*/ 2164 h 2217"/>
                <a:gd name="T32" fmla="*/ 3310 w 3324"/>
                <a:gd name="T33" fmla="*/ 2130 h 2217"/>
                <a:gd name="T34" fmla="*/ 1931 w 3324"/>
                <a:gd name="T35" fmla="*/ 141 h 2217"/>
                <a:gd name="T36" fmla="*/ 1377 w 3324"/>
                <a:gd name="T37" fmla="*/ 1153 h 2217"/>
                <a:gd name="T38" fmla="*/ 1345 w 3324"/>
                <a:gd name="T39" fmla="*/ 1122 h 2217"/>
                <a:gd name="T40" fmla="*/ 1353 w 3324"/>
                <a:gd name="T41" fmla="*/ 1101 h 2217"/>
                <a:gd name="T42" fmla="*/ 1633 w 3324"/>
                <a:gd name="T43" fmla="*/ 697 h 2217"/>
                <a:gd name="T44" fmla="*/ 1639 w 3324"/>
                <a:gd name="T45" fmla="*/ 692 h 2217"/>
                <a:gd name="T46" fmla="*/ 1644 w 3324"/>
                <a:gd name="T47" fmla="*/ 686 h 2217"/>
                <a:gd name="T48" fmla="*/ 1657 w 3324"/>
                <a:gd name="T49" fmla="*/ 684 h 2217"/>
                <a:gd name="T50" fmla="*/ 1660 w 3324"/>
                <a:gd name="T51" fmla="*/ 684 h 2217"/>
                <a:gd name="T52" fmla="*/ 1662 w 3324"/>
                <a:gd name="T53" fmla="*/ 684 h 2217"/>
                <a:gd name="T54" fmla="*/ 1675 w 3324"/>
                <a:gd name="T55" fmla="*/ 686 h 2217"/>
                <a:gd name="T56" fmla="*/ 1681 w 3324"/>
                <a:gd name="T57" fmla="*/ 692 h 2217"/>
                <a:gd name="T58" fmla="*/ 1686 w 3324"/>
                <a:gd name="T59" fmla="*/ 697 h 2217"/>
                <a:gd name="T60" fmla="*/ 1965 w 3324"/>
                <a:gd name="T61" fmla="*/ 1101 h 2217"/>
                <a:gd name="T62" fmla="*/ 1973 w 3324"/>
                <a:gd name="T63" fmla="*/ 1122 h 2217"/>
                <a:gd name="T64" fmla="*/ 1944 w 3324"/>
                <a:gd name="T65" fmla="*/ 1153 h 2217"/>
                <a:gd name="T66" fmla="*/ 1377 w 3324"/>
                <a:gd name="T67" fmla="*/ 1153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4" h="2217">
                  <a:moveTo>
                    <a:pt x="1931" y="141"/>
                  </a:moveTo>
                  <a:cubicBezTo>
                    <a:pt x="1871" y="55"/>
                    <a:pt x="1774" y="0"/>
                    <a:pt x="1662" y="0"/>
                  </a:cubicBezTo>
                  <a:cubicBezTo>
                    <a:pt x="1549" y="0"/>
                    <a:pt x="1450" y="57"/>
                    <a:pt x="1392" y="141"/>
                  </a:cubicBezTo>
                  <a:lnTo>
                    <a:pt x="13" y="2130"/>
                  </a:lnTo>
                  <a:cubicBezTo>
                    <a:pt x="5" y="2138"/>
                    <a:pt x="0" y="2151"/>
                    <a:pt x="0" y="2164"/>
                  </a:cubicBezTo>
                  <a:cubicBezTo>
                    <a:pt x="0" y="2193"/>
                    <a:pt x="24" y="2216"/>
                    <a:pt x="53" y="2216"/>
                  </a:cubicBezTo>
                  <a:lnTo>
                    <a:pt x="556" y="2216"/>
                  </a:lnTo>
                  <a:cubicBezTo>
                    <a:pt x="574" y="2216"/>
                    <a:pt x="593" y="2206"/>
                    <a:pt x="601" y="2190"/>
                  </a:cubicBezTo>
                  <a:lnTo>
                    <a:pt x="957" y="1675"/>
                  </a:lnTo>
                  <a:cubicBezTo>
                    <a:pt x="965" y="1656"/>
                    <a:pt x="983" y="1646"/>
                    <a:pt x="1004" y="1646"/>
                  </a:cubicBezTo>
                  <a:lnTo>
                    <a:pt x="2319" y="1646"/>
                  </a:lnTo>
                  <a:cubicBezTo>
                    <a:pt x="2340" y="1646"/>
                    <a:pt x="2359" y="1659"/>
                    <a:pt x="2366" y="1675"/>
                  </a:cubicBezTo>
                  <a:lnTo>
                    <a:pt x="2723" y="2190"/>
                  </a:lnTo>
                  <a:cubicBezTo>
                    <a:pt x="2731" y="2206"/>
                    <a:pt x="2749" y="2216"/>
                    <a:pt x="2768" y="2216"/>
                  </a:cubicBezTo>
                  <a:lnTo>
                    <a:pt x="3271" y="2216"/>
                  </a:lnTo>
                  <a:cubicBezTo>
                    <a:pt x="3300" y="2216"/>
                    <a:pt x="3323" y="2193"/>
                    <a:pt x="3323" y="2164"/>
                  </a:cubicBezTo>
                  <a:cubicBezTo>
                    <a:pt x="3321" y="2151"/>
                    <a:pt x="3315" y="2138"/>
                    <a:pt x="3310" y="2130"/>
                  </a:cubicBezTo>
                  <a:lnTo>
                    <a:pt x="1931" y="141"/>
                  </a:lnTo>
                  <a:close/>
                  <a:moveTo>
                    <a:pt x="1377" y="1153"/>
                  </a:moveTo>
                  <a:cubicBezTo>
                    <a:pt x="1358" y="1153"/>
                    <a:pt x="1345" y="1140"/>
                    <a:pt x="1345" y="1122"/>
                  </a:cubicBezTo>
                  <a:cubicBezTo>
                    <a:pt x="1345" y="1114"/>
                    <a:pt x="1348" y="1106"/>
                    <a:pt x="1353" y="1101"/>
                  </a:cubicBezTo>
                  <a:lnTo>
                    <a:pt x="1633" y="697"/>
                  </a:lnTo>
                  <a:lnTo>
                    <a:pt x="1639" y="692"/>
                  </a:lnTo>
                  <a:lnTo>
                    <a:pt x="1644" y="686"/>
                  </a:lnTo>
                  <a:cubicBezTo>
                    <a:pt x="1647" y="684"/>
                    <a:pt x="1652" y="684"/>
                    <a:pt x="1657" y="684"/>
                  </a:cubicBezTo>
                  <a:lnTo>
                    <a:pt x="1660" y="684"/>
                  </a:lnTo>
                  <a:lnTo>
                    <a:pt x="1662" y="684"/>
                  </a:lnTo>
                  <a:cubicBezTo>
                    <a:pt x="1668" y="684"/>
                    <a:pt x="1670" y="684"/>
                    <a:pt x="1675" y="686"/>
                  </a:cubicBezTo>
                  <a:cubicBezTo>
                    <a:pt x="1678" y="686"/>
                    <a:pt x="1678" y="689"/>
                    <a:pt x="1681" y="692"/>
                  </a:cubicBezTo>
                  <a:cubicBezTo>
                    <a:pt x="1683" y="694"/>
                    <a:pt x="1686" y="694"/>
                    <a:pt x="1686" y="697"/>
                  </a:cubicBezTo>
                  <a:lnTo>
                    <a:pt x="1965" y="1101"/>
                  </a:lnTo>
                  <a:cubicBezTo>
                    <a:pt x="1971" y="1106"/>
                    <a:pt x="1973" y="1114"/>
                    <a:pt x="1973" y="1122"/>
                  </a:cubicBezTo>
                  <a:cubicBezTo>
                    <a:pt x="1976" y="1140"/>
                    <a:pt x="1963" y="1153"/>
                    <a:pt x="1944" y="1153"/>
                  </a:cubicBezTo>
                  <a:lnTo>
                    <a:pt x="1377" y="11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 name="Title 1"/>
          <p:cNvSpPr>
            <a:spLocks noGrp="1"/>
          </p:cNvSpPr>
          <p:nvPr>
            <p:ph type="ctrTitle" hasCustomPrompt="1"/>
          </p:nvPr>
        </p:nvSpPr>
        <p:spPr>
          <a:xfrm>
            <a:off x="1524000" y="3231922"/>
            <a:ext cx="9144000" cy="692497"/>
          </a:xfrm>
        </p:spPr>
        <p:txBody>
          <a:bodyPr anchor="ctr"/>
          <a:lstStyle>
            <a:lvl1pPr algn="ctr">
              <a:lnSpc>
                <a:spcPct val="90000"/>
              </a:lnSpc>
              <a:defRPr sz="5000">
                <a:solidFill>
                  <a:schemeClr val="bg1"/>
                </a:solidFill>
              </a:defRPr>
            </a:lvl1pPr>
          </a:lstStyle>
          <a:p>
            <a:r>
              <a:rPr lang="en-US"/>
              <a:t>Thank you</a:t>
            </a:r>
          </a:p>
        </p:txBody>
      </p:sp>
    </p:spTree>
    <p:extLst>
      <p:ext uri="{BB962C8B-B14F-4D97-AF65-F5344CB8AC3E}">
        <p14:creationId xmlns:p14="http://schemas.microsoft.com/office/powerpoint/2010/main" val="353621314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BlueTeal_Thank you slide">
    <p:bg>
      <p:bgPr>
        <a:gradFill>
          <a:gsLst>
            <a:gs pos="50000">
              <a:srgbClr val="1586B0"/>
            </a:gs>
            <a:gs pos="0">
              <a:schemeClr val="accent1"/>
            </a:gs>
            <a:gs pos="100000">
              <a:schemeClr val="accent5"/>
            </a:gs>
          </a:gsLst>
          <a:lin ang="18900000" scaled="1"/>
        </a:gradFill>
        <a:effectLst/>
      </p:bgPr>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1BCDF122-8555-7B41-A3D0-67E29D37E09E}"/>
              </a:ext>
            </a:extLst>
          </p:cNvPr>
          <p:cNvGrpSpPr>
            <a:grpSpLocks noChangeAspect="1"/>
          </p:cNvGrpSpPr>
          <p:nvPr/>
        </p:nvGrpSpPr>
        <p:grpSpPr>
          <a:xfrm>
            <a:off x="1877052" y="476918"/>
            <a:ext cx="8437896" cy="5904164"/>
            <a:chOff x="6935788" y="3157538"/>
            <a:chExt cx="1136650" cy="795337"/>
          </a:xfrm>
          <a:solidFill>
            <a:schemeClr val="bg1">
              <a:alpha val="10000"/>
            </a:schemeClr>
          </a:solidFill>
        </p:grpSpPr>
        <p:sp>
          <p:nvSpPr>
            <p:cNvPr id="52" name="Freeform 51">
              <a:extLst>
                <a:ext uri="{FF2B5EF4-FFF2-40B4-BE49-F238E27FC236}">
                  <a16:creationId xmlns:a16="http://schemas.microsoft.com/office/drawing/2014/main" id="{409EEB6E-588D-BD40-A284-E8AFF9CE9C87}"/>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Freeform 52">
              <a:extLst>
                <a:ext uri="{FF2B5EF4-FFF2-40B4-BE49-F238E27FC236}">
                  <a16:creationId xmlns:a16="http://schemas.microsoft.com/office/drawing/2014/main" id="{5BA86735-9237-0E41-B5CB-EF3CE87942F1}"/>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 name="Freeform 53">
              <a:extLst>
                <a:ext uri="{FF2B5EF4-FFF2-40B4-BE49-F238E27FC236}">
                  <a16:creationId xmlns:a16="http://schemas.microsoft.com/office/drawing/2014/main" id="{48DA2662-5E1D-D946-B31C-0BAC13D86B63}"/>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34" name="Group 33">
            <a:extLst>
              <a:ext uri="{FF2B5EF4-FFF2-40B4-BE49-F238E27FC236}">
                <a16:creationId xmlns:a16="http://schemas.microsoft.com/office/drawing/2014/main" id="{61392844-4C1B-794E-BDC5-91FBFB7ED4A7}"/>
              </a:ext>
            </a:extLst>
          </p:cNvPr>
          <p:cNvGrpSpPr/>
          <p:nvPr/>
        </p:nvGrpSpPr>
        <p:grpSpPr>
          <a:xfrm>
            <a:off x="4821936" y="2467320"/>
            <a:ext cx="2548128" cy="315914"/>
            <a:chOff x="1757363" y="3146425"/>
            <a:chExt cx="6607175" cy="819150"/>
          </a:xfrm>
          <a:solidFill>
            <a:schemeClr val="bg1"/>
          </a:solidFill>
        </p:grpSpPr>
        <p:sp>
          <p:nvSpPr>
            <p:cNvPr id="39" name="Freeform 1">
              <a:extLst>
                <a:ext uri="{FF2B5EF4-FFF2-40B4-BE49-F238E27FC236}">
                  <a16:creationId xmlns:a16="http://schemas.microsoft.com/office/drawing/2014/main" id="{CF62CECC-1B2E-0747-B8A8-572DD95A505F}"/>
                </a:ext>
              </a:extLst>
            </p:cNvPr>
            <p:cNvSpPr>
              <a:spLocks noChangeArrowheads="1"/>
            </p:cNvSpPr>
            <p:nvPr/>
          </p:nvSpPr>
          <p:spPr bwMode="auto">
            <a:xfrm>
              <a:off x="6669088" y="3159125"/>
              <a:ext cx="201612" cy="793750"/>
            </a:xfrm>
            <a:custGeom>
              <a:avLst/>
              <a:gdLst>
                <a:gd name="T0" fmla="*/ 50 w 560"/>
                <a:gd name="T1" fmla="*/ 0 h 2205"/>
                <a:gd name="T2" fmla="*/ 0 w 560"/>
                <a:gd name="T3" fmla="*/ 50 h 2205"/>
                <a:gd name="T4" fmla="*/ 0 w 560"/>
                <a:gd name="T5" fmla="*/ 2154 h 2205"/>
                <a:gd name="T6" fmla="*/ 50 w 560"/>
                <a:gd name="T7" fmla="*/ 2204 h 2205"/>
                <a:gd name="T8" fmla="*/ 509 w 560"/>
                <a:gd name="T9" fmla="*/ 2204 h 2205"/>
                <a:gd name="T10" fmla="*/ 559 w 560"/>
                <a:gd name="T11" fmla="*/ 2154 h 2205"/>
                <a:gd name="T12" fmla="*/ 559 w 560"/>
                <a:gd name="T13" fmla="*/ 50 h 2205"/>
                <a:gd name="T14" fmla="*/ 509 w 560"/>
                <a:gd name="T15" fmla="*/ 0 h 2205"/>
                <a:gd name="T16" fmla="*/ 50 w 560"/>
                <a:gd name="T17"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2205">
                  <a:moveTo>
                    <a:pt x="50" y="0"/>
                  </a:moveTo>
                  <a:cubicBezTo>
                    <a:pt x="21" y="0"/>
                    <a:pt x="0" y="24"/>
                    <a:pt x="0" y="50"/>
                  </a:cubicBezTo>
                  <a:lnTo>
                    <a:pt x="0" y="2154"/>
                  </a:lnTo>
                  <a:cubicBezTo>
                    <a:pt x="0" y="2183"/>
                    <a:pt x="24" y="2204"/>
                    <a:pt x="50" y="2204"/>
                  </a:cubicBezTo>
                  <a:lnTo>
                    <a:pt x="509" y="2204"/>
                  </a:lnTo>
                  <a:cubicBezTo>
                    <a:pt x="538" y="2204"/>
                    <a:pt x="559" y="2180"/>
                    <a:pt x="559" y="2154"/>
                  </a:cubicBezTo>
                  <a:lnTo>
                    <a:pt x="559" y="50"/>
                  </a:lnTo>
                  <a:cubicBezTo>
                    <a:pt x="559" y="21"/>
                    <a:pt x="535" y="0"/>
                    <a:pt x="509" y="0"/>
                  </a:cubicBezTo>
                  <a:lnTo>
                    <a:pt x="5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 name="Freeform 2">
              <a:extLst>
                <a:ext uri="{FF2B5EF4-FFF2-40B4-BE49-F238E27FC236}">
                  <a16:creationId xmlns:a16="http://schemas.microsoft.com/office/drawing/2014/main" id="{19F24F82-469C-C145-92D5-EA1F2591D7DF}"/>
                </a:ext>
              </a:extLst>
            </p:cNvPr>
            <p:cNvSpPr>
              <a:spLocks noChangeArrowheads="1"/>
            </p:cNvSpPr>
            <p:nvPr/>
          </p:nvSpPr>
          <p:spPr bwMode="auto">
            <a:xfrm>
              <a:off x="8107363" y="3824288"/>
              <a:ext cx="106362" cy="130175"/>
            </a:xfrm>
            <a:custGeom>
              <a:avLst/>
              <a:gdLst>
                <a:gd name="T0" fmla="*/ 115 w 297"/>
                <a:gd name="T1" fmla="*/ 57 h 360"/>
                <a:gd name="T2" fmla="*/ 28 w 297"/>
                <a:gd name="T3" fmla="*/ 57 h 360"/>
                <a:gd name="T4" fmla="*/ 0 w 297"/>
                <a:gd name="T5" fmla="*/ 28 h 360"/>
                <a:gd name="T6" fmla="*/ 28 w 297"/>
                <a:gd name="T7" fmla="*/ 0 h 360"/>
                <a:gd name="T8" fmla="*/ 267 w 297"/>
                <a:gd name="T9" fmla="*/ 0 h 360"/>
                <a:gd name="T10" fmla="*/ 296 w 297"/>
                <a:gd name="T11" fmla="*/ 28 h 360"/>
                <a:gd name="T12" fmla="*/ 267 w 297"/>
                <a:gd name="T13" fmla="*/ 57 h 360"/>
                <a:gd name="T14" fmla="*/ 181 w 297"/>
                <a:gd name="T15" fmla="*/ 57 h 360"/>
                <a:gd name="T16" fmla="*/ 181 w 297"/>
                <a:gd name="T17" fmla="*/ 327 h 360"/>
                <a:gd name="T18" fmla="*/ 149 w 297"/>
                <a:gd name="T19" fmla="*/ 359 h 360"/>
                <a:gd name="T20" fmla="*/ 118 w 297"/>
                <a:gd name="T21" fmla="*/ 327 h 360"/>
                <a:gd name="T22" fmla="*/ 118 w 297"/>
                <a:gd name="T23" fmla="*/ 57 h 360"/>
                <a:gd name="T24" fmla="*/ 115 w 297"/>
                <a:gd name="T25"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7" h="360">
                  <a:moveTo>
                    <a:pt x="115" y="57"/>
                  </a:moveTo>
                  <a:lnTo>
                    <a:pt x="28" y="57"/>
                  </a:lnTo>
                  <a:cubicBezTo>
                    <a:pt x="13" y="57"/>
                    <a:pt x="0" y="44"/>
                    <a:pt x="0" y="28"/>
                  </a:cubicBezTo>
                  <a:cubicBezTo>
                    <a:pt x="0" y="13"/>
                    <a:pt x="13" y="0"/>
                    <a:pt x="28" y="0"/>
                  </a:cubicBezTo>
                  <a:lnTo>
                    <a:pt x="267" y="0"/>
                  </a:lnTo>
                  <a:cubicBezTo>
                    <a:pt x="283" y="0"/>
                    <a:pt x="296" y="13"/>
                    <a:pt x="296" y="28"/>
                  </a:cubicBezTo>
                  <a:cubicBezTo>
                    <a:pt x="296" y="44"/>
                    <a:pt x="283" y="57"/>
                    <a:pt x="267" y="57"/>
                  </a:cubicBezTo>
                  <a:lnTo>
                    <a:pt x="181" y="57"/>
                  </a:lnTo>
                  <a:lnTo>
                    <a:pt x="181" y="327"/>
                  </a:lnTo>
                  <a:cubicBezTo>
                    <a:pt x="181" y="346"/>
                    <a:pt x="167" y="359"/>
                    <a:pt x="149" y="359"/>
                  </a:cubicBezTo>
                  <a:cubicBezTo>
                    <a:pt x="131" y="359"/>
                    <a:pt x="118" y="346"/>
                    <a:pt x="118" y="327"/>
                  </a:cubicBezTo>
                  <a:lnTo>
                    <a:pt x="118" y="57"/>
                  </a:lnTo>
                  <a:lnTo>
                    <a:pt x="115" y="5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 name="Freeform 3">
              <a:extLst>
                <a:ext uri="{FF2B5EF4-FFF2-40B4-BE49-F238E27FC236}">
                  <a16:creationId xmlns:a16="http://schemas.microsoft.com/office/drawing/2014/main" id="{7C3CDDBB-A1B5-9141-9F65-E0AB1278330A}"/>
                </a:ext>
              </a:extLst>
            </p:cNvPr>
            <p:cNvSpPr>
              <a:spLocks noChangeArrowheads="1"/>
            </p:cNvSpPr>
            <p:nvPr/>
          </p:nvSpPr>
          <p:spPr bwMode="auto">
            <a:xfrm>
              <a:off x="8235950" y="3822700"/>
              <a:ext cx="128588" cy="130175"/>
            </a:xfrm>
            <a:custGeom>
              <a:avLst/>
              <a:gdLst>
                <a:gd name="T0" fmla="*/ 0 w 355"/>
                <a:gd name="T1" fmla="*/ 31 h 363"/>
                <a:gd name="T2" fmla="*/ 31 w 355"/>
                <a:gd name="T3" fmla="*/ 0 h 363"/>
                <a:gd name="T4" fmla="*/ 39 w 355"/>
                <a:gd name="T5" fmla="*/ 0 h 363"/>
                <a:gd name="T6" fmla="*/ 68 w 355"/>
                <a:gd name="T7" fmla="*/ 16 h 363"/>
                <a:gd name="T8" fmla="*/ 175 w 355"/>
                <a:gd name="T9" fmla="*/ 186 h 363"/>
                <a:gd name="T10" fmla="*/ 286 w 355"/>
                <a:gd name="T11" fmla="*/ 16 h 363"/>
                <a:gd name="T12" fmla="*/ 314 w 355"/>
                <a:gd name="T13" fmla="*/ 0 h 363"/>
                <a:gd name="T14" fmla="*/ 322 w 355"/>
                <a:gd name="T15" fmla="*/ 0 h 363"/>
                <a:gd name="T16" fmla="*/ 354 w 355"/>
                <a:gd name="T17" fmla="*/ 31 h 363"/>
                <a:gd name="T18" fmla="*/ 354 w 355"/>
                <a:gd name="T19" fmla="*/ 330 h 363"/>
                <a:gd name="T20" fmla="*/ 322 w 355"/>
                <a:gd name="T21" fmla="*/ 362 h 363"/>
                <a:gd name="T22" fmla="*/ 291 w 355"/>
                <a:gd name="T23" fmla="*/ 330 h 363"/>
                <a:gd name="T24" fmla="*/ 291 w 355"/>
                <a:gd name="T25" fmla="*/ 115 h 363"/>
                <a:gd name="T26" fmla="*/ 204 w 355"/>
                <a:gd name="T27" fmla="*/ 246 h 363"/>
                <a:gd name="T28" fmla="*/ 178 w 355"/>
                <a:gd name="T29" fmla="*/ 262 h 363"/>
                <a:gd name="T30" fmla="*/ 152 w 355"/>
                <a:gd name="T31" fmla="*/ 246 h 363"/>
                <a:gd name="T32" fmla="*/ 65 w 355"/>
                <a:gd name="T33" fmla="*/ 115 h 363"/>
                <a:gd name="T34" fmla="*/ 65 w 355"/>
                <a:gd name="T35" fmla="*/ 330 h 363"/>
                <a:gd name="T36" fmla="*/ 34 w 355"/>
                <a:gd name="T37" fmla="*/ 362 h 363"/>
                <a:gd name="T38" fmla="*/ 2 w 355"/>
                <a:gd name="T39" fmla="*/ 330 h 363"/>
                <a:gd name="T40" fmla="*/ 2 w 355"/>
                <a:gd name="T41" fmla="*/ 31 h 363"/>
                <a:gd name="T42" fmla="*/ 0 w 355"/>
                <a:gd name="T43" fmla="*/ 3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5" h="363">
                  <a:moveTo>
                    <a:pt x="0" y="31"/>
                  </a:moveTo>
                  <a:cubicBezTo>
                    <a:pt x="0" y="13"/>
                    <a:pt x="13" y="0"/>
                    <a:pt x="31" y="0"/>
                  </a:cubicBezTo>
                  <a:lnTo>
                    <a:pt x="39" y="0"/>
                  </a:lnTo>
                  <a:cubicBezTo>
                    <a:pt x="52" y="0"/>
                    <a:pt x="63" y="8"/>
                    <a:pt x="68" y="16"/>
                  </a:cubicBezTo>
                  <a:lnTo>
                    <a:pt x="175" y="186"/>
                  </a:lnTo>
                  <a:lnTo>
                    <a:pt x="286" y="16"/>
                  </a:lnTo>
                  <a:cubicBezTo>
                    <a:pt x="293" y="5"/>
                    <a:pt x="301" y="0"/>
                    <a:pt x="314" y="0"/>
                  </a:cubicBezTo>
                  <a:lnTo>
                    <a:pt x="322" y="0"/>
                  </a:lnTo>
                  <a:cubicBezTo>
                    <a:pt x="341" y="0"/>
                    <a:pt x="354" y="13"/>
                    <a:pt x="354" y="31"/>
                  </a:cubicBezTo>
                  <a:lnTo>
                    <a:pt x="354" y="330"/>
                  </a:lnTo>
                  <a:cubicBezTo>
                    <a:pt x="354" y="349"/>
                    <a:pt x="341" y="362"/>
                    <a:pt x="322" y="362"/>
                  </a:cubicBezTo>
                  <a:cubicBezTo>
                    <a:pt x="307" y="362"/>
                    <a:pt x="291" y="349"/>
                    <a:pt x="291" y="330"/>
                  </a:cubicBezTo>
                  <a:lnTo>
                    <a:pt x="291" y="115"/>
                  </a:lnTo>
                  <a:lnTo>
                    <a:pt x="204" y="246"/>
                  </a:lnTo>
                  <a:cubicBezTo>
                    <a:pt x="196" y="257"/>
                    <a:pt x="189" y="262"/>
                    <a:pt x="178" y="262"/>
                  </a:cubicBezTo>
                  <a:cubicBezTo>
                    <a:pt x="168" y="262"/>
                    <a:pt x="160" y="257"/>
                    <a:pt x="152" y="246"/>
                  </a:cubicBezTo>
                  <a:lnTo>
                    <a:pt x="65" y="115"/>
                  </a:lnTo>
                  <a:lnTo>
                    <a:pt x="65" y="330"/>
                  </a:lnTo>
                  <a:cubicBezTo>
                    <a:pt x="65" y="349"/>
                    <a:pt x="52" y="362"/>
                    <a:pt x="34" y="362"/>
                  </a:cubicBezTo>
                  <a:cubicBezTo>
                    <a:pt x="16" y="362"/>
                    <a:pt x="2" y="349"/>
                    <a:pt x="2" y="330"/>
                  </a:cubicBezTo>
                  <a:lnTo>
                    <a:pt x="2" y="31"/>
                  </a:lnTo>
                  <a:lnTo>
                    <a:pt x="0" y="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 name="Freeform 4">
              <a:extLst>
                <a:ext uri="{FF2B5EF4-FFF2-40B4-BE49-F238E27FC236}">
                  <a16:creationId xmlns:a16="http://schemas.microsoft.com/office/drawing/2014/main" id="{50DCBBD5-9DCD-4A4E-AAA9-C4D6EA407FFB}"/>
                </a:ext>
              </a:extLst>
            </p:cNvPr>
            <p:cNvSpPr>
              <a:spLocks noChangeArrowheads="1"/>
            </p:cNvSpPr>
            <p:nvPr/>
          </p:nvSpPr>
          <p:spPr bwMode="auto">
            <a:xfrm>
              <a:off x="2774950" y="3159125"/>
              <a:ext cx="949325" cy="795338"/>
            </a:xfrm>
            <a:custGeom>
              <a:avLst/>
              <a:gdLst>
                <a:gd name="T0" fmla="*/ 2163 w 2638"/>
                <a:gd name="T1" fmla="*/ 0 h 2210"/>
                <a:gd name="T2" fmla="*/ 2079 w 2638"/>
                <a:gd name="T3" fmla="*/ 84 h 2210"/>
                <a:gd name="T4" fmla="*/ 2079 w 2638"/>
                <a:gd name="T5" fmla="*/ 1515 h 2210"/>
                <a:gd name="T6" fmla="*/ 1610 w 2638"/>
                <a:gd name="T7" fmla="*/ 1715 h 2210"/>
                <a:gd name="T8" fmla="*/ 1319 w 2638"/>
                <a:gd name="T9" fmla="*/ 1715 h 2210"/>
                <a:gd name="T10" fmla="*/ 1028 w 2638"/>
                <a:gd name="T11" fmla="*/ 1715 h 2210"/>
                <a:gd name="T12" fmla="*/ 558 w 2638"/>
                <a:gd name="T13" fmla="*/ 1515 h 2210"/>
                <a:gd name="T14" fmla="*/ 558 w 2638"/>
                <a:gd name="T15" fmla="*/ 84 h 2210"/>
                <a:gd name="T16" fmla="*/ 474 w 2638"/>
                <a:gd name="T17" fmla="*/ 0 h 2210"/>
                <a:gd name="T18" fmla="*/ 84 w 2638"/>
                <a:gd name="T19" fmla="*/ 0 h 2210"/>
                <a:gd name="T20" fmla="*/ 0 w 2638"/>
                <a:gd name="T21" fmla="*/ 84 h 2210"/>
                <a:gd name="T22" fmla="*/ 0 w 2638"/>
                <a:gd name="T23" fmla="*/ 1547 h 2210"/>
                <a:gd name="T24" fmla="*/ 320 w 2638"/>
                <a:gd name="T25" fmla="*/ 2083 h 2210"/>
                <a:gd name="T26" fmla="*/ 1161 w 2638"/>
                <a:gd name="T27" fmla="*/ 2204 h 2210"/>
                <a:gd name="T28" fmla="*/ 1319 w 2638"/>
                <a:gd name="T29" fmla="*/ 2204 h 2210"/>
                <a:gd name="T30" fmla="*/ 1476 w 2638"/>
                <a:gd name="T31" fmla="*/ 2204 h 2210"/>
                <a:gd name="T32" fmla="*/ 2317 w 2638"/>
                <a:gd name="T33" fmla="*/ 2083 h 2210"/>
                <a:gd name="T34" fmla="*/ 2637 w 2638"/>
                <a:gd name="T35" fmla="*/ 1547 h 2210"/>
                <a:gd name="T36" fmla="*/ 2637 w 2638"/>
                <a:gd name="T37" fmla="*/ 84 h 2210"/>
                <a:gd name="T38" fmla="*/ 2553 w 2638"/>
                <a:gd name="T39" fmla="*/ 0 h 2210"/>
                <a:gd name="T40" fmla="*/ 2163 w 2638"/>
                <a:gd name="T41" fmla="*/ 0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8" h="2210">
                  <a:moveTo>
                    <a:pt x="2163" y="0"/>
                  </a:moveTo>
                  <a:cubicBezTo>
                    <a:pt x="2116" y="0"/>
                    <a:pt x="2079" y="39"/>
                    <a:pt x="2079" y="84"/>
                  </a:cubicBezTo>
                  <a:lnTo>
                    <a:pt x="2079" y="1515"/>
                  </a:lnTo>
                  <a:cubicBezTo>
                    <a:pt x="2079" y="1667"/>
                    <a:pt x="1869" y="1715"/>
                    <a:pt x="1610" y="1715"/>
                  </a:cubicBezTo>
                  <a:lnTo>
                    <a:pt x="1319" y="1715"/>
                  </a:lnTo>
                  <a:lnTo>
                    <a:pt x="1028" y="1715"/>
                  </a:lnTo>
                  <a:cubicBezTo>
                    <a:pt x="768" y="1715"/>
                    <a:pt x="558" y="1667"/>
                    <a:pt x="558" y="1515"/>
                  </a:cubicBezTo>
                  <a:lnTo>
                    <a:pt x="558" y="84"/>
                  </a:lnTo>
                  <a:cubicBezTo>
                    <a:pt x="558" y="37"/>
                    <a:pt x="519" y="0"/>
                    <a:pt x="474" y="0"/>
                  </a:cubicBezTo>
                  <a:lnTo>
                    <a:pt x="84" y="0"/>
                  </a:lnTo>
                  <a:cubicBezTo>
                    <a:pt x="37" y="0"/>
                    <a:pt x="0" y="39"/>
                    <a:pt x="0" y="84"/>
                  </a:cubicBezTo>
                  <a:lnTo>
                    <a:pt x="0" y="1547"/>
                  </a:lnTo>
                  <a:cubicBezTo>
                    <a:pt x="0" y="1797"/>
                    <a:pt x="110" y="1957"/>
                    <a:pt x="320" y="2083"/>
                  </a:cubicBezTo>
                  <a:cubicBezTo>
                    <a:pt x="530" y="2209"/>
                    <a:pt x="1017" y="2204"/>
                    <a:pt x="1161" y="2204"/>
                  </a:cubicBezTo>
                  <a:lnTo>
                    <a:pt x="1319" y="2204"/>
                  </a:lnTo>
                  <a:lnTo>
                    <a:pt x="1476" y="2204"/>
                  </a:lnTo>
                  <a:cubicBezTo>
                    <a:pt x="1620" y="2204"/>
                    <a:pt x="2107" y="2209"/>
                    <a:pt x="2317" y="2083"/>
                  </a:cubicBezTo>
                  <a:cubicBezTo>
                    <a:pt x="2526" y="1957"/>
                    <a:pt x="2637" y="1797"/>
                    <a:pt x="2637" y="1547"/>
                  </a:cubicBezTo>
                  <a:lnTo>
                    <a:pt x="2637" y="84"/>
                  </a:lnTo>
                  <a:cubicBezTo>
                    <a:pt x="2637" y="37"/>
                    <a:pt x="2601" y="0"/>
                    <a:pt x="2553" y="0"/>
                  </a:cubicBezTo>
                  <a:lnTo>
                    <a:pt x="216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5">
              <a:extLst>
                <a:ext uri="{FF2B5EF4-FFF2-40B4-BE49-F238E27FC236}">
                  <a16:creationId xmlns:a16="http://schemas.microsoft.com/office/drawing/2014/main" id="{43A68453-55AD-B34D-97D6-126AAF111748}"/>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 name="Freeform 6">
              <a:extLst>
                <a:ext uri="{FF2B5EF4-FFF2-40B4-BE49-F238E27FC236}">
                  <a16:creationId xmlns:a16="http://schemas.microsoft.com/office/drawing/2014/main" id="{D0DC3D4F-65D0-C249-AB0B-8E8489D18665}"/>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Freeform 7">
              <a:extLst>
                <a:ext uri="{FF2B5EF4-FFF2-40B4-BE49-F238E27FC236}">
                  <a16:creationId xmlns:a16="http://schemas.microsoft.com/office/drawing/2014/main" id="{600DDECF-BF8D-E946-B902-2C4FF3F2D0EC}"/>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 name="Freeform 8">
              <a:extLst>
                <a:ext uri="{FF2B5EF4-FFF2-40B4-BE49-F238E27FC236}">
                  <a16:creationId xmlns:a16="http://schemas.microsoft.com/office/drawing/2014/main" id="{DDD14FDE-81AC-5644-8559-68EEB8A20BEE}"/>
                </a:ext>
              </a:extLst>
            </p:cNvPr>
            <p:cNvSpPr>
              <a:spLocks noChangeArrowheads="1"/>
            </p:cNvSpPr>
            <p:nvPr/>
          </p:nvSpPr>
          <p:spPr bwMode="auto">
            <a:xfrm>
              <a:off x="3789363" y="3159125"/>
              <a:ext cx="869950" cy="793750"/>
            </a:xfrm>
            <a:custGeom>
              <a:avLst/>
              <a:gdLst>
                <a:gd name="T0" fmla="*/ 1486 w 2418"/>
                <a:gd name="T1" fmla="*/ 543 h 2205"/>
                <a:gd name="T2" fmla="*/ 1539 w 2418"/>
                <a:gd name="T3" fmla="*/ 490 h 2205"/>
                <a:gd name="T4" fmla="*/ 2333 w 2418"/>
                <a:gd name="T5" fmla="*/ 490 h 2205"/>
                <a:gd name="T6" fmla="*/ 2417 w 2418"/>
                <a:gd name="T7" fmla="*/ 406 h 2205"/>
                <a:gd name="T8" fmla="*/ 2417 w 2418"/>
                <a:gd name="T9" fmla="*/ 84 h 2205"/>
                <a:gd name="T10" fmla="*/ 2333 w 2418"/>
                <a:gd name="T11" fmla="*/ 0 h 2205"/>
                <a:gd name="T12" fmla="*/ 84 w 2418"/>
                <a:gd name="T13" fmla="*/ 0 h 2205"/>
                <a:gd name="T14" fmla="*/ 0 w 2418"/>
                <a:gd name="T15" fmla="*/ 84 h 2205"/>
                <a:gd name="T16" fmla="*/ 0 w 2418"/>
                <a:gd name="T17" fmla="*/ 406 h 2205"/>
                <a:gd name="T18" fmla="*/ 84 w 2418"/>
                <a:gd name="T19" fmla="*/ 490 h 2205"/>
                <a:gd name="T20" fmla="*/ 878 w 2418"/>
                <a:gd name="T21" fmla="*/ 490 h 2205"/>
                <a:gd name="T22" fmla="*/ 930 w 2418"/>
                <a:gd name="T23" fmla="*/ 543 h 2205"/>
                <a:gd name="T24" fmla="*/ 930 w 2418"/>
                <a:gd name="T25" fmla="*/ 2120 h 2205"/>
                <a:gd name="T26" fmla="*/ 1014 w 2418"/>
                <a:gd name="T27" fmla="*/ 2204 h 2205"/>
                <a:gd name="T28" fmla="*/ 1402 w 2418"/>
                <a:gd name="T29" fmla="*/ 2204 h 2205"/>
                <a:gd name="T30" fmla="*/ 1486 w 2418"/>
                <a:gd name="T31" fmla="*/ 2120 h 2205"/>
                <a:gd name="T32" fmla="*/ 1486 w 2418"/>
                <a:gd name="T33" fmla="*/ 543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8" h="2205">
                  <a:moveTo>
                    <a:pt x="1486" y="543"/>
                  </a:moveTo>
                  <a:cubicBezTo>
                    <a:pt x="1486" y="514"/>
                    <a:pt x="1510" y="490"/>
                    <a:pt x="1539" y="490"/>
                  </a:cubicBezTo>
                  <a:lnTo>
                    <a:pt x="2333" y="490"/>
                  </a:lnTo>
                  <a:cubicBezTo>
                    <a:pt x="2380" y="490"/>
                    <a:pt x="2417" y="451"/>
                    <a:pt x="2417" y="406"/>
                  </a:cubicBezTo>
                  <a:lnTo>
                    <a:pt x="2417" y="84"/>
                  </a:lnTo>
                  <a:cubicBezTo>
                    <a:pt x="2417" y="37"/>
                    <a:pt x="2378" y="0"/>
                    <a:pt x="2333" y="0"/>
                  </a:cubicBezTo>
                  <a:lnTo>
                    <a:pt x="84" y="0"/>
                  </a:lnTo>
                  <a:cubicBezTo>
                    <a:pt x="37" y="0"/>
                    <a:pt x="0" y="39"/>
                    <a:pt x="0" y="84"/>
                  </a:cubicBezTo>
                  <a:lnTo>
                    <a:pt x="0" y="406"/>
                  </a:lnTo>
                  <a:cubicBezTo>
                    <a:pt x="0" y="454"/>
                    <a:pt x="39" y="490"/>
                    <a:pt x="84" y="490"/>
                  </a:cubicBezTo>
                  <a:lnTo>
                    <a:pt x="878" y="490"/>
                  </a:lnTo>
                  <a:cubicBezTo>
                    <a:pt x="907" y="490"/>
                    <a:pt x="930" y="514"/>
                    <a:pt x="930" y="543"/>
                  </a:cubicBezTo>
                  <a:lnTo>
                    <a:pt x="930" y="2120"/>
                  </a:lnTo>
                  <a:cubicBezTo>
                    <a:pt x="930" y="2167"/>
                    <a:pt x="970" y="2204"/>
                    <a:pt x="1014" y="2204"/>
                  </a:cubicBezTo>
                  <a:lnTo>
                    <a:pt x="1402" y="2204"/>
                  </a:lnTo>
                  <a:cubicBezTo>
                    <a:pt x="1450" y="2204"/>
                    <a:pt x="1486" y="2164"/>
                    <a:pt x="1486" y="2120"/>
                  </a:cubicBezTo>
                  <a:lnTo>
                    <a:pt x="1486" y="54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9">
              <a:extLst>
                <a:ext uri="{FF2B5EF4-FFF2-40B4-BE49-F238E27FC236}">
                  <a16:creationId xmlns:a16="http://schemas.microsoft.com/office/drawing/2014/main" id="{9F2DB374-3C99-714F-91A1-D7FEAC736CFB}"/>
                </a:ext>
              </a:extLst>
            </p:cNvPr>
            <p:cNvSpPr>
              <a:spLocks noChangeArrowheads="1"/>
            </p:cNvSpPr>
            <p:nvPr/>
          </p:nvSpPr>
          <p:spPr bwMode="auto">
            <a:xfrm>
              <a:off x="1757363" y="3146425"/>
              <a:ext cx="952500" cy="819150"/>
            </a:xfrm>
            <a:custGeom>
              <a:avLst/>
              <a:gdLst>
                <a:gd name="T0" fmla="*/ 2050 w 2646"/>
                <a:gd name="T1" fmla="*/ 1416 h 2276"/>
                <a:gd name="T2" fmla="*/ 2087 w 2646"/>
                <a:gd name="T3" fmla="*/ 1379 h 2276"/>
                <a:gd name="T4" fmla="*/ 2087 w 2646"/>
                <a:gd name="T5" fmla="*/ 121 h 2276"/>
                <a:gd name="T6" fmla="*/ 2171 w 2646"/>
                <a:gd name="T7" fmla="*/ 37 h 2276"/>
                <a:gd name="T8" fmla="*/ 2561 w 2646"/>
                <a:gd name="T9" fmla="*/ 37 h 2276"/>
                <a:gd name="T10" fmla="*/ 2645 w 2646"/>
                <a:gd name="T11" fmla="*/ 121 h 2276"/>
                <a:gd name="T12" fmla="*/ 2645 w 2646"/>
                <a:gd name="T13" fmla="*/ 1945 h 2276"/>
                <a:gd name="T14" fmla="*/ 2501 w 2646"/>
                <a:gd name="T15" fmla="*/ 2243 h 2276"/>
                <a:gd name="T16" fmla="*/ 2084 w 2646"/>
                <a:gd name="T17" fmla="*/ 2149 h 2276"/>
                <a:gd name="T18" fmla="*/ 689 w 2646"/>
                <a:gd name="T19" fmla="*/ 934 h 2276"/>
                <a:gd name="T20" fmla="*/ 611 w 2646"/>
                <a:gd name="T21" fmla="*/ 863 h 2276"/>
                <a:gd name="T22" fmla="*/ 592 w 2646"/>
                <a:gd name="T23" fmla="*/ 855 h 2276"/>
                <a:gd name="T24" fmla="*/ 561 w 2646"/>
                <a:gd name="T25" fmla="*/ 886 h 2276"/>
                <a:gd name="T26" fmla="*/ 561 w 2646"/>
                <a:gd name="T27" fmla="*/ 2152 h 2276"/>
                <a:gd name="T28" fmla="*/ 477 w 2646"/>
                <a:gd name="T29" fmla="*/ 2236 h 2276"/>
                <a:gd name="T30" fmla="*/ 84 w 2646"/>
                <a:gd name="T31" fmla="*/ 2236 h 2276"/>
                <a:gd name="T32" fmla="*/ 0 w 2646"/>
                <a:gd name="T33" fmla="*/ 2152 h 2276"/>
                <a:gd name="T34" fmla="*/ 0 w 2646"/>
                <a:gd name="T35" fmla="*/ 331 h 2276"/>
                <a:gd name="T36" fmla="*/ 144 w 2646"/>
                <a:gd name="T37" fmla="*/ 32 h 2276"/>
                <a:gd name="T38" fmla="*/ 561 w 2646"/>
                <a:gd name="T39" fmla="*/ 126 h 2276"/>
                <a:gd name="T40" fmla="*/ 1956 w 2646"/>
                <a:gd name="T41" fmla="*/ 1343 h 2276"/>
                <a:gd name="T42" fmla="*/ 2024 w 2646"/>
                <a:gd name="T43" fmla="*/ 1406 h 2276"/>
                <a:gd name="T44" fmla="*/ 2050 w 2646"/>
                <a:gd name="T45" fmla="*/ 1416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46" h="2276">
                  <a:moveTo>
                    <a:pt x="2050" y="1416"/>
                  </a:moveTo>
                  <a:cubicBezTo>
                    <a:pt x="2068" y="1416"/>
                    <a:pt x="2087" y="1400"/>
                    <a:pt x="2087" y="1379"/>
                  </a:cubicBezTo>
                  <a:lnTo>
                    <a:pt x="2087" y="121"/>
                  </a:lnTo>
                  <a:cubicBezTo>
                    <a:pt x="2087" y="74"/>
                    <a:pt x="2126" y="37"/>
                    <a:pt x="2171" y="37"/>
                  </a:cubicBezTo>
                  <a:lnTo>
                    <a:pt x="2561" y="37"/>
                  </a:lnTo>
                  <a:cubicBezTo>
                    <a:pt x="2608" y="37"/>
                    <a:pt x="2645" y="76"/>
                    <a:pt x="2645" y="121"/>
                  </a:cubicBezTo>
                  <a:lnTo>
                    <a:pt x="2645" y="1945"/>
                  </a:lnTo>
                  <a:cubicBezTo>
                    <a:pt x="2645" y="2131"/>
                    <a:pt x="2572" y="2212"/>
                    <a:pt x="2501" y="2243"/>
                  </a:cubicBezTo>
                  <a:cubicBezTo>
                    <a:pt x="2430" y="2275"/>
                    <a:pt x="2215" y="2262"/>
                    <a:pt x="2084" y="2149"/>
                  </a:cubicBezTo>
                  <a:cubicBezTo>
                    <a:pt x="1956" y="2036"/>
                    <a:pt x="689" y="934"/>
                    <a:pt x="689" y="934"/>
                  </a:cubicBezTo>
                  <a:cubicBezTo>
                    <a:pt x="689" y="934"/>
                    <a:pt x="616" y="868"/>
                    <a:pt x="611" y="863"/>
                  </a:cubicBezTo>
                  <a:cubicBezTo>
                    <a:pt x="605" y="858"/>
                    <a:pt x="598" y="855"/>
                    <a:pt x="592" y="855"/>
                  </a:cubicBezTo>
                  <a:cubicBezTo>
                    <a:pt x="574" y="855"/>
                    <a:pt x="561" y="868"/>
                    <a:pt x="561" y="886"/>
                  </a:cubicBezTo>
                  <a:lnTo>
                    <a:pt x="561" y="2152"/>
                  </a:lnTo>
                  <a:cubicBezTo>
                    <a:pt x="561" y="2199"/>
                    <a:pt x="522" y="2236"/>
                    <a:pt x="477" y="2236"/>
                  </a:cubicBezTo>
                  <a:lnTo>
                    <a:pt x="84" y="2236"/>
                  </a:lnTo>
                  <a:cubicBezTo>
                    <a:pt x="37" y="2236"/>
                    <a:pt x="0" y="2196"/>
                    <a:pt x="0" y="2152"/>
                  </a:cubicBezTo>
                  <a:lnTo>
                    <a:pt x="0" y="331"/>
                  </a:lnTo>
                  <a:cubicBezTo>
                    <a:pt x="0" y="145"/>
                    <a:pt x="73" y="63"/>
                    <a:pt x="144" y="32"/>
                  </a:cubicBezTo>
                  <a:cubicBezTo>
                    <a:pt x="215" y="0"/>
                    <a:pt x="430" y="13"/>
                    <a:pt x="561" y="126"/>
                  </a:cubicBezTo>
                  <a:cubicBezTo>
                    <a:pt x="692" y="239"/>
                    <a:pt x="1956" y="1343"/>
                    <a:pt x="1956" y="1343"/>
                  </a:cubicBezTo>
                  <a:cubicBezTo>
                    <a:pt x="1956" y="1343"/>
                    <a:pt x="2021" y="1400"/>
                    <a:pt x="2024" y="1406"/>
                  </a:cubicBezTo>
                  <a:cubicBezTo>
                    <a:pt x="2032" y="1411"/>
                    <a:pt x="2040" y="1416"/>
                    <a:pt x="2050" y="141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10">
              <a:extLst>
                <a:ext uri="{FF2B5EF4-FFF2-40B4-BE49-F238E27FC236}">
                  <a16:creationId xmlns:a16="http://schemas.microsoft.com/office/drawing/2014/main" id="{4DA560CA-6A4B-3844-8E0F-E1088EB66E42}"/>
                </a:ext>
              </a:extLst>
            </p:cNvPr>
            <p:cNvSpPr>
              <a:spLocks noChangeArrowheads="1"/>
            </p:cNvSpPr>
            <p:nvPr/>
          </p:nvSpPr>
          <p:spPr bwMode="auto">
            <a:xfrm>
              <a:off x="5653088" y="3146425"/>
              <a:ext cx="950912" cy="819150"/>
            </a:xfrm>
            <a:custGeom>
              <a:avLst/>
              <a:gdLst>
                <a:gd name="T0" fmla="*/ 2047 w 2643"/>
                <a:gd name="T1" fmla="*/ 1416 h 2276"/>
                <a:gd name="T2" fmla="*/ 2084 w 2643"/>
                <a:gd name="T3" fmla="*/ 1379 h 2276"/>
                <a:gd name="T4" fmla="*/ 2084 w 2643"/>
                <a:gd name="T5" fmla="*/ 121 h 2276"/>
                <a:gd name="T6" fmla="*/ 2168 w 2643"/>
                <a:gd name="T7" fmla="*/ 37 h 2276"/>
                <a:gd name="T8" fmla="*/ 2559 w 2643"/>
                <a:gd name="T9" fmla="*/ 37 h 2276"/>
                <a:gd name="T10" fmla="*/ 2642 w 2643"/>
                <a:gd name="T11" fmla="*/ 121 h 2276"/>
                <a:gd name="T12" fmla="*/ 2642 w 2643"/>
                <a:gd name="T13" fmla="*/ 1945 h 2276"/>
                <a:gd name="T14" fmla="*/ 2498 w 2643"/>
                <a:gd name="T15" fmla="*/ 2243 h 2276"/>
                <a:gd name="T16" fmla="*/ 2081 w 2643"/>
                <a:gd name="T17" fmla="*/ 2149 h 2276"/>
                <a:gd name="T18" fmla="*/ 687 w 2643"/>
                <a:gd name="T19" fmla="*/ 934 h 2276"/>
                <a:gd name="T20" fmla="*/ 608 w 2643"/>
                <a:gd name="T21" fmla="*/ 863 h 2276"/>
                <a:gd name="T22" fmla="*/ 590 w 2643"/>
                <a:gd name="T23" fmla="*/ 855 h 2276"/>
                <a:gd name="T24" fmla="*/ 558 w 2643"/>
                <a:gd name="T25" fmla="*/ 886 h 2276"/>
                <a:gd name="T26" fmla="*/ 558 w 2643"/>
                <a:gd name="T27" fmla="*/ 2152 h 2276"/>
                <a:gd name="T28" fmla="*/ 474 w 2643"/>
                <a:gd name="T29" fmla="*/ 2236 h 2276"/>
                <a:gd name="T30" fmla="*/ 84 w 2643"/>
                <a:gd name="T31" fmla="*/ 2236 h 2276"/>
                <a:gd name="T32" fmla="*/ 0 w 2643"/>
                <a:gd name="T33" fmla="*/ 2152 h 2276"/>
                <a:gd name="T34" fmla="*/ 0 w 2643"/>
                <a:gd name="T35" fmla="*/ 331 h 2276"/>
                <a:gd name="T36" fmla="*/ 144 w 2643"/>
                <a:gd name="T37" fmla="*/ 32 h 2276"/>
                <a:gd name="T38" fmla="*/ 561 w 2643"/>
                <a:gd name="T39" fmla="*/ 126 h 2276"/>
                <a:gd name="T40" fmla="*/ 1956 w 2643"/>
                <a:gd name="T41" fmla="*/ 1343 h 2276"/>
                <a:gd name="T42" fmla="*/ 2021 w 2643"/>
                <a:gd name="T43" fmla="*/ 1406 h 2276"/>
                <a:gd name="T44" fmla="*/ 2047 w 2643"/>
                <a:gd name="T45" fmla="*/ 1416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43" h="2276">
                  <a:moveTo>
                    <a:pt x="2047" y="1416"/>
                  </a:moveTo>
                  <a:cubicBezTo>
                    <a:pt x="2068" y="1416"/>
                    <a:pt x="2084" y="1400"/>
                    <a:pt x="2084" y="1379"/>
                  </a:cubicBezTo>
                  <a:lnTo>
                    <a:pt x="2084" y="121"/>
                  </a:lnTo>
                  <a:cubicBezTo>
                    <a:pt x="2084" y="74"/>
                    <a:pt x="2123" y="37"/>
                    <a:pt x="2168" y="37"/>
                  </a:cubicBezTo>
                  <a:lnTo>
                    <a:pt x="2559" y="37"/>
                  </a:lnTo>
                  <a:cubicBezTo>
                    <a:pt x="2606" y="37"/>
                    <a:pt x="2642" y="76"/>
                    <a:pt x="2642" y="121"/>
                  </a:cubicBezTo>
                  <a:lnTo>
                    <a:pt x="2642" y="1945"/>
                  </a:lnTo>
                  <a:cubicBezTo>
                    <a:pt x="2642" y="2131"/>
                    <a:pt x="2569" y="2212"/>
                    <a:pt x="2498" y="2243"/>
                  </a:cubicBezTo>
                  <a:cubicBezTo>
                    <a:pt x="2427" y="2275"/>
                    <a:pt x="2212" y="2262"/>
                    <a:pt x="2081" y="2149"/>
                  </a:cubicBezTo>
                  <a:cubicBezTo>
                    <a:pt x="1953" y="2036"/>
                    <a:pt x="687" y="934"/>
                    <a:pt x="687" y="934"/>
                  </a:cubicBezTo>
                  <a:cubicBezTo>
                    <a:pt x="687" y="934"/>
                    <a:pt x="613" y="868"/>
                    <a:pt x="608" y="863"/>
                  </a:cubicBezTo>
                  <a:cubicBezTo>
                    <a:pt x="603" y="858"/>
                    <a:pt x="595" y="855"/>
                    <a:pt x="590" y="855"/>
                  </a:cubicBezTo>
                  <a:cubicBezTo>
                    <a:pt x="571" y="855"/>
                    <a:pt x="558" y="868"/>
                    <a:pt x="558" y="886"/>
                  </a:cubicBezTo>
                  <a:lnTo>
                    <a:pt x="558" y="2152"/>
                  </a:lnTo>
                  <a:cubicBezTo>
                    <a:pt x="558" y="2199"/>
                    <a:pt x="519" y="2236"/>
                    <a:pt x="474" y="2236"/>
                  </a:cubicBezTo>
                  <a:lnTo>
                    <a:pt x="84" y="2236"/>
                  </a:lnTo>
                  <a:cubicBezTo>
                    <a:pt x="37" y="2236"/>
                    <a:pt x="0" y="2196"/>
                    <a:pt x="0" y="2152"/>
                  </a:cubicBezTo>
                  <a:lnTo>
                    <a:pt x="0" y="331"/>
                  </a:lnTo>
                  <a:cubicBezTo>
                    <a:pt x="0" y="145"/>
                    <a:pt x="73" y="63"/>
                    <a:pt x="144" y="32"/>
                  </a:cubicBezTo>
                  <a:cubicBezTo>
                    <a:pt x="215" y="0"/>
                    <a:pt x="430" y="13"/>
                    <a:pt x="561" y="126"/>
                  </a:cubicBezTo>
                  <a:cubicBezTo>
                    <a:pt x="689" y="239"/>
                    <a:pt x="1956" y="1343"/>
                    <a:pt x="1956" y="1343"/>
                  </a:cubicBezTo>
                  <a:cubicBezTo>
                    <a:pt x="1956" y="1343"/>
                    <a:pt x="2016" y="1400"/>
                    <a:pt x="2021" y="1406"/>
                  </a:cubicBezTo>
                  <a:cubicBezTo>
                    <a:pt x="2029" y="1411"/>
                    <a:pt x="2037" y="1416"/>
                    <a:pt x="2047" y="141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Freeform 11">
              <a:extLst>
                <a:ext uri="{FF2B5EF4-FFF2-40B4-BE49-F238E27FC236}">
                  <a16:creationId xmlns:a16="http://schemas.microsoft.com/office/drawing/2014/main" id="{C775AE05-31C4-7842-B6A7-FF53DBC045D0}"/>
                </a:ext>
              </a:extLst>
            </p:cNvPr>
            <p:cNvSpPr>
              <a:spLocks noChangeArrowheads="1"/>
            </p:cNvSpPr>
            <p:nvPr/>
          </p:nvSpPr>
          <p:spPr bwMode="auto">
            <a:xfrm>
              <a:off x="6669088" y="3159125"/>
              <a:ext cx="201612" cy="793750"/>
            </a:xfrm>
            <a:custGeom>
              <a:avLst/>
              <a:gdLst>
                <a:gd name="T0" fmla="*/ 0 w 560"/>
                <a:gd name="T1" fmla="*/ 84 h 2205"/>
                <a:gd name="T2" fmla="*/ 84 w 560"/>
                <a:gd name="T3" fmla="*/ 0 h 2205"/>
                <a:gd name="T4" fmla="*/ 475 w 560"/>
                <a:gd name="T5" fmla="*/ 0 h 2205"/>
                <a:gd name="T6" fmla="*/ 559 w 560"/>
                <a:gd name="T7" fmla="*/ 84 h 2205"/>
                <a:gd name="T8" fmla="*/ 559 w 560"/>
                <a:gd name="T9" fmla="*/ 2120 h 2205"/>
                <a:gd name="T10" fmla="*/ 475 w 560"/>
                <a:gd name="T11" fmla="*/ 2204 h 2205"/>
                <a:gd name="T12" fmla="*/ 84 w 560"/>
                <a:gd name="T13" fmla="*/ 2204 h 2205"/>
                <a:gd name="T14" fmla="*/ 0 w 560"/>
                <a:gd name="T15" fmla="*/ 2120 h 2205"/>
                <a:gd name="T16" fmla="*/ 0 w 560"/>
                <a:gd name="T17" fmla="*/ 8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2205">
                  <a:moveTo>
                    <a:pt x="0" y="84"/>
                  </a:moveTo>
                  <a:cubicBezTo>
                    <a:pt x="0" y="37"/>
                    <a:pt x="40" y="0"/>
                    <a:pt x="84" y="0"/>
                  </a:cubicBezTo>
                  <a:lnTo>
                    <a:pt x="475" y="0"/>
                  </a:lnTo>
                  <a:cubicBezTo>
                    <a:pt x="522" y="0"/>
                    <a:pt x="559" y="39"/>
                    <a:pt x="559" y="84"/>
                  </a:cubicBezTo>
                  <a:lnTo>
                    <a:pt x="559" y="2120"/>
                  </a:lnTo>
                  <a:cubicBezTo>
                    <a:pt x="559" y="2167"/>
                    <a:pt x="519" y="2204"/>
                    <a:pt x="475" y="2204"/>
                  </a:cubicBezTo>
                  <a:lnTo>
                    <a:pt x="84" y="2204"/>
                  </a:lnTo>
                  <a:cubicBezTo>
                    <a:pt x="37" y="2204"/>
                    <a:pt x="0" y="2164"/>
                    <a:pt x="0" y="2120"/>
                  </a:cubicBezTo>
                  <a:lnTo>
                    <a:pt x="0" y="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12">
              <a:extLst>
                <a:ext uri="{FF2B5EF4-FFF2-40B4-BE49-F238E27FC236}">
                  <a16:creationId xmlns:a16="http://schemas.microsoft.com/office/drawing/2014/main" id="{80842B31-E7A5-5A41-A7CB-EEC1A3CC368A}"/>
                </a:ext>
              </a:extLst>
            </p:cNvPr>
            <p:cNvSpPr>
              <a:spLocks noChangeArrowheads="1"/>
            </p:cNvSpPr>
            <p:nvPr/>
          </p:nvSpPr>
          <p:spPr bwMode="auto">
            <a:xfrm>
              <a:off x="4389438" y="3155950"/>
              <a:ext cx="1196975" cy="798513"/>
            </a:xfrm>
            <a:custGeom>
              <a:avLst/>
              <a:gdLst>
                <a:gd name="T0" fmla="*/ 1931 w 3324"/>
                <a:gd name="T1" fmla="*/ 141 h 2217"/>
                <a:gd name="T2" fmla="*/ 1662 w 3324"/>
                <a:gd name="T3" fmla="*/ 0 h 2217"/>
                <a:gd name="T4" fmla="*/ 1392 w 3324"/>
                <a:gd name="T5" fmla="*/ 141 h 2217"/>
                <a:gd name="T6" fmla="*/ 13 w 3324"/>
                <a:gd name="T7" fmla="*/ 2130 h 2217"/>
                <a:gd name="T8" fmla="*/ 0 w 3324"/>
                <a:gd name="T9" fmla="*/ 2164 h 2217"/>
                <a:gd name="T10" fmla="*/ 53 w 3324"/>
                <a:gd name="T11" fmla="*/ 2216 h 2217"/>
                <a:gd name="T12" fmla="*/ 556 w 3324"/>
                <a:gd name="T13" fmla="*/ 2216 h 2217"/>
                <a:gd name="T14" fmla="*/ 601 w 3324"/>
                <a:gd name="T15" fmla="*/ 2190 h 2217"/>
                <a:gd name="T16" fmla="*/ 957 w 3324"/>
                <a:gd name="T17" fmla="*/ 1675 h 2217"/>
                <a:gd name="T18" fmla="*/ 1004 w 3324"/>
                <a:gd name="T19" fmla="*/ 1646 h 2217"/>
                <a:gd name="T20" fmla="*/ 2319 w 3324"/>
                <a:gd name="T21" fmla="*/ 1646 h 2217"/>
                <a:gd name="T22" fmla="*/ 2366 w 3324"/>
                <a:gd name="T23" fmla="*/ 1675 h 2217"/>
                <a:gd name="T24" fmla="*/ 2723 w 3324"/>
                <a:gd name="T25" fmla="*/ 2190 h 2217"/>
                <a:gd name="T26" fmla="*/ 2768 w 3324"/>
                <a:gd name="T27" fmla="*/ 2216 h 2217"/>
                <a:gd name="T28" fmla="*/ 3271 w 3324"/>
                <a:gd name="T29" fmla="*/ 2216 h 2217"/>
                <a:gd name="T30" fmla="*/ 3323 w 3324"/>
                <a:gd name="T31" fmla="*/ 2164 h 2217"/>
                <a:gd name="T32" fmla="*/ 3310 w 3324"/>
                <a:gd name="T33" fmla="*/ 2130 h 2217"/>
                <a:gd name="T34" fmla="*/ 1931 w 3324"/>
                <a:gd name="T35" fmla="*/ 141 h 2217"/>
                <a:gd name="T36" fmla="*/ 1377 w 3324"/>
                <a:gd name="T37" fmla="*/ 1153 h 2217"/>
                <a:gd name="T38" fmla="*/ 1345 w 3324"/>
                <a:gd name="T39" fmla="*/ 1122 h 2217"/>
                <a:gd name="T40" fmla="*/ 1353 w 3324"/>
                <a:gd name="T41" fmla="*/ 1101 h 2217"/>
                <a:gd name="T42" fmla="*/ 1633 w 3324"/>
                <a:gd name="T43" fmla="*/ 697 h 2217"/>
                <a:gd name="T44" fmla="*/ 1639 w 3324"/>
                <a:gd name="T45" fmla="*/ 692 h 2217"/>
                <a:gd name="T46" fmla="*/ 1644 w 3324"/>
                <a:gd name="T47" fmla="*/ 686 h 2217"/>
                <a:gd name="T48" fmla="*/ 1657 w 3324"/>
                <a:gd name="T49" fmla="*/ 684 h 2217"/>
                <a:gd name="T50" fmla="*/ 1660 w 3324"/>
                <a:gd name="T51" fmla="*/ 684 h 2217"/>
                <a:gd name="T52" fmla="*/ 1662 w 3324"/>
                <a:gd name="T53" fmla="*/ 684 h 2217"/>
                <a:gd name="T54" fmla="*/ 1675 w 3324"/>
                <a:gd name="T55" fmla="*/ 686 h 2217"/>
                <a:gd name="T56" fmla="*/ 1681 w 3324"/>
                <a:gd name="T57" fmla="*/ 692 h 2217"/>
                <a:gd name="T58" fmla="*/ 1686 w 3324"/>
                <a:gd name="T59" fmla="*/ 697 h 2217"/>
                <a:gd name="T60" fmla="*/ 1965 w 3324"/>
                <a:gd name="T61" fmla="*/ 1101 h 2217"/>
                <a:gd name="T62" fmla="*/ 1973 w 3324"/>
                <a:gd name="T63" fmla="*/ 1122 h 2217"/>
                <a:gd name="T64" fmla="*/ 1944 w 3324"/>
                <a:gd name="T65" fmla="*/ 1153 h 2217"/>
                <a:gd name="T66" fmla="*/ 1377 w 3324"/>
                <a:gd name="T67" fmla="*/ 1153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4" h="2217">
                  <a:moveTo>
                    <a:pt x="1931" y="141"/>
                  </a:moveTo>
                  <a:cubicBezTo>
                    <a:pt x="1871" y="55"/>
                    <a:pt x="1774" y="0"/>
                    <a:pt x="1662" y="0"/>
                  </a:cubicBezTo>
                  <a:cubicBezTo>
                    <a:pt x="1549" y="0"/>
                    <a:pt x="1450" y="57"/>
                    <a:pt x="1392" y="141"/>
                  </a:cubicBezTo>
                  <a:lnTo>
                    <a:pt x="13" y="2130"/>
                  </a:lnTo>
                  <a:cubicBezTo>
                    <a:pt x="5" y="2138"/>
                    <a:pt x="0" y="2151"/>
                    <a:pt x="0" y="2164"/>
                  </a:cubicBezTo>
                  <a:cubicBezTo>
                    <a:pt x="0" y="2193"/>
                    <a:pt x="24" y="2216"/>
                    <a:pt x="53" y="2216"/>
                  </a:cubicBezTo>
                  <a:lnTo>
                    <a:pt x="556" y="2216"/>
                  </a:lnTo>
                  <a:cubicBezTo>
                    <a:pt x="574" y="2216"/>
                    <a:pt x="593" y="2206"/>
                    <a:pt x="601" y="2190"/>
                  </a:cubicBezTo>
                  <a:lnTo>
                    <a:pt x="957" y="1675"/>
                  </a:lnTo>
                  <a:cubicBezTo>
                    <a:pt x="965" y="1656"/>
                    <a:pt x="983" y="1646"/>
                    <a:pt x="1004" y="1646"/>
                  </a:cubicBezTo>
                  <a:lnTo>
                    <a:pt x="2319" y="1646"/>
                  </a:lnTo>
                  <a:cubicBezTo>
                    <a:pt x="2340" y="1646"/>
                    <a:pt x="2359" y="1659"/>
                    <a:pt x="2366" y="1675"/>
                  </a:cubicBezTo>
                  <a:lnTo>
                    <a:pt x="2723" y="2190"/>
                  </a:lnTo>
                  <a:cubicBezTo>
                    <a:pt x="2731" y="2206"/>
                    <a:pt x="2749" y="2216"/>
                    <a:pt x="2768" y="2216"/>
                  </a:cubicBezTo>
                  <a:lnTo>
                    <a:pt x="3271" y="2216"/>
                  </a:lnTo>
                  <a:cubicBezTo>
                    <a:pt x="3300" y="2216"/>
                    <a:pt x="3323" y="2193"/>
                    <a:pt x="3323" y="2164"/>
                  </a:cubicBezTo>
                  <a:cubicBezTo>
                    <a:pt x="3321" y="2151"/>
                    <a:pt x="3315" y="2138"/>
                    <a:pt x="3310" y="2130"/>
                  </a:cubicBezTo>
                  <a:lnTo>
                    <a:pt x="1931" y="141"/>
                  </a:lnTo>
                  <a:close/>
                  <a:moveTo>
                    <a:pt x="1377" y="1153"/>
                  </a:moveTo>
                  <a:cubicBezTo>
                    <a:pt x="1358" y="1153"/>
                    <a:pt x="1345" y="1140"/>
                    <a:pt x="1345" y="1122"/>
                  </a:cubicBezTo>
                  <a:cubicBezTo>
                    <a:pt x="1345" y="1114"/>
                    <a:pt x="1348" y="1106"/>
                    <a:pt x="1353" y="1101"/>
                  </a:cubicBezTo>
                  <a:lnTo>
                    <a:pt x="1633" y="697"/>
                  </a:lnTo>
                  <a:lnTo>
                    <a:pt x="1639" y="692"/>
                  </a:lnTo>
                  <a:lnTo>
                    <a:pt x="1644" y="686"/>
                  </a:lnTo>
                  <a:cubicBezTo>
                    <a:pt x="1647" y="684"/>
                    <a:pt x="1652" y="684"/>
                    <a:pt x="1657" y="684"/>
                  </a:cubicBezTo>
                  <a:lnTo>
                    <a:pt x="1660" y="684"/>
                  </a:lnTo>
                  <a:lnTo>
                    <a:pt x="1662" y="684"/>
                  </a:lnTo>
                  <a:cubicBezTo>
                    <a:pt x="1668" y="684"/>
                    <a:pt x="1670" y="684"/>
                    <a:pt x="1675" y="686"/>
                  </a:cubicBezTo>
                  <a:cubicBezTo>
                    <a:pt x="1678" y="686"/>
                    <a:pt x="1678" y="689"/>
                    <a:pt x="1681" y="692"/>
                  </a:cubicBezTo>
                  <a:cubicBezTo>
                    <a:pt x="1683" y="694"/>
                    <a:pt x="1686" y="694"/>
                    <a:pt x="1686" y="697"/>
                  </a:cubicBezTo>
                  <a:lnTo>
                    <a:pt x="1965" y="1101"/>
                  </a:lnTo>
                  <a:cubicBezTo>
                    <a:pt x="1971" y="1106"/>
                    <a:pt x="1973" y="1114"/>
                    <a:pt x="1973" y="1122"/>
                  </a:cubicBezTo>
                  <a:cubicBezTo>
                    <a:pt x="1976" y="1140"/>
                    <a:pt x="1963" y="1153"/>
                    <a:pt x="1944" y="1153"/>
                  </a:cubicBezTo>
                  <a:lnTo>
                    <a:pt x="1377" y="11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6" name="Title 1"/>
          <p:cNvSpPr>
            <a:spLocks noGrp="1"/>
          </p:cNvSpPr>
          <p:nvPr>
            <p:ph type="ctrTitle" hasCustomPrompt="1"/>
          </p:nvPr>
        </p:nvSpPr>
        <p:spPr>
          <a:xfrm>
            <a:off x="1524000" y="3231922"/>
            <a:ext cx="9144000" cy="692497"/>
          </a:xfrm>
        </p:spPr>
        <p:txBody>
          <a:bodyPr anchor="ctr"/>
          <a:lstStyle>
            <a:lvl1pPr algn="ctr">
              <a:lnSpc>
                <a:spcPct val="90000"/>
              </a:lnSpc>
              <a:defRPr sz="5000">
                <a:solidFill>
                  <a:schemeClr val="bg1"/>
                </a:solidFill>
              </a:defRPr>
            </a:lvl1pPr>
          </a:lstStyle>
          <a:p>
            <a:r>
              <a:rPr lang="en-US"/>
              <a:t>Thank you</a:t>
            </a:r>
          </a:p>
        </p:txBody>
      </p:sp>
    </p:spTree>
    <p:extLst>
      <p:ext uri="{BB962C8B-B14F-4D97-AF65-F5344CB8AC3E}">
        <p14:creationId xmlns:p14="http://schemas.microsoft.com/office/powerpoint/2010/main" val="12512990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735435" y="3362786"/>
            <a:ext cx="10678800" cy="528885"/>
          </a:xfrm>
          <a:prstGeom prst="rect">
            <a:avLst/>
          </a:prstGeom>
        </p:spPr>
        <p:txBody>
          <a:bodyPr anchor="b" anchorCtr="0"/>
          <a:lstStyle>
            <a:lvl1pPr algn="l">
              <a:defRPr sz="30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bwMode="gray">
          <a:xfrm>
            <a:off x="735434" y="3964973"/>
            <a:ext cx="10678801" cy="417353"/>
          </a:xfrm>
          <a:prstGeom prst="rect">
            <a:avLst/>
          </a:prstGeom>
        </p:spPr>
        <p:txBody>
          <a:bodyPr/>
          <a:lstStyle>
            <a:lvl1pPr marL="0" indent="0" algn="l">
              <a:buNone/>
              <a:defRPr sz="180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99570824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Ending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9" y="2930403"/>
            <a:ext cx="11231365" cy="1107996"/>
          </a:xfrm>
        </p:spPr>
        <p:txBody>
          <a:bodyPr/>
          <a:lstStyle>
            <a:lvl1pPr marL="0" indent="0" algn="ctr">
              <a:lnSpc>
                <a:spcPct val="100000"/>
              </a:lnSpc>
              <a:spcBef>
                <a:spcPts val="0"/>
              </a:spcBef>
              <a:buNone/>
              <a:defRPr sz="8000" i="0" spc="0" baseline="0">
                <a:solidFill>
                  <a:schemeClr val="bg1"/>
                </a:solidFill>
                <a:latin typeface="+mn-lt"/>
              </a:defRPr>
            </a:lvl1pPr>
          </a:lstStyle>
          <a:p>
            <a:pPr lvl="0"/>
            <a:r>
              <a:rPr lang="en-US"/>
              <a:t>Click to edit title style</a:t>
            </a:r>
          </a:p>
        </p:txBody>
      </p:sp>
      <p:grpSp>
        <p:nvGrpSpPr>
          <p:cNvPr id="21" name="Group 20">
            <a:extLst>
              <a:ext uri="{FF2B5EF4-FFF2-40B4-BE49-F238E27FC236}">
                <a16:creationId xmlns:a16="http://schemas.microsoft.com/office/drawing/2014/main" id="{DEBBB9FB-2A65-42A2-BA74-3B548E2E6307}"/>
              </a:ext>
            </a:extLst>
          </p:cNvPr>
          <p:cNvGrpSpPr/>
          <p:nvPr userDrawn="1"/>
        </p:nvGrpSpPr>
        <p:grpSpPr>
          <a:xfrm>
            <a:off x="4493345" y="5041048"/>
            <a:ext cx="2141856" cy="374323"/>
            <a:chOff x="4597451" y="5678931"/>
            <a:chExt cx="1747670" cy="305432"/>
          </a:xfrm>
        </p:grpSpPr>
        <p:pic>
          <p:nvPicPr>
            <p:cNvPr id="22" name="Picture 21">
              <a:extLst>
                <a:ext uri="{FF2B5EF4-FFF2-40B4-BE49-F238E27FC236}">
                  <a16:creationId xmlns:a16="http://schemas.microsoft.com/office/drawing/2014/main" id="{14915E3F-86DB-42AF-A8C4-C5AB250A7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7451" y="5711961"/>
              <a:ext cx="1531825" cy="272402"/>
            </a:xfrm>
            <a:prstGeom prst="rect">
              <a:avLst/>
            </a:prstGeom>
          </p:spPr>
        </p:pic>
        <p:cxnSp>
          <p:nvCxnSpPr>
            <p:cNvPr id="23" name="Straight Connector 22">
              <a:extLst>
                <a:ext uri="{FF2B5EF4-FFF2-40B4-BE49-F238E27FC236}">
                  <a16:creationId xmlns:a16="http://schemas.microsoft.com/office/drawing/2014/main" id="{15AFB47A-FBD3-4F9B-88AB-28F11992B0E3}"/>
                </a:ext>
              </a:extLst>
            </p:cNvPr>
            <p:cNvCxnSpPr/>
            <p:nvPr userDrawn="1"/>
          </p:nvCxnSpPr>
          <p:spPr>
            <a:xfrm>
              <a:off x="6345120" y="5678931"/>
              <a:ext cx="1" cy="3054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467F06B8-B305-4563-97C1-2F8DAF87CCB3}"/>
              </a:ext>
            </a:extLst>
          </p:cNvPr>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6864086" y="5126446"/>
            <a:ext cx="1345991" cy="244007"/>
          </a:xfrm>
          <a:prstGeom prst="rect">
            <a:avLst/>
          </a:prstGeom>
        </p:spPr>
      </p:pic>
    </p:spTree>
    <p:extLst>
      <p:ext uri="{BB962C8B-B14F-4D97-AF65-F5344CB8AC3E}">
        <p14:creationId xmlns:p14="http://schemas.microsoft.com/office/powerpoint/2010/main" val="858203934"/>
      </p:ext>
    </p:extLst>
  </p:cSld>
  <p:clrMapOvr>
    <a:masterClrMapping/>
  </p:clrMapOvr>
  <p:transition>
    <p:fade/>
  </p:transition>
  <p:extLst>
    <p:ext uri="{DCECCB84-F9BA-43D5-87BE-67443E8EF086}">
      <p15:sldGuideLst xmlns:p15="http://schemas.microsoft.com/office/powerpoint/2012/main">
        <p15:guide id="1" orient="horz" pos="1827">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GreenOrange_Divider slide">
  <p:cSld name="GreenOrange_Divider slide">
    <p:bg>
      <p:bgPr>
        <a:gradFill>
          <a:gsLst>
            <a:gs pos="0">
              <a:schemeClr val="accent5"/>
            </a:gs>
            <a:gs pos="50000">
              <a:srgbClr val="7B9082"/>
            </a:gs>
            <a:gs pos="100000">
              <a:schemeClr val="accent4"/>
            </a:gs>
          </a:gsLst>
          <a:lin ang="18900044" scaled="0"/>
        </a:gradFill>
        <a:effectLst/>
      </p:bgPr>
    </p:bg>
    <p:spTree>
      <p:nvGrpSpPr>
        <p:cNvPr id="1" name="Shape 789"/>
        <p:cNvGrpSpPr/>
        <p:nvPr/>
      </p:nvGrpSpPr>
      <p:grpSpPr>
        <a:xfrm>
          <a:off x="0" y="0"/>
          <a:ext cx="0" cy="0"/>
          <a:chOff x="0" y="0"/>
          <a:chExt cx="0" cy="0"/>
        </a:xfrm>
      </p:grpSpPr>
      <p:sp>
        <p:nvSpPr>
          <p:cNvPr id="790" name="Google Shape;790;p80"/>
          <p:cNvSpPr txBox="1">
            <a:spLocks noGrp="1"/>
          </p:cNvSpPr>
          <p:nvPr>
            <p:ph type="title"/>
          </p:nvPr>
        </p:nvSpPr>
        <p:spPr>
          <a:xfrm>
            <a:off x="609600" y="2587752"/>
            <a:ext cx="10972800" cy="769500"/>
          </a:xfrm>
          <a:prstGeom prst="rect">
            <a:avLst/>
          </a:prstGeom>
          <a:noFill/>
          <a:ln>
            <a:noFill/>
          </a:ln>
        </p:spPr>
        <p:txBody>
          <a:bodyPr spcFirstLastPara="1" wrap="square" lIns="0" tIns="0" rIns="0" bIns="0" anchor="b" anchorCtr="0"/>
          <a:lstStyle>
            <a:lvl1pPr lvl="0" algn="l" rtl="0">
              <a:lnSpc>
                <a:spcPct val="100000"/>
              </a:lnSpc>
              <a:spcBef>
                <a:spcPts val="0"/>
              </a:spcBef>
              <a:spcAft>
                <a:spcPts val="0"/>
              </a:spcAft>
              <a:buClr>
                <a:schemeClr val="lt1"/>
              </a:buClr>
              <a:buSzPts val="5000"/>
              <a:buFont typeface="Arial"/>
              <a:buNone/>
              <a:defRPr sz="5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1" name="Google Shape;791;p80"/>
          <p:cNvSpPr txBox="1">
            <a:spLocks noGrp="1"/>
          </p:cNvSpPr>
          <p:nvPr>
            <p:ph type="body" idx="1"/>
          </p:nvPr>
        </p:nvSpPr>
        <p:spPr>
          <a:xfrm>
            <a:off x="609600" y="3639312"/>
            <a:ext cx="10972800" cy="332400"/>
          </a:xfrm>
          <a:prstGeom prst="rect">
            <a:avLst/>
          </a:prstGeom>
          <a:noFill/>
          <a:ln>
            <a:noFill/>
          </a:ln>
        </p:spPr>
        <p:txBody>
          <a:bodyPr spcFirstLastPara="1" wrap="square" lIns="0" tIns="0" rIns="0" bIns="0" anchor="t" anchorCtr="0"/>
          <a:lstStyle>
            <a:lvl1pPr marL="457200" lvl="0" indent="-228600" algn="l" rtl="0">
              <a:lnSpc>
                <a:spcPct val="120000"/>
              </a:lnSpc>
              <a:spcBef>
                <a:spcPts val="1200"/>
              </a:spcBef>
              <a:spcAft>
                <a:spcPts val="0"/>
              </a:spcAft>
              <a:buSzPts val="1800"/>
              <a:buNone/>
              <a:defRPr sz="1800">
                <a:solidFill>
                  <a:schemeClr val="lt1"/>
                </a:solidFill>
                <a:latin typeface="Arial"/>
                <a:ea typeface="Arial"/>
                <a:cs typeface="Arial"/>
                <a:sym typeface="Arial"/>
              </a:defRPr>
            </a:lvl1pPr>
            <a:lvl2pPr marL="914400" lvl="1" indent="-228600" algn="l" rtl="0">
              <a:lnSpc>
                <a:spcPct val="120000"/>
              </a:lnSpc>
              <a:spcBef>
                <a:spcPts val="600"/>
              </a:spcBef>
              <a:spcAft>
                <a:spcPts val="0"/>
              </a:spcAft>
              <a:buClr>
                <a:srgbClr val="898989"/>
              </a:buClr>
              <a:buSzPts val="2000"/>
              <a:buNone/>
              <a:defRPr sz="2000">
                <a:solidFill>
                  <a:srgbClr val="898989"/>
                </a:solidFill>
              </a:defRPr>
            </a:lvl2pPr>
            <a:lvl3pPr marL="1371600" lvl="2" indent="-228600" algn="l" rtl="0">
              <a:lnSpc>
                <a:spcPct val="120000"/>
              </a:lnSpc>
              <a:spcBef>
                <a:spcPts val="600"/>
              </a:spcBef>
              <a:spcAft>
                <a:spcPts val="0"/>
              </a:spcAft>
              <a:buClr>
                <a:srgbClr val="898989"/>
              </a:buClr>
              <a:buSzPts val="1800"/>
              <a:buNone/>
              <a:defRPr sz="1800">
                <a:solidFill>
                  <a:srgbClr val="898989"/>
                </a:solidFill>
              </a:defRPr>
            </a:lvl3pPr>
            <a:lvl4pPr marL="1828800" lvl="3" indent="-228600" algn="l" rtl="0">
              <a:lnSpc>
                <a:spcPct val="120000"/>
              </a:lnSpc>
              <a:spcBef>
                <a:spcPts val="600"/>
              </a:spcBef>
              <a:spcAft>
                <a:spcPts val="0"/>
              </a:spcAft>
              <a:buClr>
                <a:srgbClr val="898989"/>
              </a:buClr>
              <a:buSzPts val="1600"/>
              <a:buNone/>
              <a:defRPr sz="1600">
                <a:solidFill>
                  <a:srgbClr val="898989"/>
                </a:solidFill>
              </a:defRPr>
            </a:lvl4pPr>
            <a:lvl5pPr marL="2286000" lvl="4" indent="-228600" algn="l" rtl="0">
              <a:lnSpc>
                <a:spcPct val="120000"/>
              </a:lnSpc>
              <a:spcBef>
                <a:spcPts val="600"/>
              </a:spcBef>
              <a:spcAft>
                <a:spcPts val="0"/>
              </a:spcAft>
              <a:buClr>
                <a:srgbClr val="898989"/>
              </a:buClr>
              <a:buSzPts val="1600"/>
              <a:buNone/>
              <a:defRPr sz="1600">
                <a:solidFill>
                  <a:srgbClr val="898989"/>
                </a:solidFill>
              </a:defRPr>
            </a:lvl5pPr>
            <a:lvl6pPr marL="2743200" lvl="5" indent="-228600" algn="l" rtl="0">
              <a:lnSpc>
                <a:spcPct val="90000"/>
              </a:lnSpc>
              <a:spcBef>
                <a:spcPts val="500"/>
              </a:spcBef>
              <a:spcAft>
                <a:spcPts val="0"/>
              </a:spcAft>
              <a:buClr>
                <a:srgbClr val="898989"/>
              </a:buClr>
              <a:buSzPts val="1600"/>
              <a:buNone/>
              <a:defRPr sz="1600">
                <a:solidFill>
                  <a:srgbClr val="898989"/>
                </a:solidFill>
              </a:defRPr>
            </a:lvl6pPr>
            <a:lvl7pPr marL="3200400" lvl="6" indent="-228600" algn="l" rtl="0">
              <a:lnSpc>
                <a:spcPct val="90000"/>
              </a:lnSpc>
              <a:spcBef>
                <a:spcPts val="500"/>
              </a:spcBef>
              <a:spcAft>
                <a:spcPts val="0"/>
              </a:spcAft>
              <a:buClr>
                <a:srgbClr val="898989"/>
              </a:buClr>
              <a:buSzPts val="1600"/>
              <a:buNone/>
              <a:defRPr sz="1600">
                <a:solidFill>
                  <a:srgbClr val="898989"/>
                </a:solidFill>
              </a:defRPr>
            </a:lvl7pPr>
            <a:lvl8pPr marL="3657600" lvl="7" indent="-228600" algn="l" rtl="0">
              <a:lnSpc>
                <a:spcPct val="90000"/>
              </a:lnSpc>
              <a:spcBef>
                <a:spcPts val="500"/>
              </a:spcBef>
              <a:spcAft>
                <a:spcPts val="0"/>
              </a:spcAft>
              <a:buClr>
                <a:srgbClr val="898989"/>
              </a:buClr>
              <a:buSzPts val="1600"/>
              <a:buNone/>
              <a:defRPr sz="1600">
                <a:solidFill>
                  <a:srgbClr val="898989"/>
                </a:solidFill>
              </a:defRPr>
            </a:lvl8pPr>
            <a:lvl9pPr marL="4114800" lvl="8" indent="-228600" algn="l" rtl="0">
              <a:lnSpc>
                <a:spcPct val="90000"/>
              </a:lnSpc>
              <a:spcBef>
                <a:spcPts val="500"/>
              </a:spcBef>
              <a:spcAft>
                <a:spcPts val="0"/>
              </a:spcAft>
              <a:buClr>
                <a:srgbClr val="898989"/>
              </a:buClr>
              <a:buSzPts val="1600"/>
              <a:buNone/>
              <a:defRPr sz="1600">
                <a:solidFill>
                  <a:srgbClr val="898989"/>
                </a:solidFill>
              </a:defRPr>
            </a:lvl9pPr>
          </a:lstStyle>
          <a:p>
            <a:endParaRPr/>
          </a:p>
        </p:txBody>
      </p:sp>
      <p:sp>
        <p:nvSpPr>
          <p:cNvPr id="792" name="Google Shape;792;p80"/>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grpSp>
        <p:nvGrpSpPr>
          <p:cNvPr id="793" name="Google Shape;793;p80"/>
          <p:cNvGrpSpPr/>
          <p:nvPr/>
        </p:nvGrpSpPr>
        <p:grpSpPr>
          <a:xfrm>
            <a:off x="12256577" y="1062912"/>
            <a:ext cx="2010394" cy="4731997"/>
            <a:chOff x="12257109" y="1105729"/>
            <a:chExt cx="1740601" cy="4005076"/>
          </a:xfrm>
        </p:grpSpPr>
        <p:sp>
          <p:nvSpPr>
            <p:cNvPr id="794" name="Google Shape;794;p80"/>
            <p:cNvSpPr txBox="1"/>
            <p:nvPr/>
          </p:nvSpPr>
          <p:spPr>
            <a:xfrm>
              <a:off x="12257110" y="1105729"/>
              <a:ext cx="1740600" cy="54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2"/>
                </a:buClr>
                <a:buSzPts val="1200"/>
                <a:buFont typeface="Arial"/>
                <a:buNone/>
              </a:pPr>
              <a:r>
                <a:rPr lang="en-US" sz="1200" b="0">
                  <a:solidFill>
                    <a:schemeClr val="lt2"/>
                  </a:solidFill>
                  <a:latin typeface="Montserrat Medium"/>
                  <a:ea typeface="Montserrat Medium"/>
                  <a:cs typeface="Montserrat Medium"/>
                  <a:sym typeface="Montserrat Medium"/>
                </a:rPr>
                <a:t>TO CUSTOMIZE WITH A NEW PICTURE</a:t>
              </a:r>
              <a:endParaRPr sz="1200" b="0">
                <a:solidFill>
                  <a:schemeClr val="lt2"/>
                </a:solidFill>
                <a:latin typeface="Montserrat Medium"/>
                <a:ea typeface="Montserrat Medium"/>
                <a:cs typeface="Montserrat Medium"/>
                <a:sym typeface="Montserrat Medium"/>
              </a:endParaRPr>
            </a:p>
          </p:txBody>
        </p:sp>
        <p:sp>
          <p:nvSpPr>
            <p:cNvPr id="795" name="Google Shape;795;p80"/>
            <p:cNvSpPr txBox="1"/>
            <p:nvPr/>
          </p:nvSpPr>
          <p:spPr>
            <a:xfrm>
              <a:off x="12257109" y="1720805"/>
              <a:ext cx="1740600" cy="339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2"/>
                </a:buClr>
                <a:buSzPts val="1200"/>
                <a:buFont typeface="Arial"/>
                <a:buNone/>
              </a:pPr>
              <a:r>
                <a:rPr lang="en-US" sz="1200" b="0">
                  <a:solidFill>
                    <a:schemeClr val="lt2"/>
                  </a:solidFill>
                  <a:latin typeface="Montserrat Medium"/>
                  <a:ea typeface="Montserrat Medium"/>
                  <a:cs typeface="Montserrat Medium"/>
                  <a:sym typeface="Montserrat Medium"/>
                </a:rPr>
                <a:t>Delete</a:t>
              </a:r>
              <a:r>
                <a:rPr lang="en-US" sz="1200" b="0">
                  <a:solidFill>
                    <a:schemeClr val="lt2"/>
                  </a:solidFill>
                  <a:latin typeface="Arial"/>
                  <a:ea typeface="Arial"/>
                  <a:cs typeface="Arial"/>
                  <a:sym typeface="Arial"/>
                </a:rPr>
                <a:t> the current picture, if there is one.</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On the </a:t>
              </a:r>
              <a:r>
                <a:rPr lang="en-US" sz="1200" b="0">
                  <a:solidFill>
                    <a:schemeClr val="lt2"/>
                  </a:solidFill>
                  <a:latin typeface="Montserrat Medium"/>
                  <a:ea typeface="Montserrat Medium"/>
                  <a:cs typeface="Montserrat Medium"/>
                  <a:sym typeface="Montserrat Medium"/>
                </a:rPr>
                <a:t>Insert</a:t>
              </a:r>
              <a:r>
                <a:rPr lang="en-US" sz="1200" b="0">
                  <a:solidFill>
                    <a:schemeClr val="lt2"/>
                  </a:solidFill>
                  <a:latin typeface="Arial"/>
                  <a:ea typeface="Arial"/>
                  <a:cs typeface="Arial"/>
                  <a:sym typeface="Arial"/>
                </a:rPr>
                <a:t> tab, click the </a:t>
              </a:r>
              <a:r>
                <a:rPr lang="en-US" sz="1200" b="0">
                  <a:solidFill>
                    <a:schemeClr val="lt2"/>
                  </a:solidFill>
                  <a:latin typeface="Montserrat Medium"/>
                  <a:ea typeface="Montserrat Medium"/>
                  <a:cs typeface="Montserrat Medium"/>
                  <a:sym typeface="Montserrat Medium"/>
                </a:rPr>
                <a:t>Pictures</a:t>
              </a:r>
              <a:r>
                <a:rPr lang="en-US" sz="1200" b="0">
                  <a:solidFill>
                    <a:schemeClr val="lt2"/>
                  </a:solidFill>
                  <a:latin typeface="Arial"/>
                  <a:ea typeface="Arial"/>
                  <a:cs typeface="Arial"/>
                  <a:sym typeface="Arial"/>
                </a:rPr>
                <a:t> button.</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Navigate to the image you want to use and select </a:t>
              </a:r>
              <a:r>
                <a:rPr lang="en-US" sz="1200" b="0">
                  <a:solidFill>
                    <a:schemeClr val="lt2"/>
                  </a:solidFill>
                  <a:latin typeface="Montserrat Medium"/>
                  <a:ea typeface="Montserrat Medium"/>
                  <a:cs typeface="Montserrat Medium"/>
                  <a:sym typeface="Montserrat Medium"/>
                </a:rPr>
                <a:t>Insert</a:t>
              </a:r>
              <a:r>
                <a:rPr lang="en-US" sz="1200" b="0">
                  <a:solidFill>
                    <a:schemeClr val="lt2"/>
                  </a:solidFill>
                  <a:latin typeface="Arial"/>
                  <a:ea typeface="Arial"/>
                  <a:cs typeface="Arial"/>
                  <a:sym typeface="Arial"/>
                </a:rPr>
                <a:t>. </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Resize the picture to fit the slide, as needed. Hold the </a:t>
              </a:r>
              <a:r>
                <a:rPr lang="en-US" sz="1200" b="0">
                  <a:solidFill>
                    <a:schemeClr val="lt2"/>
                  </a:solidFill>
                  <a:latin typeface="Montserrat Medium"/>
                  <a:ea typeface="Montserrat Medium"/>
                  <a:cs typeface="Montserrat Medium"/>
                  <a:sym typeface="Montserrat Medium"/>
                </a:rPr>
                <a:t>Shift</a:t>
              </a:r>
              <a:r>
                <a:rPr lang="en-US" sz="1200" b="0">
                  <a:solidFill>
                    <a:schemeClr val="lt2"/>
                  </a:solidFill>
                  <a:latin typeface="Arial"/>
                  <a:ea typeface="Arial"/>
                  <a:cs typeface="Arial"/>
                  <a:sym typeface="Arial"/>
                </a:rPr>
                <a:t> </a:t>
              </a:r>
              <a:r>
                <a:rPr lang="en-US" sz="1200" b="0">
                  <a:solidFill>
                    <a:schemeClr val="lt2"/>
                  </a:solidFill>
                  <a:latin typeface="Montserrat Medium"/>
                  <a:ea typeface="Montserrat Medium"/>
                  <a:cs typeface="Montserrat Medium"/>
                  <a:sym typeface="Montserrat Medium"/>
                </a:rPr>
                <a:t>key</a:t>
              </a:r>
              <a:r>
                <a:rPr lang="en-US" sz="1200" b="0">
                  <a:solidFill>
                    <a:schemeClr val="lt2"/>
                  </a:solidFill>
                  <a:latin typeface="Arial"/>
                  <a:ea typeface="Arial"/>
                  <a:cs typeface="Arial"/>
                  <a:sym typeface="Arial"/>
                </a:rPr>
                <a:t> and click and drag a corner.</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On the </a:t>
              </a:r>
              <a:r>
                <a:rPr lang="en-US" sz="1200" b="0">
                  <a:solidFill>
                    <a:schemeClr val="lt2"/>
                  </a:solidFill>
                  <a:latin typeface="Montserrat Medium"/>
                  <a:ea typeface="Montserrat Medium"/>
                  <a:cs typeface="Montserrat Medium"/>
                  <a:sym typeface="Montserrat Medium"/>
                </a:rPr>
                <a:t>Home</a:t>
              </a:r>
              <a:r>
                <a:rPr lang="en-US" sz="1200" b="0">
                  <a:solidFill>
                    <a:schemeClr val="lt2"/>
                  </a:solidFill>
                  <a:latin typeface="Arial"/>
                  <a:ea typeface="Arial"/>
                  <a:cs typeface="Arial"/>
                  <a:sym typeface="Arial"/>
                </a:rPr>
                <a:t> tab, click the </a:t>
              </a:r>
              <a:r>
                <a:rPr lang="en-US" sz="1200" b="0">
                  <a:solidFill>
                    <a:schemeClr val="lt2"/>
                  </a:solidFill>
                  <a:latin typeface="Montserrat Medium"/>
                  <a:ea typeface="Montserrat Medium"/>
                  <a:cs typeface="Montserrat Medium"/>
                  <a:sym typeface="Montserrat Medium"/>
                </a:rPr>
                <a:t>Arrange</a:t>
              </a:r>
              <a:r>
                <a:rPr lang="en-US" sz="1200" b="0">
                  <a:solidFill>
                    <a:schemeClr val="lt2"/>
                  </a:solidFill>
                  <a:latin typeface="Arial"/>
                  <a:ea typeface="Arial"/>
                  <a:cs typeface="Arial"/>
                  <a:sym typeface="Arial"/>
                </a:rPr>
                <a:t> button, then </a:t>
              </a:r>
              <a:r>
                <a:rPr lang="en-US" sz="1200" b="0">
                  <a:solidFill>
                    <a:schemeClr val="lt2"/>
                  </a:solidFill>
                  <a:latin typeface="Montserrat Medium"/>
                  <a:ea typeface="Montserrat Medium"/>
                  <a:cs typeface="Montserrat Medium"/>
                  <a:sym typeface="Montserrat Medium"/>
                </a:rPr>
                <a:t>Send to Back</a:t>
              </a:r>
              <a:r>
                <a:rPr lang="en-US" sz="1200" b="0">
                  <a:solidFill>
                    <a:schemeClr val="lt2"/>
                  </a:solidFill>
                  <a:latin typeface="Arial"/>
                  <a:ea typeface="Arial"/>
                  <a:cs typeface="Arial"/>
                  <a:sym typeface="Arial"/>
                </a:rPr>
                <a:t> so the photo is behind the logos, text, and the transparent overlay. </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Click the </a:t>
              </a:r>
              <a:r>
                <a:rPr lang="en-US" sz="1200" b="0">
                  <a:solidFill>
                    <a:schemeClr val="lt2"/>
                  </a:solidFill>
                  <a:latin typeface="Montserrat Medium"/>
                  <a:ea typeface="Montserrat Medium"/>
                  <a:cs typeface="Montserrat Medium"/>
                  <a:sym typeface="Montserrat Medium"/>
                </a:rPr>
                <a:t>Reset</a:t>
              </a:r>
              <a:r>
                <a:rPr lang="en-US" sz="1200" b="0">
                  <a:solidFill>
                    <a:schemeClr val="lt2"/>
                  </a:solidFill>
                  <a:latin typeface="Arial"/>
                  <a:ea typeface="Arial"/>
                  <a:cs typeface="Arial"/>
                  <a:sym typeface="Arial"/>
                </a:rPr>
                <a:t> button to reapply the Layout</a:t>
              </a:r>
              <a:endParaRPr/>
            </a:p>
          </p:txBody>
        </p:sp>
      </p:grpSp>
      <p:sp>
        <p:nvSpPr>
          <p:cNvPr id="796" name="Google Shape;796;p80"/>
          <p:cNvSpPr>
            <a:spLocks noGrp="1"/>
          </p:cNvSpPr>
          <p:nvPr>
            <p:ph type="pic" idx="2"/>
          </p:nvPr>
        </p:nvSpPr>
        <p:spPr>
          <a:xfrm>
            <a:off x="0" y="0"/>
            <a:ext cx="12192000" cy="6858000"/>
          </a:xfrm>
          <a:prstGeom prst="rect">
            <a:avLst/>
          </a:prstGeom>
          <a:noFill/>
          <a:ln>
            <a:noFill/>
          </a:ln>
        </p:spPr>
        <p:txBody>
          <a:bodyPr spcFirstLastPara="1" wrap="square" lIns="0" tIns="0" rIns="0" bIns="1097275" anchor="ctr" anchorCtr="0"/>
          <a:lstStyle>
            <a:lvl1pPr marR="0" lvl="0" algn="ctr" rtl="0">
              <a:lnSpc>
                <a:spcPct val="120000"/>
              </a:lnSpc>
              <a:spcBef>
                <a:spcPts val="1200"/>
              </a:spcBef>
              <a:spcAft>
                <a:spcPts val="0"/>
              </a:spcAft>
              <a:buClr>
                <a:schemeClr val="accent1"/>
              </a:buClr>
              <a:buSzPts val="2400"/>
              <a:buFont typeface="Arial"/>
              <a:buNone/>
              <a:defRPr sz="2400" b="0" i="0" u="none" strike="noStrike" cap="none">
                <a:solidFill>
                  <a:schemeClr val="lt1"/>
                </a:solidFill>
                <a:latin typeface="Arial"/>
                <a:ea typeface="Arial"/>
                <a:cs typeface="Arial"/>
                <a:sym typeface="Arial"/>
              </a:defRPr>
            </a:lvl1pPr>
            <a:lvl2pPr marR="0" lvl="1" algn="l" rtl="0">
              <a:lnSpc>
                <a:spcPct val="120000"/>
              </a:lnSpc>
              <a:spcBef>
                <a:spcPts val="600"/>
              </a:spcBef>
              <a:spcAft>
                <a:spcPts val="0"/>
              </a:spcAft>
              <a:buClr>
                <a:schemeClr val="dk2"/>
              </a:buClr>
              <a:buSzPts val="1400"/>
              <a:buFont typeface="Avenir"/>
              <a:buChar char="–"/>
              <a:defRPr sz="1400" b="0" i="0" u="none" strike="noStrike" cap="none">
                <a:solidFill>
                  <a:schemeClr val="dk2"/>
                </a:solidFill>
                <a:latin typeface="Arial"/>
                <a:ea typeface="Arial"/>
                <a:cs typeface="Arial"/>
                <a:sym typeface="Arial"/>
              </a:defRPr>
            </a:lvl2pPr>
            <a:lvl3pPr marR="0" lvl="2"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R="0" lvl="3" algn="l" rtl="0">
              <a:lnSpc>
                <a:spcPct val="120000"/>
              </a:lnSpc>
              <a:spcBef>
                <a:spcPts val="600"/>
              </a:spcBef>
              <a:spcAft>
                <a:spcPts val="0"/>
              </a:spcAft>
              <a:buClr>
                <a:schemeClr val="dk2"/>
              </a:buClr>
              <a:buSzPts val="1400"/>
              <a:buFont typeface="Courier New"/>
              <a:buChar char="o"/>
              <a:defRPr sz="1400" b="0" i="0" u="none" strike="noStrike" cap="none">
                <a:solidFill>
                  <a:schemeClr val="dk2"/>
                </a:solidFill>
                <a:latin typeface="Arial"/>
                <a:ea typeface="Arial"/>
                <a:cs typeface="Arial"/>
                <a:sym typeface="Arial"/>
              </a:defRPr>
            </a:lvl4pPr>
            <a:lvl5pPr marR="0" lvl="4"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5470725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PurpelOrange_Divider slide">
  <p:cSld name="PurpelOrange_Divider slide">
    <p:bg>
      <p:bgPr>
        <a:gradFill>
          <a:gsLst>
            <a:gs pos="0">
              <a:schemeClr val="accent6"/>
            </a:gs>
            <a:gs pos="50000">
              <a:srgbClr val="AC6766"/>
            </a:gs>
            <a:gs pos="100000">
              <a:schemeClr val="accent4"/>
            </a:gs>
          </a:gsLst>
          <a:lin ang="18900044" scaled="0"/>
        </a:gradFill>
        <a:effectLst/>
      </p:bgPr>
    </p:bg>
    <p:spTree>
      <p:nvGrpSpPr>
        <p:cNvPr id="1" name="Shape 797"/>
        <p:cNvGrpSpPr/>
        <p:nvPr/>
      </p:nvGrpSpPr>
      <p:grpSpPr>
        <a:xfrm>
          <a:off x="0" y="0"/>
          <a:ext cx="0" cy="0"/>
          <a:chOff x="0" y="0"/>
          <a:chExt cx="0" cy="0"/>
        </a:xfrm>
      </p:grpSpPr>
      <p:sp>
        <p:nvSpPr>
          <p:cNvPr id="798" name="Google Shape;798;p81"/>
          <p:cNvSpPr txBox="1">
            <a:spLocks noGrp="1"/>
          </p:cNvSpPr>
          <p:nvPr>
            <p:ph type="title"/>
          </p:nvPr>
        </p:nvSpPr>
        <p:spPr>
          <a:xfrm>
            <a:off x="609600" y="2587752"/>
            <a:ext cx="10972800" cy="769500"/>
          </a:xfrm>
          <a:prstGeom prst="rect">
            <a:avLst/>
          </a:prstGeom>
          <a:noFill/>
          <a:ln>
            <a:noFill/>
          </a:ln>
        </p:spPr>
        <p:txBody>
          <a:bodyPr spcFirstLastPara="1" wrap="square" lIns="0" tIns="0" rIns="0" bIns="0" anchor="b" anchorCtr="0"/>
          <a:lstStyle>
            <a:lvl1pPr lvl="0" algn="l" rtl="0">
              <a:lnSpc>
                <a:spcPct val="100000"/>
              </a:lnSpc>
              <a:spcBef>
                <a:spcPts val="0"/>
              </a:spcBef>
              <a:spcAft>
                <a:spcPts val="0"/>
              </a:spcAft>
              <a:buClr>
                <a:schemeClr val="lt1"/>
              </a:buClr>
              <a:buSzPts val="5000"/>
              <a:buFont typeface="Arial"/>
              <a:buNone/>
              <a:defRPr sz="5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9" name="Google Shape;799;p81"/>
          <p:cNvSpPr txBox="1">
            <a:spLocks noGrp="1"/>
          </p:cNvSpPr>
          <p:nvPr>
            <p:ph type="body" idx="1"/>
          </p:nvPr>
        </p:nvSpPr>
        <p:spPr>
          <a:xfrm>
            <a:off x="609600" y="3639312"/>
            <a:ext cx="10972800" cy="332400"/>
          </a:xfrm>
          <a:prstGeom prst="rect">
            <a:avLst/>
          </a:prstGeom>
          <a:noFill/>
          <a:ln>
            <a:noFill/>
          </a:ln>
        </p:spPr>
        <p:txBody>
          <a:bodyPr spcFirstLastPara="1" wrap="square" lIns="0" tIns="0" rIns="0" bIns="0" anchor="t" anchorCtr="0"/>
          <a:lstStyle>
            <a:lvl1pPr marL="457200" lvl="0" indent="-228600" algn="l" rtl="0">
              <a:lnSpc>
                <a:spcPct val="120000"/>
              </a:lnSpc>
              <a:spcBef>
                <a:spcPts val="1200"/>
              </a:spcBef>
              <a:spcAft>
                <a:spcPts val="0"/>
              </a:spcAft>
              <a:buSzPts val="1800"/>
              <a:buNone/>
              <a:defRPr sz="1800">
                <a:solidFill>
                  <a:schemeClr val="lt1"/>
                </a:solidFill>
                <a:latin typeface="Arial"/>
                <a:ea typeface="Arial"/>
                <a:cs typeface="Arial"/>
                <a:sym typeface="Arial"/>
              </a:defRPr>
            </a:lvl1pPr>
            <a:lvl2pPr marL="914400" lvl="1" indent="-228600" algn="l" rtl="0">
              <a:lnSpc>
                <a:spcPct val="120000"/>
              </a:lnSpc>
              <a:spcBef>
                <a:spcPts val="600"/>
              </a:spcBef>
              <a:spcAft>
                <a:spcPts val="0"/>
              </a:spcAft>
              <a:buClr>
                <a:srgbClr val="898989"/>
              </a:buClr>
              <a:buSzPts val="2000"/>
              <a:buNone/>
              <a:defRPr sz="2000">
                <a:solidFill>
                  <a:srgbClr val="898989"/>
                </a:solidFill>
              </a:defRPr>
            </a:lvl2pPr>
            <a:lvl3pPr marL="1371600" lvl="2" indent="-228600" algn="l" rtl="0">
              <a:lnSpc>
                <a:spcPct val="120000"/>
              </a:lnSpc>
              <a:spcBef>
                <a:spcPts val="600"/>
              </a:spcBef>
              <a:spcAft>
                <a:spcPts val="0"/>
              </a:spcAft>
              <a:buClr>
                <a:srgbClr val="898989"/>
              </a:buClr>
              <a:buSzPts val="1800"/>
              <a:buNone/>
              <a:defRPr sz="1800">
                <a:solidFill>
                  <a:srgbClr val="898989"/>
                </a:solidFill>
              </a:defRPr>
            </a:lvl3pPr>
            <a:lvl4pPr marL="1828800" lvl="3" indent="-228600" algn="l" rtl="0">
              <a:lnSpc>
                <a:spcPct val="120000"/>
              </a:lnSpc>
              <a:spcBef>
                <a:spcPts val="600"/>
              </a:spcBef>
              <a:spcAft>
                <a:spcPts val="0"/>
              </a:spcAft>
              <a:buClr>
                <a:srgbClr val="898989"/>
              </a:buClr>
              <a:buSzPts val="1600"/>
              <a:buNone/>
              <a:defRPr sz="1600">
                <a:solidFill>
                  <a:srgbClr val="898989"/>
                </a:solidFill>
              </a:defRPr>
            </a:lvl4pPr>
            <a:lvl5pPr marL="2286000" lvl="4" indent="-228600" algn="l" rtl="0">
              <a:lnSpc>
                <a:spcPct val="120000"/>
              </a:lnSpc>
              <a:spcBef>
                <a:spcPts val="600"/>
              </a:spcBef>
              <a:spcAft>
                <a:spcPts val="0"/>
              </a:spcAft>
              <a:buClr>
                <a:srgbClr val="898989"/>
              </a:buClr>
              <a:buSzPts val="1600"/>
              <a:buNone/>
              <a:defRPr sz="1600">
                <a:solidFill>
                  <a:srgbClr val="898989"/>
                </a:solidFill>
              </a:defRPr>
            </a:lvl5pPr>
            <a:lvl6pPr marL="2743200" lvl="5" indent="-228600" algn="l" rtl="0">
              <a:lnSpc>
                <a:spcPct val="90000"/>
              </a:lnSpc>
              <a:spcBef>
                <a:spcPts val="500"/>
              </a:spcBef>
              <a:spcAft>
                <a:spcPts val="0"/>
              </a:spcAft>
              <a:buClr>
                <a:srgbClr val="898989"/>
              </a:buClr>
              <a:buSzPts val="1600"/>
              <a:buNone/>
              <a:defRPr sz="1600">
                <a:solidFill>
                  <a:srgbClr val="898989"/>
                </a:solidFill>
              </a:defRPr>
            </a:lvl6pPr>
            <a:lvl7pPr marL="3200400" lvl="6" indent="-228600" algn="l" rtl="0">
              <a:lnSpc>
                <a:spcPct val="90000"/>
              </a:lnSpc>
              <a:spcBef>
                <a:spcPts val="500"/>
              </a:spcBef>
              <a:spcAft>
                <a:spcPts val="0"/>
              </a:spcAft>
              <a:buClr>
                <a:srgbClr val="898989"/>
              </a:buClr>
              <a:buSzPts val="1600"/>
              <a:buNone/>
              <a:defRPr sz="1600">
                <a:solidFill>
                  <a:srgbClr val="898989"/>
                </a:solidFill>
              </a:defRPr>
            </a:lvl7pPr>
            <a:lvl8pPr marL="3657600" lvl="7" indent="-228600" algn="l" rtl="0">
              <a:lnSpc>
                <a:spcPct val="90000"/>
              </a:lnSpc>
              <a:spcBef>
                <a:spcPts val="500"/>
              </a:spcBef>
              <a:spcAft>
                <a:spcPts val="0"/>
              </a:spcAft>
              <a:buClr>
                <a:srgbClr val="898989"/>
              </a:buClr>
              <a:buSzPts val="1600"/>
              <a:buNone/>
              <a:defRPr sz="1600">
                <a:solidFill>
                  <a:srgbClr val="898989"/>
                </a:solidFill>
              </a:defRPr>
            </a:lvl8pPr>
            <a:lvl9pPr marL="4114800" lvl="8" indent="-228600" algn="l" rtl="0">
              <a:lnSpc>
                <a:spcPct val="90000"/>
              </a:lnSpc>
              <a:spcBef>
                <a:spcPts val="500"/>
              </a:spcBef>
              <a:spcAft>
                <a:spcPts val="0"/>
              </a:spcAft>
              <a:buClr>
                <a:srgbClr val="898989"/>
              </a:buClr>
              <a:buSzPts val="1600"/>
              <a:buNone/>
              <a:defRPr sz="1600">
                <a:solidFill>
                  <a:srgbClr val="898989"/>
                </a:solidFill>
              </a:defRPr>
            </a:lvl9pPr>
          </a:lstStyle>
          <a:p>
            <a:endParaRPr/>
          </a:p>
        </p:txBody>
      </p:sp>
      <p:sp>
        <p:nvSpPr>
          <p:cNvPr id="800" name="Google Shape;800;p81"/>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grpSp>
        <p:nvGrpSpPr>
          <p:cNvPr id="801" name="Google Shape;801;p81"/>
          <p:cNvGrpSpPr/>
          <p:nvPr/>
        </p:nvGrpSpPr>
        <p:grpSpPr>
          <a:xfrm>
            <a:off x="12256577" y="1062912"/>
            <a:ext cx="2010394" cy="4731997"/>
            <a:chOff x="12257109" y="1105729"/>
            <a:chExt cx="1740601" cy="4005076"/>
          </a:xfrm>
        </p:grpSpPr>
        <p:sp>
          <p:nvSpPr>
            <p:cNvPr id="802" name="Google Shape;802;p81"/>
            <p:cNvSpPr txBox="1"/>
            <p:nvPr/>
          </p:nvSpPr>
          <p:spPr>
            <a:xfrm>
              <a:off x="12257110" y="1105729"/>
              <a:ext cx="1740600" cy="54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2"/>
                </a:buClr>
                <a:buSzPts val="1200"/>
                <a:buFont typeface="Arial"/>
                <a:buNone/>
              </a:pPr>
              <a:r>
                <a:rPr lang="en-US" sz="1200" b="0">
                  <a:solidFill>
                    <a:schemeClr val="lt2"/>
                  </a:solidFill>
                  <a:latin typeface="Montserrat Medium"/>
                  <a:ea typeface="Montserrat Medium"/>
                  <a:cs typeface="Montserrat Medium"/>
                  <a:sym typeface="Montserrat Medium"/>
                </a:rPr>
                <a:t>TO CUSTOMIZE WITH A NEW PICTURE</a:t>
              </a:r>
              <a:endParaRPr sz="1200" b="0">
                <a:solidFill>
                  <a:schemeClr val="lt2"/>
                </a:solidFill>
                <a:latin typeface="Montserrat Medium"/>
                <a:ea typeface="Montserrat Medium"/>
                <a:cs typeface="Montserrat Medium"/>
                <a:sym typeface="Montserrat Medium"/>
              </a:endParaRPr>
            </a:p>
          </p:txBody>
        </p:sp>
        <p:sp>
          <p:nvSpPr>
            <p:cNvPr id="803" name="Google Shape;803;p81"/>
            <p:cNvSpPr txBox="1"/>
            <p:nvPr/>
          </p:nvSpPr>
          <p:spPr>
            <a:xfrm>
              <a:off x="12257109" y="1720805"/>
              <a:ext cx="1740600" cy="339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2"/>
                </a:buClr>
                <a:buSzPts val="1200"/>
                <a:buFont typeface="Arial"/>
                <a:buNone/>
              </a:pPr>
              <a:r>
                <a:rPr lang="en-US" sz="1200" b="0">
                  <a:solidFill>
                    <a:schemeClr val="lt2"/>
                  </a:solidFill>
                  <a:latin typeface="Montserrat Medium"/>
                  <a:ea typeface="Montserrat Medium"/>
                  <a:cs typeface="Montserrat Medium"/>
                  <a:sym typeface="Montserrat Medium"/>
                </a:rPr>
                <a:t>Delete</a:t>
              </a:r>
              <a:r>
                <a:rPr lang="en-US" sz="1200" b="0">
                  <a:solidFill>
                    <a:schemeClr val="lt2"/>
                  </a:solidFill>
                  <a:latin typeface="Arial"/>
                  <a:ea typeface="Arial"/>
                  <a:cs typeface="Arial"/>
                  <a:sym typeface="Arial"/>
                </a:rPr>
                <a:t> the current picture, if there is one.</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On the </a:t>
              </a:r>
              <a:r>
                <a:rPr lang="en-US" sz="1200" b="0">
                  <a:solidFill>
                    <a:schemeClr val="lt2"/>
                  </a:solidFill>
                  <a:latin typeface="Montserrat Medium"/>
                  <a:ea typeface="Montserrat Medium"/>
                  <a:cs typeface="Montserrat Medium"/>
                  <a:sym typeface="Montserrat Medium"/>
                </a:rPr>
                <a:t>Insert</a:t>
              </a:r>
              <a:r>
                <a:rPr lang="en-US" sz="1200" b="0">
                  <a:solidFill>
                    <a:schemeClr val="lt2"/>
                  </a:solidFill>
                  <a:latin typeface="Arial"/>
                  <a:ea typeface="Arial"/>
                  <a:cs typeface="Arial"/>
                  <a:sym typeface="Arial"/>
                </a:rPr>
                <a:t> tab, click the </a:t>
              </a:r>
              <a:r>
                <a:rPr lang="en-US" sz="1200" b="0">
                  <a:solidFill>
                    <a:schemeClr val="lt2"/>
                  </a:solidFill>
                  <a:latin typeface="Montserrat Medium"/>
                  <a:ea typeface="Montserrat Medium"/>
                  <a:cs typeface="Montserrat Medium"/>
                  <a:sym typeface="Montserrat Medium"/>
                </a:rPr>
                <a:t>Pictures</a:t>
              </a:r>
              <a:r>
                <a:rPr lang="en-US" sz="1200" b="0">
                  <a:solidFill>
                    <a:schemeClr val="lt2"/>
                  </a:solidFill>
                  <a:latin typeface="Arial"/>
                  <a:ea typeface="Arial"/>
                  <a:cs typeface="Arial"/>
                  <a:sym typeface="Arial"/>
                </a:rPr>
                <a:t> button.</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Navigate to the image you want to use and select </a:t>
              </a:r>
              <a:r>
                <a:rPr lang="en-US" sz="1200" b="0">
                  <a:solidFill>
                    <a:schemeClr val="lt2"/>
                  </a:solidFill>
                  <a:latin typeface="Montserrat Medium"/>
                  <a:ea typeface="Montserrat Medium"/>
                  <a:cs typeface="Montserrat Medium"/>
                  <a:sym typeface="Montserrat Medium"/>
                </a:rPr>
                <a:t>Insert</a:t>
              </a:r>
              <a:r>
                <a:rPr lang="en-US" sz="1200" b="0">
                  <a:solidFill>
                    <a:schemeClr val="lt2"/>
                  </a:solidFill>
                  <a:latin typeface="Arial"/>
                  <a:ea typeface="Arial"/>
                  <a:cs typeface="Arial"/>
                  <a:sym typeface="Arial"/>
                </a:rPr>
                <a:t>. </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Resize the picture to fit the slide, as needed. Hold the </a:t>
              </a:r>
              <a:r>
                <a:rPr lang="en-US" sz="1200" b="0">
                  <a:solidFill>
                    <a:schemeClr val="lt2"/>
                  </a:solidFill>
                  <a:latin typeface="Montserrat Medium"/>
                  <a:ea typeface="Montserrat Medium"/>
                  <a:cs typeface="Montserrat Medium"/>
                  <a:sym typeface="Montserrat Medium"/>
                </a:rPr>
                <a:t>Shift</a:t>
              </a:r>
              <a:r>
                <a:rPr lang="en-US" sz="1200" b="0">
                  <a:solidFill>
                    <a:schemeClr val="lt2"/>
                  </a:solidFill>
                  <a:latin typeface="Arial"/>
                  <a:ea typeface="Arial"/>
                  <a:cs typeface="Arial"/>
                  <a:sym typeface="Arial"/>
                </a:rPr>
                <a:t> </a:t>
              </a:r>
              <a:r>
                <a:rPr lang="en-US" sz="1200" b="0">
                  <a:solidFill>
                    <a:schemeClr val="lt2"/>
                  </a:solidFill>
                  <a:latin typeface="Montserrat Medium"/>
                  <a:ea typeface="Montserrat Medium"/>
                  <a:cs typeface="Montserrat Medium"/>
                  <a:sym typeface="Montserrat Medium"/>
                </a:rPr>
                <a:t>key</a:t>
              </a:r>
              <a:r>
                <a:rPr lang="en-US" sz="1200" b="0">
                  <a:solidFill>
                    <a:schemeClr val="lt2"/>
                  </a:solidFill>
                  <a:latin typeface="Arial"/>
                  <a:ea typeface="Arial"/>
                  <a:cs typeface="Arial"/>
                  <a:sym typeface="Arial"/>
                </a:rPr>
                <a:t> and click and drag a corner.</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On the </a:t>
              </a:r>
              <a:r>
                <a:rPr lang="en-US" sz="1200" b="0">
                  <a:solidFill>
                    <a:schemeClr val="lt2"/>
                  </a:solidFill>
                  <a:latin typeface="Montserrat Medium"/>
                  <a:ea typeface="Montserrat Medium"/>
                  <a:cs typeface="Montserrat Medium"/>
                  <a:sym typeface="Montserrat Medium"/>
                </a:rPr>
                <a:t>Home</a:t>
              </a:r>
              <a:r>
                <a:rPr lang="en-US" sz="1200" b="0">
                  <a:solidFill>
                    <a:schemeClr val="lt2"/>
                  </a:solidFill>
                  <a:latin typeface="Arial"/>
                  <a:ea typeface="Arial"/>
                  <a:cs typeface="Arial"/>
                  <a:sym typeface="Arial"/>
                </a:rPr>
                <a:t> tab, click the </a:t>
              </a:r>
              <a:r>
                <a:rPr lang="en-US" sz="1200" b="0">
                  <a:solidFill>
                    <a:schemeClr val="lt2"/>
                  </a:solidFill>
                  <a:latin typeface="Montserrat Medium"/>
                  <a:ea typeface="Montserrat Medium"/>
                  <a:cs typeface="Montserrat Medium"/>
                  <a:sym typeface="Montserrat Medium"/>
                </a:rPr>
                <a:t>Arrange</a:t>
              </a:r>
              <a:r>
                <a:rPr lang="en-US" sz="1200" b="0">
                  <a:solidFill>
                    <a:schemeClr val="lt2"/>
                  </a:solidFill>
                  <a:latin typeface="Arial"/>
                  <a:ea typeface="Arial"/>
                  <a:cs typeface="Arial"/>
                  <a:sym typeface="Arial"/>
                </a:rPr>
                <a:t> button, then </a:t>
              </a:r>
              <a:r>
                <a:rPr lang="en-US" sz="1200" b="0">
                  <a:solidFill>
                    <a:schemeClr val="lt2"/>
                  </a:solidFill>
                  <a:latin typeface="Montserrat Medium"/>
                  <a:ea typeface="Montserrat Medium"/>
                  <a:cs typeface="Montserrat Medium"/>
                  <a:sym typeface="Montserrat Medium"/>
                </a:rPr>
                <a:t>Send to Back</a:t>
              </a:r>
              <a:r>
                <a:rPr lang="en-US" sz="1200" b="0">
                  <a:solidFill>
                    <a:schemeClr val="lt2"/>
                  </a:solidFill>
                  <a:latin typeface="Arial"/>
                  <a:ea typeface="Arial"/>
                  <a:cs typeface="Arial"/>
                  <a:sym typeface="Arial"/>
                </a:rPr>
                <a:t> so the photo is behind the logos, text, and the transparent overlay. </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Click the </a:t>
              </a:r>
              <a:r>
                <a:rPr lang="en-US" sz="1200" b="0">
                  <a:solidFill>
                    <a:schemeClr val="lt2"/>
                  </a:solidFill>
                  <a:latin typeface="Montserrat Medium"/>
                  <a:ea typeface="Montserrat Medium"/>
                  <a:cs typeface="Montserrat Medium"/>
                  <a:sym typeface="Montserrat Medium"/>
                </a:rPr>
                <a:t>Reset</a:t>
              </a:r>
              <a:r>
                <a:rPr lang="en-US" sz="1200" b="0">
                  <a:solidFill>
                    <a:schemeClr val="lt2"/>
                  </a:solidFill>
                  <a:latin typeface="Arial"/>
                  <a:ea typeface="Arial"/>
                  <a:cs typeface="Arial"/>
                  <a:sym typeface="Arial"/>
                </a:rPr>
                <a:t> button to reapply the Layout</a:t>
              </a:r>
              <a:endParaRPr/>
            </a:p>
          </p:txBody>
        </p:sp>
      </p:grpSp>
      <p:sp>
        <p:nvSpPr>
          <p:cNvPr id="804" name="Google Shape;804;p81"/>
          <p:cNvSpPr>
            <a:spLocks noGrp="1"/>
          </p:cNvSpPr>
          <p:nvPr>
            <p:ph type="pic" idx="2"/>
          </p:nvPr>
        </p:nvSpPr>
        <p:spPr>
          <a:xfrm>
            <a:off x="0" y="0"/>
            <a:ext cx="12192000" cy="6858000"/>
          </a:xfrm>
          <a:prstGeom prst="rect">
            <a:avLst/>
          </a:prstGeom>
          <a:noFill/>
          <a:ln>
            <a:noFill/>
          </a:ln>
        </p:spPr>
        <p:txBody>
          <a:bodyPr spcFirstLastPara="1" wrap="square" lIns="0" tIns="0" rIns="0" bIns="1097275" anchor="ctr" anchorCtr="0"/>
          <a:lstStyle>
            <a:lvl1pPr marR="0" lvl="0" algn="ctr" rtl="0">
              <a:lnSpc>
                <a:spcPct val="120000"/>
              </a:lnSpc>
              <a:spcBef>
                <a:spcPts val="1200"/>
              </a:spcBef>
              <a:spcAft>
                <a:spcPts val="0"/>
              </a:spcAft>
              <a:buClr>
                <a:schemeClr val="accent1"/>
              </a:buClr>
              <a:buSzPts val="2400"/>
              <a:buFont typeface="Arial"/>
              <a:buNone/>
              <a:defRPr sz="2400" b="0" i="0" u="none" strike="noStrike" cap="none">
                <a:solidFill>
                  <a:schemeClr val="lt1"/>
                </a:solidFill>
                <a:latin typeface="Arial"/>
                <a:ea typeface="Arial"/>
                <a:cs typeface="Arial"/>
                <a:sym typeface="Arial"/>
              </a:defRPr>
            </a:lvl1pPr>
            <a:lvl2pPr marR="0" lvl="1" algn="l" rtl="0">
              <a:lnSpc>
                <a:spcPct val="120000"/>
              </a:lnSpc>
              <a:spcBef>
                <a:spcPts val="600"/>
              </a:spcBef>
              <a:spcAft>
                <a:spcPts val="0"/>
              </a:spcAft>
              <a:buClr>
                <a:schemeClr val="dk2"/>
              </a:buClr>
              <a:buSzPts val="1400"/>
              <a:buFont typeface="Avenir"/>
              <a:buChar char="–"/>
              <a:defRPr sz="1400" b="0" i="0" u="none" strike="noStrike" cap="none">
                <a:solidFill>
                  <a:schemeClr val="dk2"/>
                </a:solidFill>
                <a:latin typeface="Arial"/>
                <a:ea typeface="Arial"/>
                <a:cs typeface="Arial"/>
                <a:sym typeface="Arial"/>
              </a:defRPr>
            </a:lvl2pPr>
            <a:lvl3pPr marR="0" lvl="2"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R="0" lvl="3" algn="l" rtl="0">
              <a:lnSpc>
                <a:spcPct val="120000"/>
              </a:lnSpc>
              <a:spcBef>
                <a:spcPts val="600"/>
              </a:spcBef>
              <a:spcAft>
                <a:spcPts val="0"/>
              </a:spcAft>
              <a:buClr>
                <a:schemeClr val="dk2"/>
              </a:buClr>
              <a:buSzPts val="1400"/>
              <a:buFont typeface="Courier New"/>
              <a:buChar char="o"/>
              <a:defRPr sz="1400" b="0" i="0" u="none" strike="noStrike" cap="none">
                <a:solidFill>
                  <a:schemeClr val="dk2"/>
                </a:solidFill>
                <a:latin typeface="Arial"/>
                <a:ea typeface="Arial"/>
                <a:cs typeface="Arial"/>
                <a:sym typeface="Arial"/>
              </a:defRPr>
            </a:lvl4pPr>
            <a:lvl5pPr marR="0" lvl="4"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817143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BluePurple_Divider slide">
  <p:cSld name="BluePurple_Divider slide">
    <p:bg>
      <p:bgPr>
        <a:gradFill>
          <a:gsLst>
            <a:gs pos="0">
              <a:schemeClr val="lt2"/>
            </a:gs>
            <a:gs pos="50000">
              <a:srgbClr val="3457A7"/>
            </a:gs>
            <a:gs pos="100000">
              <a:schemeClr val="accent6"/>
            </a:gs>
          </a:gsLst>
          <a:lin ang="18900044" scaled="0"/>
        </a:gradFill>
        <a:effectLst/>
      </p:bgPr>
    </p:bg>
    <p:spTree>
      <p:nvGrpSpPr>
        <p:cNvPr id="1" name="Shape 805"/>
        <p:cNvGrpSpPr/>
        <p:nvPr/>
      </p:nvGrpSpPr>
      <p:grpSpPr>
        <a:xfrm>
          <a:off x="0" y="0"/>
          <a:ext cx="0" cy="0"/>
          <a:chOff x="0" y="0"/>
          <a:chExt cx="0" cy="0"/>
        </a:xfrm>
      </p:grpSpPr>
      <p:sp>
        <p:nvSpPr>
          <p:cNvPr id="806" name="Google Shape;806;p82"/>
          <p:cNvSpPr txBox="1">
            <a:spLocks noGrp="1"/>
          </p:cNvSpPr>
          <p:nvPr>
            <p:ph type="title"/>
          </p:nvPr>
        </p:nvSpPr>
        <p:spPr>
          <a:xfrm>
            <a:off x="609600" y="2587752"/>
            <a:ext cx="10972800" cy="769500"/>
          </a:xfrm>
          <a:prstGeom prst="rect">
            <a:avLst/>
          </a:prstGeom>
          <a:noFill/>
          <a:ln>
            <a:noFill/>
          </a:ln>
        </p:spPr>
        <p:txBody>
          <a:bodyPr spcFirstLastPara="1" wrap="square" lIns="0" tIns="0" rIns="0" bIns="0" anchor="b" anchorCtr="0"/>
          <a:lstStyle>
            <a:lvl1pPr lvl="0" algn="l" rtl="0">
              <a:lnSpc>
                <a:spcPct val="100000"/>
              </a:lnSpc>
              <a:spcBef>
                <a:spcPts val="0"/>
              </a:spcBef>
              <a:spcAft>
                <a:spcPts val="0"/>
              </a:spcAft>
              <a:buClr>
                <a:schemeClr val="lt1"/>
              </a:buClr>
              <a:buSzPts val="5000"/>
              <a:buFont typeface="Arial"/>
              <a:buNone/>
              <a:defRPr sz="5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7" name="Google Shape;807;p82"/>
          <p:cNvSpPr txBox="1">
            <a:spLocks noGrp="1"/>
          </p:cNvSpPr>
          <p:nvPr>
            <p:ph type="body" idx="1"/>
          </p:nvPr>
        </p:nvSpPr>
        <p:spPr>
          <a:xfrm>
            <a:off x="609600" y="3639312"/>
            <a:ext cx="10972800" cy="332400"/>
          </a:xfrm>
          <a:prstGeom prst="rect">
            <a:avLst/>
          </a:prstGeom>
          <a:noFill/>
          <a:ln>
            <a:noFill/>
          </a:ln>
        </p:spPr>
        <p:txBody>
          <a:bodyPr spcFirstLastPara="1" wrap="square" lIns="0" tIns="0" rIns="0" bIns="0" anchor="t" anchorCtr="0"/>
          <a:lstStyle>
            <a:lvl1pPr marL="457200" lvl="0" indent="-228600" algn="l" rtl="0">
              <a:lnSpc>
                <a:spcPct val="120000"/>
              </a:lnSpc>
              <a:spcBef>
                <a:spcPts val="1200"/>
              </a:spcBef>
              <a:spcAft>
                <a:spcPts val="0"/>
              </a:spcAft>
              <a:buSzPts val="1800"/>
              <a:buNone/>
              <a:defRPr sz="1800">
                <a:solidFill>
                  <a:schemeClr val="lt1"/>
                </a:solidFill>
                <a:latin typeface="Arial"/>
                <a:ea typeface="Arial"/>
                <a:cs typeface="Arial"/>
                <a:sym typeface="Arial"/>
              </a:defRPr>
            </a:lvl1pPr>
            <a:lvl2pPr marL="914400" lvl="1" indent="-228600" algn="l" rtl="0">
              <a:lnSpc>
                <a:spcPct val="120000"/>
              </a:lnSpc>
              <a:spcBef>
                <a:spcPts val="600"/>
              </a:spcBef>
              <a:spcAft>
                <a:spcPts val="0"/>
              </a:spcAft>
              <a:buClr>
                <a:srgbClr val="898989"/>
              </a:buClr>
              <a:buSzPts val="2000"/>
              <a:buNone/>
              <a:defRPr sz="2000">
                <a:solidFill>
                  <a:srgbClr val="898989"/>
                </a:solidFill>
              </a:defRPr>
            </a:lvl2pPr>
            <a:lvl3pPr marL="1371600" lvl="2" indent="-228600" algn="l" rtl="0">
              <a:lnSpc>
                <a:spcPct val="120000"/>
              </a:lnSpc>
              <a:spcBef>
                <a:spcPts val="600"/>
              </a:spcBef>
              <a:spcAft>
                <a:spcPts val="0"/>
              </a:spcAft>
              <a:buClr>
                <a:srgbClr val="898989"/>
              </a:buClr>
              <a:buSzPts val="1800"/>
              <a:buNone/>
              <a:defRPr sz="1800">
                <a:solidFill>
                  <a:srgbClr val="898989"/>
                </a:solidFill>
              </a:defRPr>
            </a:lvl3pPr>
            <a:lvl4pPr marL="1828800" lvl="3" indent="-228600" algn="l" rtl="0">
              <a:lnSpc>
                <a:spcPct val="120000"/>
              </a:lnSpc>
              <a:spcBef>
                <a:spcPts val="600"/>
              </a:spcBef>
              <a:spcAft>
                <a:spcPts val="0"/>
              </a:spcAft>
              <a:buClr>
                <a:srgbClr val="898989"/>
              </a:buClr>
              <a:buSzPts val="1600"/>
              <a:buNone/>
              <a:defRPr sz="1600">
                <a:solidFill>
                  <a:srgbClr val="898989"/>
                </a:solidFill>
              </a:defRPr>
            </a:lvl4pPr>
            <a:lvl5pPr marL="2286000" lvl="4" indent="-228600" algn="l" rtl="0">
              <a:lnSpc>
                <a:spcPct val="120000"/>
              </a:lnSpc>
              <a:spcBef>
                <a:spcPts val="600"/>
              </a:spcBef>
              <a:spcAft>
                <a:spcPts val="0"/>
              </a:spcAft>
              <a:buClr>
                <a:srgbClr val="898989"/>
              </a:buClr>
              <a:buSzPts val="1600"/>
              <a:buNone/>
              <a:defRPr sz="1600">
                <a:solidFill>
                  <a:srgbClr val="898989"/>
                </a:solidFill>
              </a:defRPr>
            </a:lvl5pPr>
            <a:lvl6pPr marL="2743200" lvl="5" indent="-228600" algn="l" rtl="0">
              <a:lnSpc>
                <a:spcPct val="90000"/>
              </a:lnSpc>
              <a:spcBef>
                <a:spcPts val="500"/>
              </a:spcBef>
              <a:spcAft>
                <a:spcPts val="0"/>
              </a:spcAft>
              <a:buClr>
                <a:srgbClr val="898989"/>
              </a:buClr>
              <a:buSzPts val="1600"/>
              <a:buNone/>
              <a:defRPr sz="1600">
                <a:solidFill>
                  <a:srgbClr val="898989"/>
                </a:solidFill>
              </a:defRPr>
            </a:lvl6pPr>
            <a:lvl7pPr marL="3200400" lvl="6" indent="-228600" algn="l" rtl="0">
              <a:lnSpc>
                <a:spcPct val="90000"/>
              </a:lnSpc>
              <a:spcBef>
                <a:spcPts val="500"/>
              </a:spcBef>
              <a:spcAft>
                <a:spcPts val="0"/>
              </a:spcAft>
              <a:buClr>
                <a:srgbClr val="898989"/>
              </a:buClr>
              <a:buSzPts val="1600"/>
              <a:buNone/>
              <a:defRPr sz="1600">
                <a:solidFill>
                  <a:srgbClr val="898989"/>
                </a:solidFill>
              </a:defRPr>
            </a:lvl7pPr>
            <a:lvl8pPr marL="3657600" lvl="7" indent="-228600" algn="l" rtl="0">
              <a:lnSpc>
                <a:spcPct val="90000"/>
              </a:lnSpc>
              <a:spcBef>
                <a:spcPts val="500"/>
              </a:spcBef>
              <a:spcAft>
                <a:spcPts val="0"/>
              </a:spcAft>
              <a:buClr>
                <a:srgbClr val="898989"/>
              </a:buClr>
              <a:buSzPts val="1600"/>
              <a:buNone/>
              <a:defRPr sz="1600">
                <a:solidFill>
                  <a:srgbClr val="898989"/>
                </a:solidFill>
              </a:defRPr>
            </a:lvl8pPr>
            <a:lvl9pPr marL="4114800" lvl="8" indent="-228600" algn="l" rtl="0">
              <a:lnSpc>
                <a:spcPct val="90000"/>
              </a:lnSpc>
              <a:spcBef>
                <a:spcPts val="500"/>
              </a:spcBef>
              <a:spcAft>
                <a:spcPts val="0"/>
              </a:spcAft>
              <a:buClr>
                <a:srgbClr val="898989"/>
              </a:buClr>
              <a:buSzPts val="1600"/>
              <a:buNone/>
              <a:defRPr sz="1600">
                <a:solidFill>
                  <a:srgbClr val="898989"/>
                </a:solidFill>
              </a:defRPr>
            </a:lvl9pPr>
          </a:lstStyle>
          <a:p>
            <a:endParaRPr/>
          </a:p>
        </p:txBody>
      </p:sp>
      <p:sp>
        <p:nvSpPr>
          <p:cNvPr id="808" name="Google Shape;808;p82"/>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grpSp>
        <p:nvGrpSpPr>
          <p:cNvPr id="809" name="Google Shape;809;p82"/>
          <p:cNvGrpSpPr/>
          <p:nvPr/>
        </p:nvGrpSpPr>
        <p:grpSpPr>
          <a:xfrm>
            <a:off x="12256577" y="1062912"/>
            <a:ext cx="2010394" cy="4731997"/>
            <a:chOff x="12257109" y="1105729"/>
            <a:chExt cx="1740601" cy="4005076"/>
          </a:xfrm>
        </p:grpSpPr>
        <p:sp>
          <p:nvSpPr>
            <p:cNvPr id="810" name="Google Shape;810;p82"/>
            <p:cNvSpPr txBox="1"/>
            <p:nvPr/>
          </p:nvSpPr>
          <p:spPr>
            <a:xfrm>
              <a:off x="12257110" y="1105729"/>
              <a:ext cx="1740600" cy="54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2"/>
                </a:buClr>
                <a:buSzPts val="1200"/>
                <a:buFont typeface="Arial"/>
                <a:buNone/>
              </a:pPr>
              <a:r>
                <a:rPr lang="en-US" sz="1200" b="0">
                  <a:solidFill>
                    <a:schemeClr val="lt2"/>
                  </a:solidFill>
                  <a:latin typeface="Montserrat Medium"/>
                  <a:ea typeface="Montserrat Medium"/>
                  <a:cs typeface="Montserrat Medium"/>
                  <a:sym typeface="Montserrat Medium"/>
                </a:rPr>
                <a:t>TO CUSTOMIZE WITH A NEW PICTURE</a:t>
              </a:r>
              <a:endParaRPr sz="1200" b="0">
                <a:solidFill>
                  <a:schemeClr val="lt2"/>
                </a:solidFill>
                <a:latin typeface="Montserrat Medium"/>
                <a:ea typeface="Montserrat Medium"/>
                <a:cs typeface="Montserrat Medium"/>
                <a:sym typeface="Montserrat Medium"/>
              </a:endParaRPr>
            </a:p>
          </p:txBody>
        </p:sp>
        <p:sp>
          <p:nvSpPr>
            <p:cNvPr id="811" name="Google Shape;811;p82"/>
            <p:cNvSpPr txBox="1"/>
            <p:nvPr/>
          </p:nvSpPr>
          <p:spPr>
            <a:xfrm>
              <a:off x="12257109" y="1720805"/>
              <a:ext cx="1740600" cy="339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2"/>
                </a:buClr>
                <a:buSzPts val="1200"/>
                <a:buFont typeface="Arial"/>
                <a:buNone/>
              </a:pPr>
              <a:r>
                <a:rPr lang="en-US" sz="1200" b="0">
                  <a:solidFill>
                    <a:schemeClr val="lt2"/>
                  </a:solidFill>
                  <a:latin typeface="Montserrat Medium"/>
                  <a:ea typeface="Montserrat Medium"/>
                  <a:cs typeface="Montserrat Medium"/>
                  <a:sym typeface="Montserrat Medium"/>
                </a:rPr>
                <a:t>Delete</a:t>
              </a:r>
              <a:r>
                <a:rPr lang="en-US" sz="1200" b="0">
                  <a:solidFill>
                    <a:schemeClr val="lt2"/>
                  </a:solidFill>
                  <a:latin typeface="Arial"/>
                  <a:ea typeface="Arial"/>
                  <a:cs typeface="Arial"/>
                  <a:sym typeface="Arial"/>
                </a:rPr>
                <a:t> the current picture, if there is one.</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On the </a:t>
              </a:r>
              <a:r>
                <a:rPr lang="en-US" sz="1200" b="0">
                  <a:solidFill>
                    <a:schemeClr val="lt2"/>
                  </a:solidFill>
                  <a:latin typeface="Montserrat Medium"/>
                  <a:ea typeface="Montserrat Medium"/>
                  <a:cs typeface="Montserrat Medium"/>
                  <a:sym typeface="Montserrat Medium"/>
                </a:rPr>
                <a:t>Insert</a:t>
              </a:r>
              <a:r>
                <a:rPr lang="en-US" sz="1200" b="0">
                  <a:solidFill>
                    <a:schemeClr val="lt2"/>
                  </a:solidFill>
                  <a:latin typeface="Arial"/>
                  <a:ea typeface="Arial"/>
                  <a:cs typeface="Arial"/>
                  <a:sym typeface="Arial"/>
                </a:rPr>
                <a:t> tab, click the </a:t>
              </a:r>
              <a:r>
                <a:rPr lang="en-US" sz="1200" b="0">
                  <a:solidFill>
                    <a:schemeClr val="lt2"/>
                  </a:solidFill>
                  <a:latin typeface="Montserrat Medium"/>
                  <a:ea typeface="Montserrat Medium"/>
                  <a:cs typeface="Montserrat Medium"/>
                  <a:sym typeface="Montserrat Medium"/>
                </a:rPr>
                <a:t>Pictures</a:t>
              </a:r>
              <a:r>
                <a:rPr lang="en-US" sz="1200" b="0">
                  <a:solidFill>
                    <a:schemeClr val="lt2"/>
                  </a:solidFill>
                  <a:latin typeface="Arial"/>
                  <a:ea typeface="Arial"/>
                  <a:cs typeface="Arial"/>
                  <a:sym typeface="Arial"/>
                </a:rPr>
                <a:t> button.</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Navigate to the image you want to use and select </a:t>
              </a:r>
              <a:r>
                <a:rPr lang="en-US" sz="1200" b="0">
                  <a:solidFill>
                    <a:schemeClr val="lt2"/>
                  </a:solidFill>
                  <a:latin typeface="Montserrat Medium"/>
                  <a:ea typeface="Montserrat Medium"/>
                  <a:cs typeface="Montserrat Medium"/>
                  <a:sym typeface="Montserrat Medium"/>
                </a:rPr>
                <a:t>Insert</a:t>
              </a:r>
              <a:r>
                <a:rPr lang="en-US" sz="1200" b="0">
                  <a:solidFill>
                    <a:schemeClr val="lt2"/>
                  </a:solidFill>
                  <a:latin typeface="Arial"/>
                  <a:ea typeface="Arial"/>
                  <a:cs typeface="Arial"/>
                  <a:sym typeface="Arial"/>
                </a:rPr>
                <a:t>. </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Resize the picture to fit the slide, as needed. Hold the </a:t>
              </a:r>
              <a:r>
                <a:rPr lang="en-US" sz="1200" b="0">
                  <a:solidFill>
                    <a:schemeClr val="lt2"/>
                  </a:solidFill>
                  <a:latin typeface="Montserrat Medium"/>
                  <a:ea typeface="Montserrat Medium"/>
                  <a:cs typeface="Montserrat Medium"/>
                  <a:sym typeface="Montserrat Medium"/>
                </a:rPr>
                <a:t>Shift</a:t>
              </a:r>
              <a:r>
                <a:rPr lang="en-US" sz="1200" b="0">
                  <a:solidFill>
                    <a:schemeClr val="lt2"/>
                  </a:solidFill>
                  <a:latin typeface="Arial"/>
                  <a:ea typeface="Arial"/>
                  <a:cs typeface="Arial"/>
                  <a:sym typeface="Arial"/>
                </a:rPr>
                <a:t> </a:t>
              </a:r>
              <a:r>
                <a:rPr lang="en-US" sz="1200" b="0">
                  <a:solidFill>
                    <a:schemeClr val="lt2"/>
                  </a:solidFill>
                  <a:latin typeface="Montserrat Medium"/>
                  <a:ea typeface="Montserrat Medium"/>
                  <a:cs typeface="Montserrat Medium"/>
                  <a:sym typeface="Montserrat Medium"/>
                </a:rPr>
                <a:t>key</a:t>
              </a:r>
              <a:r>
                <a:rPr lang="en-US" sz="1200" b="0">
                  <a:solidFill>
                    <a:schemeClr val="lt2"/>
                  </a:solidFill>
                  <a:latin typeface="Arial"/>
                  <a:ea typeface="Arial"/>
                  <a:cs typeface="Arial"/>
                  <a:sym typeface="Arial"/>
                </a:rPr>
                <a:t> and click and drag a corner.</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On the </a:t>
              </a:r>
              <a:r>
                <a:rPr lang="en-US" sz="1200" b="0">
                  <a:solidFill>
                    <a:schemeClr val="lt2"/>
                  </a:solidFill>
                  <a:latin typeface="Montserrat Medium"/>
                  <a:ea typeface="Montserrat Medium"/>
                  <a:cs typeface="Montserrat Medium"/>
                  <a:sym typeface="Montserrat Medium"/>
                </a:rPr>
                <a:t>Home</a:t>
              </a:r>
              <a:r>
                <a:rPr lang="en-US" sz="1200" b="0">
                  <a:solidFill>
                    <a:schemeClr val="lt2"/>
                  </a:solidFill>
                  <a:latin typeface="Arial"/>
                  <a:ea typeface="Arial"/>
                  <a:cs typeface="Arial"/>
                  <a:sym typeface="Arial"/>
                </a:rPr>
                <a:t> tab, click the </a:t>
              </a:r>
              <a:r>
                <a:rPr lang="en-US" sz="1200" b="0">
                  <a:solidFill>
                    <a:schemeClr val="lt2"/>
                  </a:solidFill>
                  <a:latin typeface="Montserrat Medium"/>
                  <a:ea typeface="Montserrat Medium"/>
                  <a:cs typeface="Montserrat Medium"/>
                  <a:sym typeface="Montserrat Medium"/>
                </a:rPr>
                <a:t>Arrange</a:t>
              </a:r>
              <a:r>
                <a:rPr lang="en-US" sz="1200" b="0">
                  <a:solidFill>
                    <a:schemeClr val="lt2"/>
                  </a:solidFill>
                  <a:latin typeface="Arial"/>
                  <a:ea typeface="Arial"/>
                  <a:cs typeface="Arial"/>
                  <a:sym typeface="Arial"/>
                </a:rPr>
                <a:t> button, then </a:t>
              </a:r>
              <a:r>
                <a:rPr lang="en-US" sz="1200" b="0">
                  <a:solidFill>
                    <a:schemeClr val="lt2"/>
                  </a:solidFill>
                  <a:latin typeface="Montserrat Medium"/>
                  <a:ea typeface="Montserrat Medium"/>
                  <a:cs typeface="Montserrat Medium"/>
                  <a:sym typeface="Montserrat Medium"/>
                </a:rPr>
                <a:t>Send to Back</a:t>
              </a:r>
              <a:r>
                <a:rPr lang="en-US" sz="1200" b="0">
                  <a:solidFill>
                    <a:schemeClr val="lt2"/>
                  </a:solidFill>
                  <a:latin typeface="Arial"/>
                  <a:ea typeface="Arial"/>
                  <a:cs typeface="Arial"/>
                  <a:sym typeface="Arial"/>
                </a:rPr>
                <a:t> so the photo is behind the logos, text, and the transparent overlay. </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Click the </a:t>
              </a:r>
              <a:r>
                <a:rPr lang="en-US" sz="1200" b="0">
                  <a:solidFill>
                    <a:schemeClr val="lt2"/>
                  </a:solidFill>
                  <a:latin typeface="Montserrat Medium"/>
                  <a:ea typeface="Montserrat Medium"/>
                  <a:cs typeface="Montserrat Medium"/>
                  <a:sym typeface="Montserrat Medium"/>
                </a:rPr>
                <a:t>Reset</a:t>
              </a:r>
              <a:r>
                <a:rPr lang="en-US" sz="1200" b="0">
                  <a:solidFill>
                    <a:schemeClr val="lt2"/>
                  </a:solidFill>
                  <a:latin typeface="Arial"/>
                  <a:ea typeface="Arial"/>
                  <a:cs typeface="Arial"/>
                  <a:sym typeface="Arial"/>
                </a:rPr>
                <a:t> button to reapply the Layout</a:t>
              </a:r>
              <a:endParaRPr/>
            </a:p>
          </p:txBody>
        </p:sp>
      </p:grpSp>
      <p:sp>
        <p:nvSpPr>
          <p:cNvPr id="812" name="Google Shape;812;p82"/>
          <p:cNvSpPr>
            <a:spLocks noGrp="1"/>
          </p:cNvSpPr>
          <p:nvPr>
            <p:ph type="pic" idx="2"/>
          </p:nvPr>
        </p:nvSpPr>
        <p:spPr>
          <a:xfrm>
            <a:off x="0" y="0"/>
            <a:ext cx="12192000" cy="6858000"/>
          </a:xfrm>
          <a:prstGeom prst="rect">
            <a:avLst/>
          </a:prstGeom>
          <a:noFill/>
          <a:ln>
            <a:noFill/>
          </a:ln>
        </p:spPr>
        <p:txBody>
          <a:bodyPr spcFirstLastPara="1" wrap="square" lIns="0" tIns="0" rIns="0" bIns="1097275" anchor="ctr" anchorCtr="0"/>
          <a:lstStyle>
            <a:lvl1pPr marR="0" lvl="0" algn="ctr" rtl="0">
              <a:lnSpc>
                <a:spcPct val="120000"/>
              </a:lnSpc>
              <a:spcBef>
                <a:spcPts val="1200"/>
              </a:spcBef>
              <a:spcAft>
                <a:spcPts val="0"/>
              </a:spcAft>
              <a:buClr>
                <a:schemeClr val="accent1"/>
              </a:buClr>
              <a:buSzPts val="2400"/>
              <a:buFont typeface="Arial"/>
              <a:buNone/>
              <a:defRPr sz="2400" b="0" i="0" u="none" strike="noStrike" cap="none">
                <a:solidFill>
                  <a:schemeClr val="lt1"/>
                </a:solidFill>
                <a:latin typeface="Arial"/>
                <a:ea typeface="Arial"/>
                <a:cs typeface="Arial"/>
                <a:sym typeface="Arial"/>
              </a:defRPr>
            </a:lvl1pPr>
            <a:lvl2pPr marR="0" lvl="1" algn="l" rtl="0">
              <a:lnSpc>
                <a:spcPct val="120000"/>
              </a:lnSpc>
              <a:spcBef>
                <a:spcPts val="600"/>
              </a:spcBef>
              <a:spcAft>
                <a:spcPts val="0"/>
              </a:spcAft>
              <a:buClr>
                <a:schemeClr val="dk2"/>
              </a:buClr>
              <a:buSzPts val="1400"/>
              <a:buFont typeface="Avenir"/>
              <a:buChar char="–"/>
              <a:defRPr sz="1400" b="0" i="0" u="none" strike="noStrike" cap="none">
                <a:solidFill>
                  <a:schemeClr val="dk2"/>
                </a:solidFill>
                <a:latin typeface="Arial"/>
                <a:ea typeface="Arial"/>
                <a:cs typeface="Arial"/>
                <a:sym typeface="Arial"/>
              </a:defRPr>
            </a:lvl2pPr>
            <a:lvl3pPr marR="0" lvl="2"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R="0" lvl="3" algn="l" rtl="0">
              <a:lnSpc>
                <a:spcPct val="120000"/>
              </a:lnSpc>
              <a:spcBef>
                <a:spcPts val="600"/>
              </a:spcBef>
              <a:spcAft>
                <a:spcPts val="0"/>
              </a:spcAft>
              <a:buClr>
                <a:schemeClr val="dk2"/>
              </a:buClr>
              <a:buSzPts val="1400"/>
              <a:buFont typeface="Courier New"/>
              <a:buChar char="o"/>
              <a:defRPr sz="1400" b="0" i="0" u="none" strike="noStrike" cap="none">
                <a:solidFill>
                  <a:schemeClr val="dk2"/>
                </a:solidFill>
                <a:latin typeface="Arial"/>
                <a:ea typeface="Arial"/>
                <a:cs typeface="Arial"/>
                <a:sym typeface="Arial"/>
              </a:defRPr>
            </a:lvl4pPr>
            <a:lvl5pPr marR="0" lvl="4"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1414652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BlueOrange_Divider slide">
  <p:cSld name="BlueOrange_Divider slide">
    <p:bg>
      <p:bgPr>
        <a:gradFill>
          <a:gsLst>
            <a:gs pos="0">
              <a:schemeClr val="lt2"/>
            </a:gs>
            <a:gs pos="50000">
              <a:srgbClr val="7C8162"/>
            </a:gs>
            <a:gs pos="100000">
              <a:schemeClr val="accent3"/>
            </a:gs>
          </a:gsLst>
          <a:lin ang="18900044" scaled="0"/>
        </a:gradFill>
        <a:effectLst/>
      </p:bgPr>
    </p:bg>
    <p:spTree>
      <p:nvGrpSpPr>
        <p:cNvPr id="1" name="Shape 813"/>
        <p:cNvGrpSpPr/>
        <p:nvPr/>
      </p:nvGrpSpPr>
      <p:grpSpPr>
        <a:xfrm>
          <a:off x="0" y="0"/>
          <a:ext cx="0" cy="0"/>
          <a:chOff x="0" y="0"/>
          <a:chExt cx="0" cy="0"/>
        </a:xfrm>
      </p:grpSpPr>
      <p:sp>
        <p:nvSpPr>
          <p:cNvPr id="814" name="Google Shape;814;p83"/>
          <p:cNvSpPr txBox="1">
            <a:spLocks noGrp="1"/>
          </p:cNvSpPr>
          <p:nvPr>
            <p:ph type="title"/>
          </p:nvPr>
        </p:nvSpPr>
        <p:spPr>
          <a:xfrm>
            <a:off x="609600" y="2587752"/>
            <a:ext cx="10972800" cy="769500"/>
          </a:xfrm>
          <a:prstGeom prst="rect">
            <a:avLst/>
          </a:prstGeom>
          <a:noFill/>
          <a:ln>
            <a:noFill/>
          </a:ln>
        </p:spPr>
        <p:txBody>
          <a:bodyPr spcFirstLastPara="1" wrap="square" lIns="0" tIns="0" rIns="0" bIns="0" anchor="b" anchorCtr="0"/>
          <a:lstStyle>
            <a:lvl1pPr lvl="0" algn="l" rtl="0">
              <a:lnSpc>
                <a:spcPct val="100000"/>
              </a:lnSpc>
              <a:spcBef>
                <a:spcPts val="0"/>
              </a:spcBef>
              <a:spcAft>
                <a:spcPts val="0"/>
              </a:spcAft>
              <a:buClr>
                <a:schemeClr val="lt1"/>
              </a:buClr>
              <a:buSzPts val="5000"/>
              <a:buFont typeface="Arial"/>
              <a:buNone/>
              <a:defRPr sz="5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5" name="Google Shape;815;p83"/>
          <p:cNvSpPr txBox="1">
            <a:spLocks noGrp="1"/>
          </p:cNvSpPr>
          <p:nvPr>
            <p:ph type="body" idx="1"/>
          </p:nvPr>
        </p:nvSpPr>
        <p:spPr>
          <a:xfrm>
            <a:off x="609600" y="3639312"/>
            <a:ext cx="10972800" cy="332400"/>
          </a:xfrm>
          <a:prstGeom prst="rect">
            <a:avLst/>
          </a:prstGeom>
          <a:noFill/>
          <a:ln>
            <a:noFill/>
          </a:ln>
        </p:spPr>
        <p:txBody>
          <a:bodyPr spcFirstLastPara="1" wrap="square" lIns="0" tIns="0" rIns="0" bIns="0" anchor="t" anchorCtr="0"/>
          <a:lstStyle>
            <a:lvl1pPr marL="457200" lvl="0" indent="-228600" algn="l" rtl="0">
              <a:lnSpc>
                <a:spcPct val="120000"/>
              </a:lnSpc>
              <a:spcBef>
                <a:spcPts val="1200"/>
              </a:spcBef>
              <a:spcAft>
                <a:spcPts val="0"/>
              </a:spcAft>
              <a:buSzPts val="1800"/>
              <a:buNone/>
              <a:defRPr sz="1800">
                <a:solidFill>
                  <a:schemeClr val="lt1"/>
                </a:solidFill>
                <a:latin typeface="Arial"/>
                <a:ea typeface="Arial"/>
                <a:cs typeface="Arial"/>
                <a:sym typeface="Arial"/>
              </a:defRPr>
            </a:lvl1pPr>
            <a:lvl2pPr marL="914400" lvl="1" indent="-228600" algn="l" rtl="0">
              <a:lnSpc>
                <a:spcPct val="120000"/>
              </a:lnSpc>
              <a:spcBef>
                <a:spcPts val="600"/>
              </a:spcBef>
              <a:spcAft>
                <a:spcPts val="0"/>
              </a:spcAft>
              <a:buClr>
                <a:srgbClr val="898989"/>
              </a:buClr>
              <a:buSzPts val="2000"/>
              <a:buNone/>
              <a:defRPr sz="2000">
                <a:solidFill>
                  <a:srgbClr val="898989"/>
                </a:solidFill>
              </a:defRPr>
            </a:lvl2pPr>
            <a:lvl3pPr marL="1371600" lvl="2" indent="-228600" algn="l" rtl="0">
              <a:lnSpc>
                <a:spcPct val="120000"/>
              </a:lnSpc>
              <a:spcBef>
                <a:spcPts val="600"/>
              </a:spcBef>
              <a:spcAft>
                <a:spcPts val="0"/>
              </a:spcAft>
              <a:buClr>
                <a:srgbClr val="898989"/>
              </a:buClr>
              <a:buSzPts val="1800"/>
              <a:buNone/>
              <a:defRPr sz="1800">
                <a:solidFill>
                  <a:srgbClr val="898989"/>
                </a:solidFill>
              </a:defRPr>
            </a:lvl3pPr>
            <a:lvl4pPr marL="1828800" lvl="3" indent="-228600" algn="l" rtl="0">
              <a:lnSpc>
                <a:spcPct val="120000"/>
              </a:lnSpc>
              <a:spcBef>
                <a:spcPts val="600"/>
              </a:spcBef>
              <a:spcAft>
                <a:spcPts val="0"/>
              </a:spcAft>
              <a:buClr>
                <a:srgbClr val="898989"/>
              </a:buClr>
              <a:buSzPts val="1600"/>
              <a:buNone/>
              <a:defRPr sz="1600">
                <a:solidFill>
                  <a:srgbClr val="898989"/>
                </a:solidFill>
              </a:defRPr>
            </a:lvl4pPr>
            <a:lvl5pPr marL="2286000" lvl="4" indent="-228600" algn="l" rtl="0">
              <a:lnSpc>
                <a:spcPct val="120000"/>
              </a:lnSpc>
              <a:spcBef>
                <a:spcPts val="600"/>
              </a:spcBef>
              <a:spcAft>
                <a:spcPts val="0"/>
              </a:spcAft>
              <a:buClr>
                <a:srgbClr val="898989"/>
              </a:buClr>
              <a:buSzPts val="1600"/>
              <a:buNone/>
              <a:defRPr sz="1600">
                <a:solidFill>
                  <a:srgbClr val="898989"/>
                </a:solidFill>
              </a:defRPr>
            </a:lvl5pPr>
            <a:lvl6pPr marL="2743200" lvl="5" indent="-228600" algn="l" rtl="0">
              <a:lnSpc>
                <a:spcPct val="90000"/>
              </a:lnSpc>
              <a:spcBef>
                <a:spcPts val="500"/>
              </a:spcBef>
              <a:spcAft>
                <a:spcPts val="0"/>
              </a:spcAft>
              <a:buClr>
                <a:srgbClr val="898989"/>
              </a:buClr>
              <a:buSzPts val="1600"/>
              <a:buNone/>
              <a:defRPr sz="1600">
                <a:solidFill>
                  <a:srgbClr val="898989"/>
                </a:solidFill>
              </a:defRPr>
            </a:lvl6pPr>
            <a:lvl7pPr marL="3200400" lvl="6" indent="-228600" algn="l" rtl="0">
              <a:lnSpc>
                <a:spcPct val="90000"/>
              </a:lnSpc>
              <a:spcBef>
                <a:spcPts val="500"/>
              </a:spcBef>
              <a:spcAft>
                <a:spcPts val="0"/>
              </a:spcAft>
              <a:buClr>
                <a:srgbClr val="898989"/>
              </a:buClr>
              <a:buSzPts val="1600"/>
              <a:buNone/>
              <a:defRPr sz="1600">
                <a:solidFill>
                  <a:srgbClr val="898989"/>
                </a:solidFill>
              </a:defRPr>
            </a:lvl7pPr>
            <a:lvl8pPr marL="3657600" lvl="7" indent="-228600" algn="l" rtl="0">
              <a:lnSpc>
                <a:spcPct val="90000"/>
              </a:lnSpc>
              <a:spcBef>
                <a:spcPts val="500"/>
              </a:spcBef>
              <a:spcAft>
                <a:spcPts val="0"/>
              </a:spcAft>
              <a:buClr>
                <a:srgbClr val="898989"/>
              </a:buClr>
              <a:buSzPts val="1600"/>
              <a:buNone/>
              <a:defRPr sz="1600">
                <a:solidFill>
                  <a:srgbClr val="898989"/>
                </a:solidFill>
              </a:defRPr>
            </a:lvl8pPr>
            <a:lvl9pPr marL="4114800" lvl="8" indent="-228600" algn="l" rtl="0">
              <a:lnSpc>
                <a:spcPct val="90000"/>
              </a:lnSpc>
              <a:spcBef>
                <a:spcPts val="500"/>
              </a:spcBef>
              <a:spcAft>
                <a:spcPts val="0"/>
              </a:spcAft>
              <a:buClr>
                <a:srgbClr val="898989"/>
              </a:buClr>
              <a:buSzPts val="1600"/>
              <a:buNone/>
              <a:defRPr sz="1600">
                <a:solidFill>
                  <a:srgbClr val="898989"/>
                </a:solidFill>
              </a:defRPr>
            </a:lvl9pPr>
          </a:lstStyle>
          <a:p>
            <a:endParaRPr/>
          </a:p>
        </p:txBody>
      </p:sp>
      <p:sp>
        <p:nvSpPr>
          <p:cNvPr id="816" name="Google Shape;816;p83"/>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grpSp>
        <p:nvGrpSpPr>
          <p:cNvPr id="817" name="Google Shape;817;p83"/>
          <p:cNvGrpSpPr/>
          <p:nvPr/>
        </p:nvGrpSpPr>
        <p:grpSpPr>
          <a:xfrm>
            <a:off x="12256577" y="1062912"/>
            <a:ext cx="2010394" cy="4731997"/>
            <a:chOff x="12257109" y="1105729"/>
            <a:chExt cx="1740601" cy="4005076"/>
          </a:xfrm>
        </p:grpSpPr>
        <p:sp>
          <p:nvSpPr>
            <p:cNvPr id="818" name="Google Shape;818;p83"/>
            <p:cNvSpPr txBox="1"/>
            <p:nvPr/>
          </p:nvSpPr>
          <p:spPr>
            <a:xfrm>
              <a:off x="12257110" y="1105729"/>
              <a:ext cx="1740600" cy="54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2"/>
                </a:buClr>
                <a:buSzPts val="1200"/>
                <a:buFont typeface="Arial"/>
                <a:buNone/>
              </a:pPr>
              <a:r>
                <a:rPr lang="en-US" sz="1200" b="0">
                  <a:solidFill>
                    <a:schemeClr val="lt2"/>
                  </a:solidFill>
                  <a:latin typeface="Montserrat Medium"/>
                  <a:ea typeface="Montserrat Medium"/>
                  <a:cs typeface="Montserrat Medium"/>
                  <a:sym typeface="Montserrat Medium"/>
                </a:rPr>
                <a:t>TO CUSTOMIZE WITH A NEW PICTURE</a:t>
              </a:r>
              <a:endParaRPr sz="1200" b="0">
                <a:solidFill>
                  <a:schemeClr val="lt2"/>
                </a:solidFill>
                <a:latin typeface="Montserrat Medium"/>
                <a:ea typeface="Montserrat Medium"/>
                <a:cs typeface="Montserrat Medium"/>
                <a:sym typeface="Montserrat Medium"/>
              </a:endParaRPr>
            </a:p>
          </p:txBody>
        </p:sp>
        <p:sp>
          <p:nvSpPr>
            <p:cNvPr id="819" name="Google Shape;819;p83"/>
            <p:cNvSpPr txBox="1"/>
            <p:nvPr/>
          </p:nvSpPr>
          <p:spPr>
            <a:xfrm>
              <a:off x="12257109" y="1720805"/>
              <a:ext cx="1740600" cy="339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2"/>
                </a:buClr>
                <a:buSzPts val="1200"/>
                <a:buFont typeface="Arial"/>
                <a:buNone/>
              </a:pPr>
              <a:r>
                <a:rPr lang="en-US" sz="1200" b="0">
                  <a:solidFill>
                    <a:schemeClr val="lt2"/>
                  </a:solidFill>
                  <a:latin typeface="Montserrat Medium"/>
                  <a:ea typeface="Montserrat Medium"/>
                  <a:cs typeface="Montserrat Medium"/>
                  <a:sym typeface="Montserrat Medium"/>
                </a:rPr>
                <a:t>Delete</a:t>
              </a:r>
              <a:r>
                <a:rPr lang="en-US" sz="1200" b="0">
                  <a:solidFill>
                    <a:schemeClr val="lt2"/>
                  </a:solidFill>
                  <a:latin typeface="Arial"/>
                  <a:ea typeface="Arial"/>
                  <a:cs typeface="Arial"/>
                  <a:sym typeface="Arial"/>
                </a:rPr>
                <a:t> the current picture, if there is one.</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On the </a:t>
              </a:r>
              <a:r>
                <a:rPr lang="en-US" sz="1200" b="0">
                  <a:solidFill>
                    <a:schemeClr val="lt2"/>
                  </a:solidFill>
                  <a:latin typeface="Montserrat Medium"/>
                  <a:ea typeface="Montserrat Medium"/>
                  <a:cs typeface="Montserrat Medium"/>
                  <a:sym typeface="Montserrat Medium"/>
                </a:rPr>
                <a:t>Insert</a:t>
              </a:r>
              <a:r>
                <a:rPr lang="en-US" sz="1200" b="0">
                  <a:solidFill>
                    <a:schemeClr val="lt2"/>
                  </a:solidFill>
                  <a:latin typeface="Arial"/>
                  <a:ea typeface="Arial"/>
                  <a:cs typeface="Arial"/>
                  <a:sym typeface="Arial"/>
                </a:rPr>
                <a:t> tab, click the </a:t>
              </a:r>
              <a:r>
                <a:rPr lang="en-US" sz="1200" b="0">
                  <a:solidFill>
                    <a:schemeClr val="lt2"/>
                  </a:solidFill>
                  <a:latin typeface="Montserrat Medium"/>
                  <a:ea typeface="Montserrat Medium"/>
                  <a:cs typeface="Montserrat Medium"/>
                  <a:sym typeface="Montserrat Medium"/>
                </a:rPr>
                <a:t>Pictures</a:t>
              </a:r>
              <a:r>
                <a:rPr lang="en-US" sz="1200" b="0">
                  <a:solidFill>
                    <a:schemeClr val="lt2"/>
                  </a:solidFill>
                  <a:latin typeface="Arial"/>
                  <a:ea typeface="Arial"/>
                  <a:cs typeface="Arial"/>
                  <a:sym typeface="Arial"/>
                </a:rPr>
                <a:t> button.</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Navigate to the image you want to use and select </a:t>
              </a:r>
              <a:r>
                <a:rPr lang="en-US" sz="1200" b="0">
                  <a:solidFill>
                    <a:schemeClr val="lt2"/>
                  </a:solidFill>
                  <a:latin typeface="Montserrat Medium"/>
                  <a:ea typeface="Montserrat Medium"/>
                  <a:cs typeface="Montserrat Medium"/>
                  <a:sym typeface="Montserrat Medium"/>
                </a:rPr>
                <a:t>Insert</a:t>
              </a:r>
              <a:r>
                <a:rPr lang="en-US" sz="1200" b="0">
                  <a:solidFill>
                    <a:schemeClr val="lt2"/>
                  </a:solidFill>
                  <a:latin typeface="Arial"/>
                  <a:ea typeface="Arial"/>
                  <a:cs typeface="Arial"/>
                  <a:sym typeface="Arial"/>
                </a:rPr>
                <a:t>. </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Resize the picture to fit the slide, as needed. Hold the </a:t>
              </a:r>
              <a:r>
                <a:rPr lang="en-US" sz="1200" b="0">
                  <a:solidFill>
                    <a:schemeClr val="lt2"/>
                  </a:solidFill>
                  <a:latin typeface="Montserrat Medium"/>
                  <a:ea typeface="Montserrat Medium"/>
                  <a:cs typeface="Montserrat Medium"/>
                  <a:sym typeface="Montserrat Medium"/>
                </a:rPr>
                <a:t>Shift</a:t>
              </a:r>
              <a:r>
                <a:rPr lang="en-US" sz="1200" b="0">
                  <a:solidFill>
                    <a:schemeClr val="lt2"/>
                  </a:solidFill>
                  <a:latin typeface="Arial"/>
                  <a:ea typeface="Arial"/>
                  <a:cs typeface="Arial"/>
                  <a:sym typeface="Arial"/>
                </a:rPr>
                <a:t> </a:t>
              </a:r>
              <a:r>
                <a:rPr lang="en-US" sz="1200" b="0">
                  <a:solidFill>
                    <a:schemeClr val="lt2"/>
                  </a:solidFill>
                  <a:latin typeface="Montserrat Medium"/>
                  <a:ea typeface="Montserrat Medium"/>
                  <a:cs typeface="Montserrat Medium"/>
                  <a:sym typeface="Montserrat Medium"/>
                </a:rPr>
                <a:t>key</a:t>
              </a:r>
              <a:r>
                <a:rPr lang="en-US" sz="1200" b="0">
                  <a:solidFill>
                    <a:schemeClr val="lt2"/>
                  </a:solidFill>
                  <a:latin typeface="Arial"/>
                  <a:ea typeface="Arial"/>
                  <a:cs typeface="Arial"/>
                  <a:sym typeface="Arial"/>
                </a:rPr>
                <a:t> and click and drag a corner.</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On the </a:t>
              </a:r>
              <a:r>
                <a:rPr lang="en-US" sz="1200" b="0">
                  <a:solidFill>
                    <a:schemeClr val="lt2"/>
                  </a:solidFill>
                  <a:latin typeface="Montserrat Medium"/>
                  <a:ea typeface="Montserrat Medium"/>
                  <a:cs typeface="Montserrat Medium"/>
                  <a:sym typeface="Montserrat Medium"/>
                </a:rPr>
                <a:t>Home</a:t>
              </a:r>
              <a:r>
                <a:rPr lang="en-US" sz="1200" b="0">
                  <a:solidFill>
                    <a:schemeClr val="lt2"/>
                  </a:solidFill>
                  <a:latin typeface="Arial"/>
                  <a:ea typeface="Arial"/>
                  <a:cs typeface="Arial"/>
                  <a:sym typeface="Arial"/>
                </a:rPr>
                <a:t> tab, click the </a:t>
              </a:r>
              <a:r>
                <a:rPr lang="en-US" sz="1200" b="0">
                  <a:solidFill>
                    <a:schemeClr val="lt2"/>
                  </a:solidFill>
                  <a:latin typeface="Montserrat Medium"/>
                  <a:ea typeface="Montserrat Medium"/>
                  <a:cs typeface="Montserrat Medium"/>
                  <a:sym typeface="Montserrat Medium"/>
                </a:rPr>
                <a:t>Arrange</a:t>
              </a:r>
              <a:r>
                <a:rPr lang="en-US" sz="1200" b="0">
                  <a:solidFill>
                    <a:schemeClr val="lt2"/>
                  </a:solidFill>
                  <a:latin typeface="Arial"/>
                  <a:ea typeface="Arial"/>
                  <a:cs typeface="Arial"/>
                  <a:sym typeface="Arial"/>
                </a:rPr>
                <a:t> button, then </a:t>
              </a:r>
              <a:r>
                <a:rPr lang="en-US" sz="1200" b="0">
                  <a:solidFill>
                    <a:schemeClr val="lt2"/>
                  </a:solidFill>
                  <a:latin typeface="Montserrat Medium"/>
                  <a:ea typeface="Montserrat Medium"/>
                  <a:cs typeface="Montserrat Medium"/>
                  <a:sym typeface="Montserrat Medium"/>
                </a:rPr>
                <a:t>Send to Back</a:t>
              </a:r>
              <a:r>
                <a:rPr lang="en-US" sz="1200" b="0">
                  <a:solidFill>
                    <a:schemeClr val="lt2"/>
                  </a:solidFill>
                  <a:latin typeface="Arial"/>
                  <a:ea typeface="Arial"/>
                  <a:cs typeface="Arial"/>
                  <a:sym typeface="Arial"/>
                </a:rPr>
                <a:t> so the photo is behind the logos, text, and the transparent overlay. </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Click the </a:t>
              </a:r>
              <a:r>
                <a:rPr lang="en-US" sz="1200" b="0">
                  <a:solidFill>
                    <a:schemeClr val="lt2"/>
                  </a:solidFill>
                  <a:latin typeface="Montserrat Medium"/>
                  <a:ea typeface="Montserrat Medium"/>
                  <a:cs typeface="Montserrat Medium"/>
                  <a:sym typeface="Montserrat Medium"/>
                </a:rPr>
                <a:t>Reset</a:t>
              </a:r>
              <a:r>
                <a:rPr lang="en-US" sz="1200" b="0">
                  <a:solidFill>
                    <a:schemeClr val="lt2"/>
                  </a:solidFill>
                  <a:latin typeface="Arial"/>
                  <a:ea typeface="Arial"/>
                  <a:cs typeface="Arial"/>
                  <a:sym typeface="Arial"/>
                </a:rPr>
                <a:t> button to reapply the Layout</a:t>
              </a:r>
              <a:endParaRPr/>
            </a:p>
          </p:txBody>
        </p:sp>
      </p:grpSp>
      <p:sp>
        <p:nvSpPr>
          <p:cNvPr id="820" name="Google Shape;820;p83"/>
          <p:cNvSpPr>
            <a:spLocks noGrp="1"/>
          </p:cNvSpPr>
          <p:nvPr>
            <p:ph type="pic" idx="2"/>
          </p:nvPr>
        </p:nvSpPr>
        <p:spPr>
          <a:xfrm>
            <a:off x="0" y="0"/>
            <a:ext cx="12192000" cy="6858000"/>
          </a:xfrm>
          <a:prstGeom prst="rect">
            <a:avLst/>
          </a:prstGeom>
          <a:noFill/>
          <a:ln>
            <a:noFill/>
          </a:ln>
        </p:spPr>
        <p:txBody>
          <a:bodyPr spcFirstLastPara="1" wrap="square" lIns="0" tIns="0" rIns="0" bIns="1097275" anchor="ctr" anchorCtr="0"/>
          <a:lstStyle>
            <a:lvl1pPr marR="0" lvl="0" algn="ctr" rtl="0">
              <a:lnSpc>
                <a:spcPct val="120000"/>
              </a:lnSpc>
              <a:spcBef>
                <a:spcPts val="1200"/>
              </a:spcBef>
              <a:spcAft>
                <a:spcPts val="0"/>
              </a:spcAft>
              <a:buClr>
                <a:schemeClr val="accent1"/>
              </a:buClr>
              <a:buSzPts val="2400"/>
              <a:buFont typeface="Arial"/>
              <a:buNone/>
              <a:defRPr sz="2400" b="0" i="0" u="none" strike="noStrike" cap="none">
                <a:solidFill>
                  <a:schemeClr val="lt1"/>
                </a:solidFill>
                <a:latin typeface="Arial"/>
                <a:ea typeface="Arial"/>
                <a:cs typeface="Arial"/>
                <a:sym typeface="Arial"/>
              </a:defRPr>
            </a:lvl1pPr>
            <a:lvl2pPr marR="0" lvl="1" algn="l" rtl="0">
              <a:lnSpc>
                <a:spcPct val="120000"/>
              </a:lnSpc>
              <a:spcBef>
                <a:spcPts val="600"/>
              </a:spcBef>
              <a:spcAft>
                <a:spcPts val="0"/>
              </a:spcAft>
              <a:buClr>
                <a:schemeClr val="dk2"/>
              </a:buClr>
              <a:buSzPts val="1400"/>
              <a:buFont typeface="Avenir"/>
              <a:buChar char="–"/>
              <a:defRPr sz="1400" b="0" i="0" u="none" strike="noStrike" cap="none">
                <a:solidFill>
                  <a:schemeClr val="dk2"/>
                </a:solidFill>
                <a:latin typeface="Arial"/>
                <a:ea typeface="Arial"/>
                <a:cs typeface="Arial"/>
                <a:sym typeface="Arial"/>
              </a:defRPr>
            </a:lvl2pPr>
            <a:lvl3pPr marR="0" lvl="2"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R="0" lvl="3" algn="l" rtl="0">
              <a:lnSpc>
                <a:spcPct val="120000"/>
              </a:lnSpc>
              <a:spcBef>
                <a:spcPts val="600"/>
              </a:spcBef>
              <a:spcAft>
                <a:spcPts val="0"/>
              </a:spcAft>
              <a:buClr>
                <a:schemeClr val="dk2"/>
              </a:buClr>
              <a:buSzPts val="1400"/>
              <a:buFont typeface="Courier New"/>
              <a:buChar char="o"/>
              <a:defRPr sz="1400" b="0" i="0" u="none" strike="noStrike" cap="none">
                <a:solidFill>
                  <a:schemeClr val="dk2"/>
                </a:solidFill>
                <a:latin typeface="Arial"/>
                <a:ea typeface="Arial"/>
                <a:cs typeface="Arial"/>
                <a:sym typeface="Arial"/>
              </a:defRPr>
            </a:lvl4pPr>
            <a:lvl5pPr marR="0" lvl="4"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965775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821"/>
        <p:cNvGrpSpPr/>
        <p:nvPr/>
      </p:nvGrpSpPr>
      <p:grpSpPr>
        <a:xfrm>
          <a:off x="0" y="0"/>
          <a:ext cx="0" cy="0"/>
          <a:chOff x="0" y="0"/>
          <a:chExt cx="0" cy="0"/>
        </a:xfrm>
      </p:grpSpPr>
      <p:sp>
        <p:nvSpPr>
          <p:cNvPr id="822" name="Google Shape;822;p84"/>
          <p:cNvSpPr txBox="1">
            <a:spLocks noGrp="1"/>
          </p:cNvSpPr>
          <p:nvPr>
            <p:ph type="title"/>
          </p:nvPr>
        </p:nvSpPr>
        <p:spPr>
          <a:xfrm>
            <a:off x="609600" y="387148"/>
            <a:ext cx="10698600" cy="6156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lt2"/>
              </a:buClr>
              <a:buSzPts val="40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3" name="Google Shape;823;p84"/>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4" name="Google Shape;824;p84"/>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r>
              <a:rPr lang="en-US"/>
              <a:t>| </a:t>
            </a:r>
            <a:fld id="{00000000-1234-1234-1234-123412341234}" type="slidenum">
              <a:rPr lang="en-US"/>
              <a:t>‹#›</a:t>
            </a:fld>
            <a:endParaRPr/>
          </a:p>
        </p:txBody>
      </p:sp>
      <p:sp>
        <p:nvSpPr>
          <p:cNvPr id="825" name="Google Shape;825;p84"/>
          <p:cNvSpPr txBox="1">
            <a:spLocks noGrp="1"/>
          </p:cNvSpPr>
          <p:nvPr>
            <p:ph type="body" idx="1"/>
          </p:nvPr>
        </p:nvSpPr>
        <p:spPr>
          <a:xfrm>
            <a:off x="609600" y="13716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1"/>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26" name="Google Shape;826;p84"/>
          <p:cNvSpPr txBox="1">
            <a:spLocks noGrp="1"/>
          </p:cNvSpPr>
          <p:nvPr>
            <p:ph type="body" idx="2"/>
          </p:nvPr>
        </p:nvSpPr>
        <p:spPr>
          <a:xfrm>
            <a:off x="1809750" y="1371600"/>
            <a:ext cx="36384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chemeClr val="dk1"/>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27" name="Google Shape;827;p84"/>
          <p:cNvSpPr txBox="1">
            <a:spLocks noGrp="1"/>
          </p:cNvSpPr>
          <p:nvPr>
            <p:ph type="body" idx="3"/>
          </p:nvPr>
        </p:nvSpPr>
        <p:spPr>
          <a:xfrm>
            <a:off x="6469380" y="13716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1"/>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28" name="Google Shape;828;p84"/>
          <p:cNvSpPr txBox="1">
            <a:spLocks noGrp="1"/>
          </p:cNvSpPr>
          <p:nvPr>
            <p:ph type="body" idx="4"/>
          </p:nvPr>
        </p:nvSpPr>
        <p:spPr>
          <a:xfrm>
            <a:off x="7669530" y="1371600"/>
            <a:ext cx="36384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chemeClr val="dk1"/>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29" name="Google Shape;829;p84"/>
          <p:cNvSpPr txBox="1">
            <a:spLocks noGrp="1"/>
          </p:cNvSpPr>
          <p:nvPr>
            <p:ph type="body" idx="5"/>
          </p:nvPr>
        </p:nvSpPr>
        <p:spPr>
          <a:xfrm>
            <a:off x="609600" y="2616799"/>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1"/>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30" name="Google Shape;830;p84"/>
          <p:cNvSpPr txBox="1">
            <a:spLocks noGrp="1"/>
          </p:cNvSpPr>
          <p:nvPr>
            <p:ph type="body" idx="6"/>
          </p:nvPr>
        </p:nvSpPr>
        <p:spPr>
          <a:xfrm>
            <a:off x="1809750" y="2616799"/>
            <a:ext cx="36384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chemeClr val="dk1"/>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31" name="Google Shape;831;p84"/>
          <p:cNvSpPr txBox="1">
            <a:spLocks noGrp="1"/>
          </p:cNvSpPr>
          <p:nvPr>
            <p:ph type="body" idx="7"/>
          </p:nvPr>
        </p:nvSpPr>
        <p:spPr>
          <a:xfrm>
            <a:off x="6469380" y="2616799"/>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1"/>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32" name="Google Shape;832;p84"/>
          <p:cNvSpPr txBox="1">
            <a:spLocks noGrp="1"/>
          </p:cNvSpPr>
          <p:nvPr>
            <p:ph type="body" idx="8"/>
          </p:nvPr>
        </p:nvSpPr>
        <p:spPr>
          <a:xfrm>
            <a:off x="7669530" y="2616799"/>
            <a:ext cx="36384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chemeClr val="dk1"/>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33" name="Google Shape;833;p84"/>
          <p:cNvSpPr txBox="1">
            <a:spLocks noGrp="1"/>
          </p:cNvSpPr>
          <p:nvPr>
            <p:ph type="body" idx="9"/>
          </p:nvPr>
        </p:nvSpPr>
        <p:spPr>
          <a:xfrm>
            <a:off x="609600" y="3861998"/>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1"/>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34" name="Google Shape;834;p84"/>
          <p:cNvSpPr txBox="1">
            <a:spLocks noGrp="1"/>
          </p:cNvSpPr>
          <p:nvPr>
            <p:ph type="body" idx="13"/>
          </p:nvPr>
        </p:nvSpPr>
        <p:spPr>
          <a:xfrm>
            <a:off x="1809750" y="3861998"/>
            <a:ext cx="36384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chemeClr val="dk1"/>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35" name="Google Shape;835;p84"/>
          <p:cNvSpPr txBox="1">
            <a:spLocks noGrp="1"/>
          </p:cNvSpPr>
          <p:nvPr>
            <p:ph type="body" idx="14"/>
          </p:nvPr>
        </p:nvSpPr>
        <p:spPr>
          <a:xfrm>
            <a:off x="6469380" y="3861998"/>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1"/>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36" name="Google Shape;836;p84"/>
          <p:cNvSpPr txBox="1">
            <a:spLocks noGrp="1"/>
          </p:cNvSpPr>
          <p:nvPr>
            <p:ph type="body" idx="15"/>
          </p:nvPr>
        </p:nvSpPr>
        <p:spPr>
          <a:xfrm>
            <a:off x="7669530" y="3861998"/>
            <a:ext cx="36384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chemeClr val="dk1"/>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37" name="Google Shape;837;p84"/>
          <p:cNvSpPr txBox="1">
            <a:spLocks noGrp="1"/>
          </p:cNvSpPr>
          <p:nvPr>
            <p:ph type="body" idx="16"/>
          </p:nvPr>
        </p:nvSpPr>
        <p:spPr>
          <a:xfrm>
            <a:off x="609600" y="5107197"/>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1"/>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38" name="Google Shape;838;p84"/>
          <p:cNvSpPr txBox="1">
            <a:spLocks noGrp="1"/>
          </p:cNvSpPr>
          <p:nvPr>
            <p:ph type="body" idx="17"/>
          </p:nvPr>
        </p:nvSpPr>
        <p:spPr>
          <a:xfrm>
            <a:off x="1809750" y="5107197"/>
            <a:ext cx="36384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chemeClr val="dk1"/>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39" name="Google Shape;839;p84"/>
          <p:cNvSpPr txBox="1">
            <a:spLocks noGrp="1"/>
          </p:cNvSpPr>
          <p:nvPr>
            <p:ph type="body" idx="18"/>
          </p:nvPr>
        </p:nvSpPr>
        <p:spPr>
          <a:xfrm>
            <a:off x="6469380" y="5107197"/>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1"/>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40" name="Google Shape;840;p84"/>
          <p:cNvSpPr txBox="1">
            <a:spLocks noGrp="1"/>
          </p:cNvSpPr>
          <p:nvPr>
            <p:ph type="body" idx="19"/>
          </p:nvPr>
        </p:nvSpPr>
        <p:spPr>
          <a:xfrm>
            <a:off x="7669530" y="5107197"/>
            <a:ext cx="36384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chemeClr val="dk1"/>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87477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699"/>
        <p:cNvGrpSpPr/>
        <p:nvPr/>
      </p:nvGrpSpPr>
      <p:grpSpPr>
        <a:xfrm>
          <a:off x="0" y="0"/>
          <a:ext cx="0" cy="0"/>
          <a:chOff x="0" y="0"/>
          <a:chExt cx="0" cy="0"/>
        </a:xfrm>
      </p:grpSpPr>
      <p:sp>
        <p:nvSpPr>
          <p:cNvPr id="700" name="Google Shape;700;p66"/>
          <p:cNvSpPr txBox="1">
            <a:spLocks noGrp="1"/>
          </p:cNvSpPr>
          <p:nvPr>
            <p:ph type="title"/>
          </p:nvPr>
        </p:nvSpPr>
        <p:spPr>
          <a:xfrm>
            <a:off x="609600" y="387148"/>
            <a:ext cx="10698600" cy="6156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lt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1" name="Google Shape;701;p66"/>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02" name="Google Shape;702;p66"/>
          <p:cNvSpPr txBox="1">
            <a:spLocks noGrp="1"/>
          </p:cNvSpPr>
          <p:nvPr>
            <p:ph type="body" idx="1"/>
          </p:nvPr>
        </p:nvSpPr>
        <p:spPr>
          <a:xfrm>
            <a:off x="228600" y="6386512"/>
            <a:ext cx="11474100" cy="365100"/>
          </a:xfrm>
          <a:prstGeom prst="rect">
            <a:avLst/>
          </a:prstGeom>
          <a:noFill/>
          <a:ln>
            <a:noFill/>
          </a:ln>
        </p:spPr>
        <p:txBody>
          <a:bodyPr spcFirstLastPara="1" wrap="square" lIns="0" tIns="0" rIns="0" bIns="0" anchor="b" anchorCtr="0"/>
          <a:lstStyle>
            <a:lvl1pPr marL="457200" lvl="0" indent="-285750" algn="l" rtl="0">
              <a:lnSpc>
                <a:spcPct val="120000"/>
              </a:lnSpc>
              <a:spcBef>
                <a:spcPts val="200"/>
              </a:spcBef>
              <a:spcAft>
                <a:spcPts val="0"/>
              </a:spcAft>
              <a:buSzPts val="900"/>
              <a:buFont typeface="Arial"/>
              <a:buAutoNum type="arabicPeriod"/>
              <a:defRPr sz="900">
                <a:latin typeface="Arial"/>
                <a:ea typeface="Arial"/>
                <a:cs typeface="Arial"/>
                <a:sym typeface="Arial"/>
              </a:defRPr>
            </a:lvl1pPr>
            <a:lvl2pPr marL="914400" lvl="1" indent="-228600" algn="l" rtl="0">
              <a:lnSpc>
                <a:spcPct val="120000"/>
              </a:lnSpc>
              <a:spcBef>
                <a:spcPts val="600"/>
              </a:spcBef>
              <a:spcAft>
                <a:spcPts val="0"/>
              </a:spcAft>
              <a:buClr>
                <a:schemeClr val="dk2"/>
              </a:buClr>
              <a:buSzPts val="1400"/>
              <a:buFont typeface="Arial"/>
              <a:buNone/>
              <a:defRPr/>
            </a:lvl2pPr>
            <a:lvl3pPr marL="1371600" lvl="2" indent="-228600" algn="l" rtl="0">
              <a:lnSpc>
                <a:spcPct val="120000"/>
              </a:lnSpc>
              <a:spcBef>
                <a:spcPts val="600"/>
              </a:spcBef>
              <a:spcAft>
                <a:spcPts val="0"/>
              </a:spcAft>
              <a:buClr>
                <a:schemeClr val="dk2"/>
              </a:buClr>
              <a:buSzPts val="1400"/>
              <a:buFont typeface="Arial"/>
              <a:buNone/>
              <a:defRPr/>
            </a:lvl3pPr>
            <a:lvl4pPr marL="1828800" lvl="3" indent="-228600" algn="l" rtl="0">
              <a:lnSpc>
                <a:spcPct val="120000"/>
              </a:lnSpc>
              <a:spcBef>
                <a:spcPts val="600"/>
              </a:spcBef>
              <a:spcAft>
                <a:spcPts val="0"/>
              </a:spcAft>
              <a:buClr>
                <a:schemeClr val="dk2"/>
              </a:buClr>
              <a:buSzPts val="1400"/>
              <a:buFont typeface="Arial"/>
              <a:buNone/>
              <a:defRPr/>
            </a:lvl4pPr>
            <a:lvl5pPr marL="2286000" lvl="4" indent="-228600" algn="l" rtl="0">
              <a:lnSpc>
                <a:spcPct val="120000"/>
              </a:lnSpc>
              <a:spcBef>
                <a:spcPts val="600"/>
              </a:spcBef>
              <a:spcAft>
                <a:spcPts val="0"/>
              </a:spcAft>
              <a:buClr>
                <a:schemeClr val="dk2"/>
              </a:buClr>
              <a:buSzPts val="1400"/>
              <a:buFont typeface="Arial"/>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177112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BlueGreen_Agenda">
  <p:cSld name="BlueGreen_Agenda">
    <p:spTree>
      <p:nvGrpSpPr>
        <p:cNvPr id="1" name="Shape 841"/>
        <p:cNvGrpSpPr/>
        <p:nvPr/>
      </p:nvGrpSpPr>
      <p:grpSpPr>
        <a:xfrm>
          <a:off x="0" y="0"/>
          <a:ext cx="0" cy="0"/>
          <a:chOff x="0" y="0"/>
          <a:chExt cx="0" cy="0"/>
        </a:xfrm>
      </p:grpSpPr>
      <p:sp>
        <p:nvSpPr>
          <p:cNvPr id="842" name="Google Shape;842;p85"/>
          <p:cNvSpPr/>
          <p:nvPr/>
        </p:nvSpPr>
        <p:spPr>
          <a:xfrm>
            <a:off x="-4132" y="0"/>
            <a:ext cx="5223900" cy="6858000"/>
          </a:xfrm>
          <a:prstGeom prst="rect">
            <a:avLst/>
          </a:prstGeom>
          <a:gradFill>
            <a:gsLst>
              <a:gs pos="0">
                <a:schemeClr val="lt2"/>
              </a:gs>
              <a:gs pos="50000">
                <a:srgbClr val="5A906C"/>
              </a:gs>
              <a:gs pos="100000">
                <a:srgbClr val="B0D235"/>
              </a:gs>
            </a:gsLst>
            <a:lin ang="1890004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3" name="Google Shape;843;p85"/>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44" name="Google Shape;844;p85"/>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r>
              <a:rPr lang="en-US"/>
              <a:t>| </a:t>
            </a:r>
            <a:fld id="{00000000-1234-1234-1234-123412341234}" type="slidenum">
              <a:rPr lang="en-US"/>
              <a:t>‹#›</a:t>
            </a:fld>
            <a:endParaRPr/>
          </a:p>
        </p:txBody>
      </p:sp>
      <p:grpSp>
        <p:nvGrpSpPr>
          <p:cNvPr id="845" name="Google Shape;845;p85"/>
          <p:cNvGrpSpPr/>
          <p:nvPr/>
        </p:nvGrpSpPr>
        <p:grpSpPr>
          <a:xfrm>
            <a:off x="11236984" y="6273085"/>
            <a:ext cx="365319" cy="255622"/>
            <a:chOff x="6935788" y="3157538"/>
            <a:chExt cx="1136650" cy="795338"/>
          </a:xfrm>
        </p:grpSpPr>
        <p:sp>
          <p:nvSpPr>
            <p:cNvPr id="846" name="Google Shape;846;p85"/>
            <p:cNvSpPr/>
            <p:nvPr/>
          </p:nvSpPr>
          <p:spPr>
            <a:xfrm>
              <a:off x="7580313" y="3157538"/>
              <a:ext cx="492125" cy="334963"/>
            </a:xfrm>
            <a:custGeom>
              <a:avLst/>
              <a:gdLst/>
              <a:ahLst/>
              <a:cxnLst/>
              <a:rect l="l" t="t" r="r" b="b"/>
              <a:pathLst>
                <a:path w="1369" h="929" extrusionOk="0">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solidFill>
              <a:srgbClr val="024DA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7" name="Google Shape;847;p85"/>
            <p:cNvSpPr/>
            <p:nvPr/>
          </p:nvSpPr>
          <p:spPr>
            <a:xfrm>
              <a:off x="7580313" y="3619500"/>
              <a:ext cx="492125" cy="333375"/>
            </a:xfrm>
            <a:custGeom>
              <a:avLst/>
              <a:gdLst/>
              <a:ahLst/>
              <a:cxnLst/>
              <a:rect l="l" t="t" r="r" b="b"/>
              <a:pathLst>
                <a:path w="1369" h="928" extrusionOk="0">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solidFill>
              <a:srgbClr val="024DA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8" name="Google Shape;848;p85"/>
            <p:cNvSpPr/>
            <p:nvPr/>
          </p:nvSpPr>
          <p:spPr>
            <a:xfrm>
              <a:off x="6935788" y="3157538"/>
              <a:ext cx="703264" cy="795338"/>
            </a:xfrm>
            <a:custGeom>
              <a:avLst/>
              <a:gdLst/>
              <a:ahLst/>
              <a:cxnLst/>
              <a:rect l="l" t="t" r="r" b="b"/>
              <a:pathLst>
                <a:path w="1954" h="2208" extrusionOk="0">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rgbClr val="AFD1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849" name="Google Shape;849;p85"/>
          <p:cNvSpPr txBox="1">
            <a:spLocks noGrp="1"/>
          </p:cNvSpPr>
          <p:nvPr>
            <p:ph type="title"/>
          </p:nvPr>
        </p:nvSpPr>
        <p:spPr>
          <a:xfrm>
            <a:off x="609599" y="3121224"/>
            <a:ext cx="3632400" cy="615600"/>
          </a:xfrm>
          <a:prstGeom prst="rect">
            <a:avLst/>
          </a:prstGeom>
          <a:noFill/>
          <a:ln>
            <a:noFill/>
          </a:ln>
        </p:spPr>
        <p:txBody>
          <a:bodyPr spcFirstLastPara="1" wrap="square" lIns="0" tIns="0" rIns="0" bIns="0" anchor="ctr" anchorCtr="0"/>
          <a:lstStyle>
            <a:lvl1pPr lvl="0" algn="l" rtl="0">
              <a:lnSpc>
                <a:spcPct val="100000"/>
              </a:lnSpc>
              <a:spcBef>
                <a:spcPts val="0"/>
              </a:spcBef>
              <a:spcAft>
                <a:spcPts val="0"/>
              </a:spcAft>
              <a:buClr>
                <a:schemeClr val="lt1"/>
              </a:buClr>
              <a:buSzPts val="4000"/>
              <a:buFont typeface="Arial"/>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50" name="Google Shape;850;p85"/>
          <p:cNvSpPr txBox="1">
            <a:spLocks noGrp="1"/>
          </p:cNvSpPr>
          <p:nvPr>
            <p:ph type="body" idx="1"/>
          </p:nvPr>
        </p:nvSpPr>
        <p:spPr>
          <a:xfrm>
            <a:off x="5753100" y="7620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1"/>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51" name="Google Shape;851;p85"/>
          <p:cNvSpPr txBox="1">
            <a:spLocks noGrp="1"/>
          </p:cNvSpPr>
          <p:nvPr>
            <p:ph type="body" idx="2"/>
          </p:nvPr>
        </p:nvSpPr>
        <p:spPr>
          <a:xfrm>
            <a:off x="5753100" y="18669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1"/>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52" name="Google Shape;852;p85"/>
          <p:cNvSpPr txBox="1">
            <a:spLocks noGrp="1"/>
          </p:cNvSpPr>
          <p:nvPr>
            <p:ph type="body" idx="3"/>
          </p:nvPr>
        </p:nvSpPr>
        <p:spPr>
          <a:xfrm>
            <a:off x="5753100" y="29718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1"/>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53" name="Google Shape;853;p85"/>
          <p:cNvSpPr txBox="1">
            <a:spLocks noGrp="1"/>
          </p:cNvSpPr>
          <p:nvPr>
            <p:ph type="body" idx="4"/>
          </p:nvPr>
        </p:nvSpPr>
        <p:spPr>
          <a:xfrm>
            <a:off x="5753100" y="40767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1"/>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54" name="Google Shape;854;p85"/>
          <p:cNvSpPr txBox="1">
            <a:spLocks noGrp="1"/>
          </p:cNvSpPr>
          <p:nvPr>
            <p:ph type="body" idx="5"/>
          </p:nvPr>
        </p:nvSpPr>
        <p:spPr>
          <a:xfrm>
            <a:off x="5753100" y="51816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1"/>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55" name="Google Shape;855;p85"/>
          <p:cNvSpPr txBox="1">
            <a:spLocks noGrp="1"/>
          </p:cNvSpPr>
          <p:nvPr>
            <p:ph type="body" idx="6"/>
          </p:nvPr>
        </p:nvSpPr>
        <p:spPr>
          <a:xfrm>
            <a:off x="6953250" y="7620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chemeClr val="dk1"/>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56" name="Google Shape;856;p85"/>
          <p:cNvSpPr txBox="1">
            <a:spLocks noGrp="1"/>
          </p:cNvSpPr>
          <p:nvPr>
            <p:ph type="body" idx="7"/>
          </p:nvPr>
        </p:nvSpPr>
        <p:spPr>
          <a:xfrm>
            <a:off x="6953250" y="18669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chemeClr val="dk1"/>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57" name="Google Shape;857;p85"/>
          <p:cNvSpPr txBox="1">
            <a:spLocks noGrp="1"/>
          </p:cNvSpPr>
          <p:nvPr>
            <p:ph type="body" idx="8"/>
          </p:nvPr>
        </p:nvSpPr>
        <p:spPr>
          <a:xfrm>
            <a:off x="6953250" y="29718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chemeClr val="dk1"/>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58" name="Google Shape;858;p85"/>
          <p:cNvSpPr txBox="1">
            <a:spLocks noGrp="1"/>
          </p:cNvSpPr>
          <p:nvPr>
            <p:ph type="body" idx="9"/>
          </p:nvPr>
        </p:nvSpPr>
        <p:spPr>
          <a:xfrm>
            <a:off x="6953250" y="40767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chemeClr val="dk1"/>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59" name="Google Shape;859;p85"/>
          <p:cNvSpPr txBox="1">
            <a:spLocks noGrp="1"/>
          </p:cNvSpPr>
          <p:nvPr>
            <p:ph type="body" idx="13"/>
          </p:nvPr>
        </p:nvSpPr>
        <p:spPr>
          <a:xfrm>
            <a:off x="6953250" y="51816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chemeClr val="dk1"/>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869658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BlueTeal_Agenda">
  <p:cSld name="BlueTeal_Agenda">
    <p:spTree>
      <p:nvGrpSpPr>
        <p:cNvPr id="1" name="Shape 860"/>
        <p:cNvGrpSpPr/>
        <p:nvPr/>
      </p:nvGrpSpPr>
      <p:grpSpPr>
        <a:xfrm>
          <a:off x="0" y="0"/>
          <a:ext cx="0" cy="0"/>
          <a:chOff x="0" y="0"/>
          <a:chExt cx="0" cy="0"/>
        </a:xfrm>
      </p:grpSpPr>
      <p:sp>
        <p:nvSpPr>
          <p:cNvPr id="861" name="Google Shape;861;p86"/>
          <p:cNvSpPr/>
          <p:nvPr/>
        </p:nvSpPr>
        <p:spPr>
          <a:xfrm>
            <a:off x="-4132" y="0"/>
            <a:ext cx="5223900" cy="6858000"/>
          </a:xfrm>
          <a:prstGeom prst="rect">
            <a:avLst/>
          </a:prstGeom>
          <a:gradFill>
            <a:gsLst>
              <a:gs pos="0">
                <a:schemeClr val="lt2"/>
              </a:gs>
              <a:gs pos="50000">
                <a:srgbClr val="0381C2"/>
              </a:gs>
              <a:gs pos="100000">
                <a:schemeClr val="accent5"/>
              </a:gs>
            </a:gsLst>
            <a:lin ang="1890004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2" name="Google Shape;862;p86"/>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63" name="Google Shape;863;p86"/>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r>
              <a:rPr lang="en-US"/>
              <a:t>| </a:t>
            </a:r>
            <a:fld id="{00000000-1234-1234-1234-123412341234}" type="slidenum">
              <a:rPr lang="en-US"/>
              <a:t>‹#›</a:t>
            </a:fld>
            <a:endParaRPr/>
          </a:p>
        </p:txBody>
      </p:sp>
      <p:grpSp>
        <p:nvGrpSpPr>
          <p:cNvPr id="864" name="Google Shape;864;p86"/>
          <p:cNvGrpSpPr/>
          <p:nvPr/>
        </p:nvGrpSpPr>
        <p:grpSpPr>
          <a:xfrm>
            <a:off x="11236984" y="6273085"/>
            <a:ext cx="365319" cy="255622"/>
            <a:chOff x="6935788" y="3157538"/>
            <a:chExt cx="1136650" cy="795338"/>
          </a:xfrm>
        </p:grpSpPr>
        <p:sp>
          <p:nvSpPr>
            <p:cNvPr id="865" name="Google Shape;865;p86"/>
            <p:cNvSpPr/>
            <p:nvPr/>
          </p:nvSpPr>
          <p:spPr>
            <a:xfrm>
              <a:off x="7580313" y="3157538"/>
              <a:ext cx="492125" cy="334963"/>
            </a:xfrm>
            <a:custGeom>
              <a:avLst/>
              <a:gdLst/>
              <a:ahLst/>
              <a:cxnLst/>
              <a:rect l="l" t="t" r="r" b="b"/>
              <a:pathLst>
                <a:path w="1369" h="929" extrusionOk="0">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solidFill>
              <a:srgbClr val="024DA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6" name="Google Shape;866;p86"/>
            <p:cNvSpPr/>
            <p:nvPr/>
          </p:nvSpPr>
          <p:spPr>
            <a:xfrm>
              <a:off x="7580313" y="3619500"/>
              <a:ext cx="492125" cy="333375"/>
            </a:xfrm>
            <a:custGeom>
              <a:avLst/>
              <a:gdLst/>
              <a:ahLst/>
              <a:cxnLst/>
              <a:rect l="l" t="t" r="r" b="b"/>
              <a:pathLst>
                <a:path w="1369" h="928" extrusionOk="0">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solidFill>
              <a:srgbClr val="024DA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7" name="Google Shape;867;p86"/>
            <p:cNvSpPr/>
            <p:nvPr/>
          </p:nvSpPr>
          <p:spPr>
            <a:xfrm>
              <a:off x="6935788" y="3157538"/>
              <a:ext cx="703264" cy="795338"/>
            </a:xfrm>
            <a:custGeom>
              <a:avLst/>
              <a:gdLst/>
              <a:ahLst/>
              <a:cxnLst/>
              <a:rect l="l" t="t" r="r" b="b"/>
              <a:pathLst>
                <a:path w="1954" h="2208" extrusionOk="0">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rgbClr val="AFD1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868" name="Google Shape;868;p86"/>
          <p:cNvSpPr txBox="1">
            <a:spLocks noGrp="1"/>
          </p:cNvSpPr>
          <p:nvPr>
            <p:ph type="title"/>
          </p:nvPr>
        </p:nvSpPr>
        <p:spPr>
          <a:xfrm>
            <a:off x="609599" y="3121224"/>
            <a:ext cx="3632400" cy="615600"/>
          </a:xfrm>
          <a:prstGeom prst="rect">
            <a:avLst/>
          </a:prstGeom>
          <a:noFill/>
          <a:ln>
            <a:noFill/>
          </a:ln>
        </p:spPr>
        <p:txBody>
          <a:bodyPr spcFirstLastPara="1" wrap="square" lIns="0" tIns="0" rIns="0" bIns="0" anchor="ctr" anchorCtr="0"/>
          <a:lstStyle>
            <a:lvl1pPr lvl="0" algn="l" rtl="0">
              <a:lnSpc>
                <a:spcPct val="100000"/>
              </a:lnSpc>
              <a:spcBef>
                <a:spcPts val="0"/>
              </a:spcBef>
              <a:spcAft>
                <a:spcPts val="0"/>
              </a:spcAft>
              <a:buClr>
                <a:schemeClr val="lt1"/>
              </a:buClr>
              <a:buSzPts val="4000"/>
              <a:buFont typeface="Arial"/>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9" name="Google Shape;869;p86"/>
          <p:cNvSpPr txBox="1">
            <a:spLocks noGrp="1"/>
          </p:cNvSpPr>
          <p:nvPr>
            <p:ph type="body" idx="1"/>
          </p:nvPr>
        </p:nvSpPr>
        <p:spPr>
          <a:xfrm>
            <a:off x="5753100" y="7620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2"/>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70" name="Google Shape;870;p86"/>
          <p:cNvSpPr txBox="1">
            <a:spLocks noGrp="1"/>
          </p:cNvSpPr>
          <p:nvPr>
            <p:ph type="body" idx="2"/>
          </p:nvPr>
        </p:nvSpPr>
        <p:spPr>
          <a:xfrm>
            <a:off x="5753100" y="18669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2"/>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71" name="Google Shape;871;p86"/>
          <p:cNvSpPr txBox="1">
            <a:spLocks noGrp="1"/>
          </p:cNvSpPr>
          <p:nvPr>
            <p:ph type="body" idx="3"/>
          </p:nvPr>
        </p:nvSpPr>
        <p:spPr>
          <a:xfrm>
            <a:off x="5753100" y="29718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2"/>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72" name="Google Shape;872;p86"/>
          <p:cNvSpPr txBox="1">
            <a:spLocks noGrp="1"/>
          </p:cNvSpPr>
          <p:nvPr>
            <p:ph type="body" idx="4"/>
          </p:nvPr>
        </p:nvSpPr>
        <p:spPr>
          <a:xfrm>
            <a:off x="5753100" y="40767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2"/>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73" name="Google Shape;873;p86"/>
          <p:cNvSpPr txBox="1">
            <a:spLocks noGrp="1"/>
          </p:cNvSpPr>
          <p:nvPr>
            <p:ph type="body" idx="5"/>
          </p:nvPr>
        </p:nvSpPr>
        <p:spPr>
          <a:xfrm>
            <a:off x="5753100" y="51816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2"/>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74" name="Google Shape;874;p86"/>
          <p:cNvSpPr txBox="1">
            <a:spLocks noGrp="1"/>
          </p:cNvSpPr>
          <p:nvPr>
            <p:ph type="body" idx="6"/>
          </p:nvPr>
        </p:nvSpPr>
        <p:spPr>
          <a:xfrm>
            <a:off x="6953250" y="7620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rgbClr val="1E1E1E"/>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75" name="Google Shape;875;p86"/>
          <p:cNvSpPr txBox="1">
            <a:spLocks noGrp="1"/>
          </p:cNvSpPr>
          <p:nvPr>
            <p:ph type="body" idx="7"/>
          </p:nvPr>
        </p:nvSpPr>
        <p:spPr>
          <a:xfrm>
            <a:off x="6953250" y="18669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rgbClr val="1E1E1E"/>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76" name="Google Shape;876;p86"/>
          <p:cNvSpPr txBox="1">
            <a:spLocks noGrp="1"/>
          </p:cNvSpPr>
          <p:nvPr>
            <p:ph type="body" idx="8"/>
          </p:nvPr>
        </p:nvSpPr>
        <p:spPr>
          <a:xfrm>
            <a:off x="6953250" y="29718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rgbClr val="1E1E1E"/>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77" name="Google Shape;877;p86"/>
          <p:cNvSpPr txBox="1">
            <a:spLocks noGrp="1"/>
          </p:cNvSpPr>
          <p:nvPr>
            <p:ph type="body" idx="9"/>
          </p:nvPr>
        </p:nvSpPr>
        <p:spPr>
          <a:xfrm>
            <a:off x="6953250" y="40767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rgbClr val="1E1E1E"/>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78" name="Google Shape;878;p86"/>
          <p:cNvSpPr txBox="1">
            <a:spLocks noGrp="1"/>
          </p:cNvSpPr>
          <p:nvPr>
            <p:ph type="body" idx="13"/>
          </p:nvPr>
        </p:nvSpPr>
        <p:spPr>
          <a:xfrm>
            <a:off x="6953250" y="51816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rgbClr val="1E1E1E"/>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688417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PurpleTeal_Agenda">
  <p:cSld name="PurpleTeal_Agenda">
    <p:spTree>
      <p:nvGrpSpPr>
        <p:cNvPr id="1" name="Shape 879"/>
        <p:cNvGrpSpPr/>
        <p:nvPr/>
      </p:nvGrpSpPr>
      <p:grpSpPr>
        <a:xfrm>
          <a:off x="0" y="0"/>
          <a:ext cx="0" cy="0"/>
          <a:chOff x="0" y="0"/>
          <a:chExt cx="0" cy="0"/>
        </a:xfrm>
      </p:grpSpPr>
      <p:sp>
        <p:nvSpPr>
          <p:cNvPr id="880" name="Google Shape;880;p87"/>
          <p:cNvSpPr/>
          <p:nvPr/>
        </p:nvSpPr>
        <p:spPr>
          <a:xfrm>
            <a:off x="-4132" y="0"/>
            <a:ext cx="5223900" cy="6858000"/>
          </a:xfrm>
          <a:prstGeom prst="rect">
            <a:avLst/>
          </a:prstGeom>
          <a:gradFill>
            <a:gsLst>
              <a:gs pos="0">
                <a:schemeClr val="accent6"/>
              </a:gs>
              <a:gs pos="50000">
                <a:srgbClr val="348AC7"/>
              </a:gs>
              <a:gs pos="100000">
                <a:schemeClr val="accent5"/>
              </a:gs>
            </a:gsLst>
            <a:lin ang="1890004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81" name="Google Shape;881;p87"/>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82" name="Google Shape;882;p87"/>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r>
              <a:rPr lang="en-US"/>
              <a:t>| </a:t>
            </a:r>
            <a:fld id="{00000000-1234-1234-1234-123412341234}" type="slidenum">
              <a:rPr lang="en-US"/>
              <a:t>‹#›</a:t>
            </a:fld>
            <a:endParaRPr/>
          </a:p>
        </p:txBody>
      </p:sp>
      <p:grpSp>
        <p:nvGrpSpPr>
          <p:cNvPr id="883" name="Google Shape;883;p87"/>
          <p:cNvGrpSpPr/>
          <p:nvPr/>
        </p:nvGrpSpPr>
        <p:grpSpPr>
          <a:xfrm>
            <a:off x="11236984" y="6273085"/>
            <a:ext cx="365319" cy="255622"/>
            <a:chOff x="6935788" y="3157538"/>
            <a:chExt cx="1136650" cy="795338"/>
          </a:xfrm>
        </p:grpSpPr>
        <p:sp>
          <p:nvSpPr>
            <p:cNvPr id="884" name="Google Shape;884;p87"/>
            <p:cNvSpPr/>
            <p:nvPr/>
          </p:nvSpPr>
          <p:spPr>
            <a:xfrm>
              <a:off x="7580313" y="3157538"/>
              <a:ext cx="492125" cy="334963"/>
            </a:xfrm>
            <a:custGeom>
              <a:avLst/>
              <a:gdLst/>
              <a:ahLst/>
              <a:cxnLst/>
              <a:rect l="l" t="t" r="r" b="b"/>
              <a:pathLst>
                <a:path w="1369" h="929" extrusionOk="0">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solidFill>
              <a:srgbClr val="024DA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5" name="Google Shape;885;p87"/>
            <p:cNvSpPr/>
            <p:nvPr/>
          </p:nvSpPr>
          <p:spPr>
            <a:xfrm>
              <a:off x="7580313" y="3619500"/>
              <a:ext cx="492125" cy="333375"/>
            </a:xfrm>
            <a:custGeom>
              <a:avLst/>
              <a:gdLst/>
              <a:ahLst/>
              <a:cxnLst/>
              <a:rect l="l" t="t" r="r" b="b"/>
              <a:pathLst>
                <a:path w="1369" h="928" extrusionOk="0">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solidFill>
              <a:srgbClr val="024DA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6" name="Google Shape;886;p87"/>
            <p:cNvSpPr/>
            <p:nvPr/>
          </p:nvSpPr>
          <p:spPr>
            <a:xfrm>
              <a:off x="6935788" y="3157538"/>
              <a:ext cx="703264" cy="795338"/>
            </a:xfrm>
            <a:custGeom>
              <a:avLst/>
              <a:gdLst/>
              <a:ahLst/>
              <a:cxnLst/>
              <a:rect l="l" t="t" r="r" b="b"/>
              <a:pathLst>
                <a:path w="1954" h="2208" extrusionOk="0">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rgbClr val="AFD1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887" name="Google Shape;887;p87"/>
          <p:cNvSpPr txBox="1">
            <a:spLocks noGrp="1"/>
          </p:cNvSpPr>
          <p:nvPr>
            <p:ph type="title"/>
          </p:nvPr>
        </p:nvSpPr>
        <p:spPr>
          <a:xfrm>
            <a:off x="609599" y="3121224"/>
            <a:ext cx="3632400" cy="615600"/>
          </a:xfrm>
          <a:prstGeom prst="rect">
            <a:avLst/>
          </a:prstGeom>
          <a:noFill/>
          <a:ln>
            <a:noFill/>
          </a:ln>
        </p:spPr>
        <p:txBody>
          <a:bodyPr spcFirstLastPara="1" wrap="square" lIns="0" tIns="0" rIns="0" bIns="0" anchor="ctr" anchorCtr="0"/>
          <a:lstStyle>
            <a:lvl1pPr lvl="0" algn="l" rtl="0">
              <a:lnSpc>
                <a:spcPct val="100000"/>
              </a:lnSpc>
              <a:spcBef>
                <a:spcPts val="0"/>
              </a:spcBef>
              <a:spcAft>
                <a:spcPts val="0"/>
              </a:spcAft>
              <a:buClr>
                <a:schemeClr val="lt1"/>
              </a:buClr>
              <a:buSzPts val="4000"/>
              <a:buFont typeface="Arial"/>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88" name="Google Shape;888;p87"/>
          <p:cNvSpPr txBox="1">
            <a:spLocks noGrp="1"/>
          </p:cNvSpPr>
          <p:nvPr>
            <p:ph type="body" idx="1"/>
          </p:nvPr>
        </p:nvSpPr>
        <p:spPr>
          <a:xfrm>
            <a:off x="5753100" y="7620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5"/>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89" name="Google Shape;889;p87"/>
          <p:cNvSpPr txBox="1">
            <a:spLocks noGrp="1"/>
          </p:cNvSpPr>
          <p:nvPr>
            <p:ph type="body" idx="2"/>
          </p:nvPr>
        </p:nvSpPr>
        <p:spPr>
          <a:xfrm>
            <a:off x="5753100" y="18669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5"/>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90" name="Google Shape;890;p87"/>
          <p:cNvSpPr txBox="1">
            <a:spLocks noGrp="1"/>
          </p:cNvSpPr>
          <p:nvPr>
            <p:ph type="body" idx="3"/>
          </p:nvPr>
        </p:nvSpPr>
        <p:spPr>
          <a:xfrm>
            <a:off x="5753100" y="29718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5"/>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91" name="Google Shape;891;p87"/>
          <p:cNvSpPr txBox="1">
            <a:spLocks noGrp="1"/>
          </p:cNvSpPr>
          <p:nvPr>
            <p:ph type="body" idx="4"/>
          </p:nvPr>
        </p:nvSpPr>
        <p:spPr>
          <a:xfrm>
            <a:off x="5753100" y="40767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5"/>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92" name="Google Shape;892;p87"/>
          <p:cNvSpPr txBox="1">
            <a:spLocks noGrp="1"/>
          </p:cNvSpPr>
          <p:nvPr>
            <p:ph type="body" idx="5"/>
          </p:nvPr>
        </p:nvSpPr>
        <p:spPr>
          <a:xfrm>
            <a:off x="5753100" y="51816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5"/>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93" name="Google Shape;893;p87"/>
          <p:cNvSpPr txBox="1">
            <a:spLocks noGrp="1"/>
          </p:cNvSpPr>
          <p:nvPr>
            <p:ph type="body" idx="6"/>
          </p:nvPr>
        </p:nvSpPr>
        <p:spPr>
          <a:xfrm>
            <a:off x="6953250" y="7620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rgbClr val="1E1E1E"/>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94" name="Google Shape;894;p87"/>
          <p:cNvSpPr txBox="1">
            <a:spLocks noGrp="1"/>
          </p:cNvSpPr>
          <p:nvPr>
            <p:ph type="body" idx="7"/>
          </p:nvPr>
        </p:nvSpPr>
        <p:spPr>
          <a:xfrm>
            <a:off x="6953250" y="18669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rgbClr val="1E1E1E"/>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95" name="Google Shape;895;p87"/>
          <p:cNvSpPr txBox="1">
            <a:spLocks noGrp="1"/>
          </p:cNvSpPr>
          <p:nvPr>
            <p:ph type="body" idx="8"/>
          </p:nvPr>
        </p:nvSpPr>
        <p:spPr>
          <a:xfrm>
            <a:off x="6953250" y="29718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rgbClr val="1E1E1E"/>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96" name="Google Shape;896;p87"/>
          <p:cNvSpPr txBox="1">
            <a:spLocks noGrp="1"/>
          </p:cNvSpPr>
          <p:nvPr>
            <p:ph type="body" idx="9"/>
          </p:nvPr>
        </p:nvSpPr>
        <p:spPr>
          <a:xfrm>
            <a:off x="6953250" y="40767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rgbClr val="1E1E1E"/>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97" name="Google Shape;897;p87"/>
          <p:cNvSpPr txBox="1">
            <a:spLocks noGrp="1"/>
          </p:cNvSpPr>
          <p:nvPr>
            <p:ph type="body" idx="13"/>
          </p:nvPr>
        </p:nvSpPr>
        <p:spPr>
          <a:xfrm>
            <a:off x="6953250" y="51816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rgbClr val="1E1E1E"/>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7403064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GreenOrange_Agenda">
  <p:cSld name="GreenOrange_Agenda">
    <p:spTree>
      <p:nvGrpSpPr>
        <p:cNvPr id="1" name="Shape 898"/>
        <p:cNvGrpSpPr/>
        <p:nvPr/>
      </p:nvGrpSpPr>
      <p:grpSpPr>
        <a:xfrm>
          <a:off x="0" y="0"/>
          <a:ext cx="0" cy="0"/>
          <a:chOff x="0" y="0"/>
          <a:chExt cx="0" cy="0"/>
        </a:xfrm>
      </p:grpSpPr>
      <p:sp>
        <p:nvSpPr>
          <p:cNvPr id="899" name="Google Shape;899;p88"/>
          <p:cNvSpPr/>
          <p:nvPr/>
        </p:nvSpPr>
        <p:spPr>
          <a:xfrm>
            <a:off x="-4132" y="0"/>
            <a:ext cx="5223900" cy="6858000"/>
          </a:xfrm>
          <a:prstGeom prst="rect">
            <a:avLst/>
          </a:prstGeom>
          <a:gradFill>
            <a:gsLst>
              <a:gs pos="0">
                <a:schemeClr val="accent5"/>
              </a:gs>
              <a:gs pos="50000">
                <a:srgbClr val="7B9082"/>
              </a:gs>
              <a:gs pos="100000">
                <a:schemeClr val="accent4"/>
              </a:gs>
            </a:gsLst>
            <a:lin ang="1890004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00" name="Google Shape;900;p88"/>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1" name="Google Shape;901;p88"/>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r>
              <a:rPr lang="en-US"/>
              <a:t>| </a:t>
            </a:r>
            <a:fld id="{00000000-1234-1234-1234-123412341234}" type="slidenum">
              <a:rPr lang="en-US"/>
              <a:t>‹#›</a:t>
            </a:fld>
            <a:endParaRPr/>
          </a:p>
        </p:txBody>
      </p:sp>
      <p:grpSp>
        <p:nvGrpSpPr>
          <p:cNvPr id="902" name="Google Shape;902;p88"/>
          <p:cNvGrpSpPr/>
          <p:nvPr/>
        </p:nvGrpSpPr>
        <p:grpSpPr>
          <a:xfrm>
            <a:off x="11236984" y="6273085"/>
            <a:ext cx="365319" cy="255622"/>
            <a:chOff x="6935788" y="3157538"/>
            <a:chExt cx="1136650" cy="795338"/>
          </a:xfrm>
        </p:grpSpPr>
        <p:sp>
          <p:nvSpPr>
            <p:cNvPr id="903" name="Google Shape;903;p88"/>
            <p:cNvSpPr/>
            <p:nvPr/>
          </p:nvSpPr>
          <p:spPr>
            <a:xfrm>
              <a:off x="7580313" y="3157538"/>
              <a:ext cx="492125" cy="334963"/>
            </a:xfrm>
            <a:custGeom>
              <a:avLst/>
              <a:gdLst/>
              <a:ahLst/>
              <a:cxnLst/>
              <a:rect l="l" t="t" r="r" b="b"/>
              <a:pathLst>
                <a:path w="1369" h="929" extrusionOk="0">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solidFill>
              <a:srgbClr val="024DA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4" name="Google Shape;904;p88"/>
            <p:cNvSpPr/>
            <p:nvPr/>
          </p:nvSpPr>
          <p:spPr>
            <a:xfrm>
              <a:off x="7580313" y="3619500"/>
              <a:ext cx="492125" cy="333375"/>
            </a:xfrm>
            <a:custGeom>
              <a:avLst/>
              <a:gdLst/>
              <a:ahLst/>
              <a:cxnLst/>
              <a:rect l="l" t="t" r="r" b="b"/>
              <a:pathLst>
                <a:path w="1369" h="928" extrusionOk="0">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solidFill>
              <a:srgbClr val="024DA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5" name="Google Shape;905;p88"/>
            <p:cNvSpPr/>
            <p:nvPr/>
          </p:nvSpPr>
          <p:spPr>
            <a:xfrm>
              <a:off x="6935788" y="3157538"/>
              <a:ext cx="703264" cy="795338"/>
            </a:xfrm>
            <a:custGeom>
              <a:avLst/>
              <a:gdLst/>
              <a:ahLst/>
              <a:cxnLst/>
              <a:rect l="l" t="t" r="r" b="b"/>
              <a:pathLst>
                <a:path w="1954" h="2208" extrusionOk="0">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rgbClr val="AFD1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906" name="Google Shape;906;p88"/>
          <p:cNvSpPr txBox="1">
            <a:spLocks noGrp="1"/>
          </p:cNvSpPr>
          <p:nvPr>
            <p:ph type="title"/>
          </p:nvPr>
        </p:nvSpPr>
        <p:spPr>
          <a:xfrm>
            <a:off x="609599" y="3121224"/>
            <a:ext cx="3632400" cy="615600"/>
          </a:xfrm>
          <a:prstGeom prst="rect">
            <a:avLst/>
          </a:prstGeom>
          <a:noFill/>
          <a:ln>
            <a:noFill/>
          </a:ln>
        </p:spPr>
        <p:txBody>
          <a:bodyPr spcFirstLastPara="1" wrap="square" lIns="0" tIns="0" rIns="0" bIns="0" anchor="ctr" anchorCtr="0"/>
          <a:lstStyle>
            <a:lvl1pPr lvl="0" algn="l" rtl="0">
              <a:lnSpc>
                <a:spcPct val="100000"/>
              </a:lnSpc>
              <a:spcBef>
                <a:spcPts val="0"/>
              </a:spcBef>
              <a:spcAft>
                <a:spcPts val="0"/>
              </a:spcAft>
              <a:buClr>
                <a:schemeClr val="lt1"/>
              </a:buClr>
              <a:buSzPts val="4000"/>
              <a:buFont typeface="Arial"/>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7" name="Google Shape;907;p88"/>
          <p:cNvSpPr txBox="1">
            <a:spLocks noGrp="1"/>
          </p:cNvSpPr>
          <p:nvPr>
            <p:ph type="body" idx="1"/>
          </p:nvPr>
        </p:nvSpPr>
        <p:spPr>
          <a:xfrm>
            <a:off x="5753100" y="7620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4"/>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08" name="Google Shape;908;p88"/>
          <p:cNvSpPr txBox="1">
            <a:spLocks noGrp="1"/>
          </p:cNvSpPr>
          <p:nvPr>
            <p:ph type="body" idx="2"/>
          </p:nvPr>
        </p:nvSpPr>
        <p:spPr>
          <a:xfrm>
            <a:off x="5753100" y="18669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4"/>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09" name="Google Shape;909;p88"/>
          <p:cNvSpPr txBox="1">
            <a:spLocks noGrp="1"/>
          </p:cNvSpPr>
          <p:nvPr>
            <p:ph type="body" idx="3"/>
          </p:nvPr>
        </p:nvSpPr>
        <p:spPr>
          <a:xfrm>
            <a:off x="5753100" y="29718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4"/>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10" name="Google Shape;910;p88"/>
          <p:cNvSpPr txBox="1">
            <a:spLocks noGrp="1"/>
          </p:cNvSpPr>
          <p:nvPr>
            <p:ph type="body" idx="4"/>
          </p:nvPr>
        </p:nvSpPr>
        <p:spPr>
          <a:xfrm>
            <a:off x="5753100" y="40767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4"/>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11" name="Google Shape;911;p88"/>
          <p:cNvSpPr txBox="1">
            <a:spLocks noGrp="1"/>
          </p:cNvSpPr>
          <p:nvPr>
            <p:ph type="body" idx="5"/>
          </p:nvPr>
        </p:nvSpPr>
        <p:spPr>
          <a:xfrm>
            <a:off x="5753100" y="51816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4"/>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12" name="Google Shape;912;p88"/>
          <p:cNvSpPr txBox="1">
            <a:spLocks noGrp="1"/>
          </p:cNvSpPr>
          <p:nvPr>
            <p:ph type="body" idx="6"/>
          </p:nvPr>
        </p:nvSpPr>
        <p:spPr>
          <a:xfrm>
            <a:off x="6953250" y="7620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rgbClr val="1E1E1E"/>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13" name="Google Shape;913;p88"/>
          <p:cNvSpPr txBox="1">
            <a:spLocks noGrp="1"/>
          </p:cNvSpPr>
          <p:nvPr>
            <p:ph type="body" idx="7"/>
          </p:nvPr>
        </p:nvSpPr>
        <p:spPr>
          <a:xfrm>
            <a:off x="6953250" y="18669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rgbClr val="1E1E1E"/>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14" name="Google Shape;914;p88"/>
          <p:cNvSpPr txBox="1">
            <a:spLocks noGrp="1"/>
          </p:cNvSpPr>
          <p:nvPr>
            <p:ph type="body" idx="8"/>
          </p:nvPr>
        </p:nvSpPr>
        <p:spPr>
          <a:xfrm>
            <a:off x="6953250" y="29718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rgbClr val="1E1E1E"/>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15" name="Google Shape;915;p88"/>
          <p:cNvSpPr txBox="1">
            <a:spLocks noGrp="1"/>
          </p:cNvSpPr>
          <p:nvPr>
            <p:ph type="body" idx="9"/>
          </p:nvPr>
        </p:nvSpPr>
        <p:spPr>
          <a:xfrm>
            <a:off x="6953250" y="40767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rgbClr val="1E1E1E"/>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16" name="Google Shape;916;p88"/>
          <p:cNvSpPr txBox="1">
            <a:spLocks noGrp="1"/>
          </p:cNvSpPr>
          <p:nvPr>
            <p:ph type="body" idx="13"/>
          </p:nvPr>
        </p:nvSpPr>
        <p:spPr>
          <a:xfrm>
            <a:off x="6953250" y="51816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rgbClr val="1E1E1E"/>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5447470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PurpleOrange_Agenda">
  <p:cSld name="PurpleOrange_Agenda">
    <p:spTree>
      <p:nvGrpSpPr>
        <p:cNvPr id="1" name="Shape 917"/>
        <p:cNvGrpSpPr/>
        <p:nvPr/>
      </p:nvGrpSpPr>
      <p:grpSpPr>
        <a:xfrm>
          <a:off x="0" y="0"/>
          <a:ext cx="0" cy="0"/>
          <a:chOff x="0" y="0"/>
          <a:chExt cx="0" cy="0"/>
        </a:xfrm>
      </p:grpSpPr>
      <p:sp>
        <p:nvSpPr>
          <p:cNvPr id="918" name="Google Shape;918;p89"/>
          <p:cNvSpPr/>
          <p:nvPr/>
        </p:nvSpPr>
        <p:spPr>
          <a:xfrm>
            <a:off x="-4132" y="0"/>
            <a:ext cx="5223900" cy="6858000"/>
          </a:xfrm>
          <a:prstGeom prst="rect">
            <a:avLst/>
          </a:prstGeom>
          <a:gradFill>
            <a:gsLst>
              <a:gs pos="0">
                <a:schemeClr val="accent6"/>
              </a:gs>
              <a:gs pos="50000">
                <a:srgbClr val="AC6766"/>
              </a:gs>
              <a:gs pos="100000">
                <a:schemeClr val="accent4"/>
              </a:gs>
            </a:gsLst>
            <a:lin ang="1890004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19" name="Google Shape;919;p89"/>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20" name="Google Shape;920;p89"/>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r>
              <a:rPr lang="en-US"/>
              <a:t>| </a:t>
            </a:r>
            <a:fld id="{00000000-1234-1234-1234-123412341234}" type="slidenum">
              <a:rPr lang="en-US"/>
              <a:t>‹#›</a:t>
            </a:fld>
            <a:endParaRPr/>
          </a:p>
        </p:txBody>
      </p:sp>
      <p:grpSp>
        <p:nvGrpSpPr>
          <p:cNvPr id="921" name="Google Shape;921;p89"/>
          <p:cNvGrpSpPr/>
          <p:nvPr/>
        </p:nvGrpSpPr>
        <p:grpSpPr>
          <a:xfrm>
            <a:off x="11236984" y="6273085"/>
            <a:ext cx="365319" cy="255622"/>
            <a:chOff x="6935788" y="3157538"/>
            <a:chExt cx="1136650" cy="795338"/>
          </a:xfrm>
        </p:grpSpPr>
        <p:sp>
          <p:nvSpPr>
            <p:cNvPr id="922" name="Google Shape;922;p89"/>
            <p:cNvSpPr/>
            <p:nvPr/>
          </p:nvSpPr>
          <p:spPr>
            <a:xfrm>
              <a:off x="7580313" y="3157538"/>
              <a:ext cx="492125" cy="334963"/>
            </a:xfrm>
            <a:custGeom>
              <a:avLst/>
              <a:gdLst/>
              <a:ahLst/>
              <a:cxnLst/>
              <a:rect l="l" t="t" r="r" b="b"/>
              <a:pathLst>
                <a:path w="1369" h="929" extrusionOk="0">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solidFill>
              <a:srgbClr val="024DA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3" name="Google Shape;923;p89"/>
            <p:cNvSpPr/>
            <p:nvPr/>
          </p:nvSpPr>
          <p:spPr>
            <a:xfrm>
              <a:off x="7580313" y="3619500"/>
              <a:ext cx="492125" cy="333375"/>
            </a:xfrm>
            <a:custGeom>
              <a:avLst/>
              <a:gdLst/>
              <a:ahLst/>
              <a:cxnLst/>
              <a:rect l="l" t="t" r="r" b="b"/>
              <a:pathLst>
                <a:path w="1369" h="928" extrusionOk="0">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solidFill>
              <a:srgbClr val="024DA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4" name="Google Shape;924;p89"/>
            <p:cNvSpPr/>
            <p:nvPr/>
          </p:nvSpPr>
          <p:spPr>
            <a:xfrm>
              <a:off x="6935788" y="3157538"/>
              <a:ext cx="703264" cy="795338"/>
            </a:xfrm>
            <a:custGeom>
              <a:avLst/>
              <a:gdLst/>
              <a:ahLst/>
              <a:cxnLst/>
              <a:rect l="l" t="t" r="r" b="b"/>
              <a:pathLst>
                <a:path w="1954" h="2208" extrusionOk="0">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rgbClr val="AFD1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925" name="Google Shape;925;p89"/>
          <p:cNvSpPr txBox="1">
            <a:spLocks noGrp="1"/>
          </p:cNvSpPr>
          <p:nvPr>
            <p:ph type="title"/>
          </p:nvPr>
        </p:nvSpPr>
        <p:spPr>
          <a:xfrm>
            <a:off x="609599" y="3121224"/>
            <a:ext cx="3632400" cy="615600"/>
          </a:xfrm>
          <a:prstGeom prst="rect">
            <a:avLst/>
          </a:prstGeom>
          <a:noFill/>
          <a:ln>
            <a:noFill/>
          </a:ln>
        </p:spPr>
        <p:txBody>
          <a:bodyPr spcFirstLastPara="1" wrap="square" lIns="0" tIns="0" rIns="0" bIns="0" anchor="ctr" anchorCtr="0"/>
          <a:lstStyle>
            <a:lvl1pPr lvl="0" algn="l" rtl="0">
              <a:lnSpc>
                <a:spcPct val="100000"/>
              </a:lnSpc>
              <a:spcBef>
                <a:spcPts val="0"/>
              </a:spcBef>
              <a:spcAft>
                <a:spcPts val="0"/>
              </a:spcAft>
              <a:buClr>
                <a:schemeClr val="lt1"/>
              </a:buClr>
              <a:buSzPts val="4000"/>
              <a:buFont typeface="Arial"/>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6" name="Google Shape;926;p89"/>
          <p:cNvSpPr txBox="1">
            <a:spLocks noGrp="1"/>
          </p:cNvSpPr>
          <p:nvPr>
            <p:ph type="body" idx="1"/>
          </p:nvPr>
        </p:nvSpPr>
        <p:spPr>
          <a:xfrm>
            <a:off x="5753100" y="7620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6"/>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27" name="Google Shape;927;p89"/>
          <p:cNvSpPr txBox="1">
            <a:spLocks noGrp="1"/>
          </p:cNvSpPr>
          <p:nvPr>
            <p:ph type="body" idx="2"/>
          </p:nvPr>
        </p:nvSpPr>
        <p:spPr>
          <a:xfrm>
            <a:off x="5753100" y="18669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6"/>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28" name="Google Shape;928;p89"/>
          <p:cNvSpPr txBox="1">
            <a:spLocks noGrp="1"/>
          </p:cNvSpPr>
          <p:nvPr>
            <p:ph type="body" idx="3"/>
          </p:nvPr>
        </p:nvSpPr>
        <p:spPr>
          <a:xfrm>
            <a:off x="5753100" y="29718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6"/>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29" name="Google Shape;929;p89"/>
          <p:cNvSpPr txBox="1">
            <a:spLocks noGrp="1"/>
          </p:cNvSpPr>
          <p:nvPr>
            <p:ph type="body" idx="4"/>
          </p:nvPr>
        </p:nvSpPr>
        <p:spPr>
          <a:xfrm>
            <a:off x="5753100" y="40767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6"/>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30" name="Google Shape;930;p89"/>
          <p:cNvSpPr txBox="1">
            <a:spLocks noGrp="1"/>
          </p:cNvSpPr>
          <p:nvPr>
            <p:ph type="body" idx="5"/>
          </p:nvPr>
        </p:nvSpPr>
        <p:spPr>
          <a:xfrm>
            <a:off x="5753100" y="51816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6"/>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31" name="Google Shape;931;p89"/>
          <p:cNvSpPr txBox="1">
            <a:spLocks noGrp="1"/>
          </p:cNvSpPr>
          <p:nvPr>
            <p:ph type="body" idx="6"/>
          </p:nvPr>
        </p:nvSpPr>
        <p:spPr>
          <a:xfrm>
            <a:off x="6953250" y="7620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rgbClr val="1E1E1E"/>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32" name="Google Shape;932;p89"/>
          <p:cNvSpPr txBox="1">
            <a:spLocks noGrp="1"/>
          </p:cNvSpPr>
          <p:nvPr>
            <p:ph type="body" idx="7"/>
          </p:nvPr>
        </p:nvSpPr>
        <p:spPr>
          <a:xfrm>
            <a:off x="6953250" y="18669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rgbClr val="1E1E1E"/>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33" name="Google Shape;933;p89"/>
          <p:cNvSpPr txBox="1">
            <a:spLocks noGrp="1"/>
          </p:cNvSpPr>
          <p:nvPr>
            <p:ph type="body" idx="8"/>
          </p:nvPr>
        </p:nvSpPr>
        <p:spPr>
          <a:xfrm>
            <a:off x="6953250" y="29718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rgbClr val="1E1E1E"/>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34" name="Google Shape;934;p89"/>
          <p:cNvSpPr txBox="1">
            <a:spLocks noGrp="1"/>
          </p:cNvSpPr>
          <p:nvPr>
            <p:ph type="body" idx="9"/>
          </p:nvPr>
        </p:nvSpPr>
        <p:spPr>
          <a:xfrm>
            <a:off x="6953250" y="40767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rgbClr val="1E1E1E"/>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35" name="Google Shape;935;p89"/>
          <p:cNvSpPr txBox="1">
            <a:spLocks noGrp="1"/>
          </p:cNvSpPr>
          <p:nvPr>
            <p:ph type="body" idx="13"/>
          </p:nvPr>
        </p:nvSpPr>
        <p:spPr>
          <a:xfrm>
            <a:off x="6953250" y="51816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rgbClr val="1E1E1E"/>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6293416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BluePurple_Agenda">
  <p:cSld name="BluePurple_Agenda">
    <p:spTree>
      <p:nvGrpSpPr>
        <p:cNvPr id="1" name="Shape 936"/>
        <p:cNvGrpSpPr/>
        <p:nvPr/>
      </p:nvGrpSpPr>
      <p:grpSpPr>
        <a:xfrm>
          <a:off x="0" y="0"/>
          <a:ext cx="0" cy="0"/>
          <a:chOff x="0" y="0"/>
          <a:chExt cx="0" cy="0"/>
        </a:xfrm>
      </p:grpSpPr>
      <p:sp>
        <p:nvSpPr>
          <p:cNvPr id="937" name="Google Shape;937;p90"/>
          <p:cNvSpPr/>
          <p:nvPr/>
        </p:nvSpPr>
        <p:spPr>
          <a:xfrm>
            <a:off x="-4132" y="0"/>
            <a:ext cx="5223900" cy="6858000"/>
          </a:xfrm>
          <a:prstGeom prst="rect">
            <a:avLst/>
          </a:prstGeom>
          <a:gradFill>
            <a:gsLst>
              <a:gs pos="0">
                <a:schemeClr val="lt2"/>
              </a:gs>
              <a:gs pos="50000">
                <a:srgbClr val="3457A7"/>
              </a:gs>
              <a:gs pos="100000">
                <a:schemeClr val="accent6"/>
              </a:gs>
            </a:gsLst>
            <a:lin ang="1890004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38" name="Google Shape;938;p90"/>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39" name="Google Shape;939;p90"/>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r>
              <a:rPr lang="en-US"/>
              <a:t>| </a:t>
            </a:r>
            <a:fld id="{00000000-1234-1234-1234-123412341234}" type="slidenum">
              <a:rPr lang="en-US"/>
              <a:t>‹#›</a:t>
            </a:fld>
            <a:endParaRPr/>
          </a:p>
        </p:txBody>
      </p:sp>
      <p:grpSp>
        <p:nvGrpSpPr>
          <p:cNvPr id="940" name="Google Shape;940;p90"/>
          <p:cNvGrpSpPr/>
          <p:nvPr/>
        </p:nvGrpSpPr>
        <p:grpSpPr>
          <a:xfrm>
            <a:off x="11236984" y="6273085"/>
            <a:ext cx="365319" cy="255622"/>
            <a:chOff x="6935788" y="3157538"/>
            <a:chExt cx="1136650" cy="795338"/>
          </a:xfrm>
        </p:grpSpPr>
        <p:sp>
          <p:nvSpPr>
            <p:cNvPr id="941" name="Google Shape;941;p90"/>
            <p:cNvSpPr/>
            <p:nvPr/>
          </p:nvSpPr>
          <p:spPr>
            <a:xfrm>
              <a:off x="7580313" y="3157538"/>
              <a:ext cx="492125" cy="334963"/>
            </a:xfrm>
            <a:custGeom>
              <a:avLst/>
              <a:gdLst/>
              <a:ahLst/>
              <a:cxnLst/>
              <a:rect l="l" t="t" r="r" b="b"/>
              <a:pathLst>
                <a:path w="1369" h="929" extrusionOk="0">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solidFill>
              <a:srgbClr val="024DA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2" name="Google Shape;942;p90"/>
            <p:cNvSpPr/>
            <p:nvPr/>
          </p:nvSpPr>
          <p:spPr>
            <a:xfrm>
              <a:off x="7580313" y="3619500"/>
              <a:ext cx="492125" cy="333375"/>
            </a:xfrm>
            <a:custGeom>
              <a:avLst/>
              <a:gdLst/>
              <a:ahLst/>
              <a:cxnLst/>
              <a:rect l="l" t="t" r="r" b="b"/>
              <a:pathLst>
                <a:path w="1369" h="928" extrusionOk="0">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solidFill>
              <a:srgbClr val="024DA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3" name="Google Shape;943;p90"/>
            <p:cNvSpPr/>
            <p:nvPr/>
          </p:nvSpPr>
          <p:spPr>
            <a:xfrm>
              <a:off x="6935788" y="3157538"/>
              <a:ext cx="703264" cy="795338"/>
            </a:xfrm>
            <a:custGeom>
              <a:avLst/>
              <a:gdLst/>
              <a:ahLst/>
              <a:cxnLst/>
              <a:rect l="l" t="t" r="r" b="b"/>
              <a:pathLst>
                <a:path w="1954" h="2208" extrusionOk="0">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rgbClr val="AFD1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944" name="Google Shape;944;p90"/>
          <p:cNvSpPr txBox="1">
            <a:spLocks noGrp="1"/>
          </p:cNvSpPr>
          <p:nvPr>
            <p:ph type="title"/>
          </p:nvPr>
        </p:nvSpPr>
        <p:spPr>
          <a:xfrm>
            <a:off x="609599" y="3121224"/>
            <a:ext cx="3632400" cy="615600"/>
          </a:xfrm>
          <a:prstGeom prst="rect">
            <a:avLst/>
          </a:prstGeom>
          <a:noFill/>
          <a:ln>
            <a:noFill/>
          </a:ln>
        </p:spPr>
        <p:txBody>
          <a:bodyPr spcFirstLastPara="1" wrap="square" lIns="0" tIns="0" rIns="0" bIns="0" anchor="ctr" anchorCtr="0"/>
          <a:lstStyle>
            <a:lvl1pPr lvl="0" algn="l" rtl="0">
              <a:lnSpc>
                <a:spcPct val="100000"/>
              </a:lnSpc>
              <a:spcBef>
                <a:spcPts val="0"/>
              </a:spcBef>
              <a:spcAft>
                <a:spcPts val="0"/>
              </a:spcAft>
              <a:buClr>
                <a:schemeClr val="lt1"/>
              </a:buClr>
              <a:buSzPts val="4000"/>
              <a:buFont typeface="Arial"/>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5" name="Google Shape;945;p90"/>
          <p:cNvSpPr txBox="1">
            <a:spLocks noGrp="1"/>
          </p:cNvSpPr>
          <p:nvPr>
            <p:ph type="body" idx="1"/>
          </p:nvPr>
        </p:nvSpPr>
        <p:spPr>
          <a:xfrm>
            <a:off x="5753100" y="7620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lt2"/>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46" name="Google Shape;946;p90"/>
          <p:cNvSpPr txBox="1">
            <a:spLocks noGrp="1"/>
          </p:cNvSpPr>
          <p:nvPr>
            <p:ph type="body" idx="2"/>
          </p:nvPr>
        </p:nvSpPr>
        <p:spPr>
          <a:xfrm>
            <a:off x="5753100" y="18669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lt2"/>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47" name="Google Shape;947;p90"/>
          <p:cNvSpPr txBox="1">
            <a:spLocks noGrp="1"/>
          </p:cNvSpPr>
          <p:nvPr>
            <p:ph type="body" idx="3"/>
          </p:nvPr>
        </p:nvSpPr>
        <p:spPr>
          <a:xfrm>
            <a:off x="5753100" y="29718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lt2"/>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48" name="Google Shape;948;p90"/>
          <p:cNvSpPr txBox="1">
            <a:spLocks noGrp="1"/>
          </p:cNvSpPr>
          <p:nvPr>
            <p:ph type="body" idx="4"/>
          </p:nvPr>
        </p:nvSpPr>
        <p:spPr>
          <a:xfrm>
            <a:off x="5753100" y="40767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lt2"/>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49" name="Google Shape;949;p90"/>
          <p:cNvSpPr txBox="1">
            <a:spLocks noGrp="1"/>
          </p:cNvSpPr>
          <p:nvPr>
            <p:ph type="body" idx="5"/>
          </p:nvPr>
        </p:nvSpPr>
        <p:spPr>
          <a:xfrm>
            <a:off x="5753100" y="51816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lt2"/>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50" name="Google Shape;950;p90"/>
          <p:cNvSpPr txBox="1">
            <a:spLocks noGrp="1"/>
          </p:cNvSpPr>
          <p:nvPr>
            <p:ph type="body" idx="6"/>
          </p:nvPr>
        </p:nvSpPr>
        <p:spPr>
          <a:xfrm>
            <a:off x="6953250" y="7620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rgbClr val="1E1E1E"/>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51" name="Google Shape;951;p90"/>
          <p:cNvSpPr txBox="1">
            <a:spLocks noGrp="1"/>
          </p:cNvSpPr>
          <p:nvPr>
            <p:ph type="body" idx="7"/>
          </p:nvPr>
        </p:nvSpPr>
        <p:spPr>
          <a:xfrm>
            <a:off x="6953250" y="18669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rgbClr val="1E1E1E"/>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52" name="Google Shape;952;p90"/>
          <p:cNvSpPr txBox="1">
            <a:spLocks noGrp="1"/>
          </p:cNvSpPr>
          <p:nvPr>
            <p:ph type="body" idx="8"/>
          </p:nvPr>
        </p:nvSpPr>
        <p:spPr>
          <a:xfrm>
            <a:off x="6953250" y="29718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rgbClr val="1E1E1E"/>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53" name="Google Shape;953;p90"/>
          <p:cNvSpPr txBox="1">
            <a:spLocks noGrp="1"/>
          </p:cNvSpPr>
          <p:nvPr>
            <p:ph type="body" idx="9"/>
          </p:nvPr>
        </p:nvSpPr>
        <p:spPr>
          <a:xfrm>
            <a:off x="6953250" y="40767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rgbClr val="1E1E1E"/>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54" name="Google Shape;954;p90"/>
          <p:cNvSpPr txBox="1">
            <a:spLocks noGrp="1"/>
          </p:cNvSpPr>
          <p:nvPr>
            <p:ph type="body" idx="13"/>
          </p:nvPr>
        </p:nvSpPr>
        <p:spPr>
          <a:xfrm>
            <a:off x="6953250" y="51816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rgbClr val="1E1E1E"/>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3899124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BlueOrange_Agenda">
  <p:cSld name="BlueOrange_Agenda">
    <p:spTree>
      <p:nvGrpSpPr>
        <p:cNvPr id="1" name="Shape 955"/>
        <p:cNvGrpSpPr/>
        <p:nvPr/>
      </p:nvGrpSpPr>
      <p:grpSpPr>
        <a:xfrm>
          <a:off x="0" y="0"/>
          <a:ext cx="0" cy="0"/>
          <a:chOff x="0" y="0"/>
          <a:chExt cx="0" cy="0"/>
        </a:xfrm>
      </p:grpSpPr>
      <p:sp>
        <p:nvSpPr>
          <p:cNvPr id="956" name="Google Shape;956;p91"/>
          <p:cNvSpPr/>
          <p:nvPr/>
        </p:nvSpPr>
        <p:spPr>
          <a:xfrm>
            <a:off x="-4132" y="0"/>
            <a:ext cx="5223900" cy="6858000"/>
          </a:xfrm>
          <a:prstGeom prst="rect">
            <a:avLst/>
          </a:prstGeom>
          <a:gradFill>
            <a:gsLst>
              <a:gs pos="0">
                <a:schemeClr val="lt2"/>
              </a:gs>
              <a:gs pos="50000">
                <a:srgbClr val="7C8162"/>
              </a:gs>
              <a:gs pos="100000">
                <a:schemeClr val="accent3"/>
              </a:gs>
            </a:gsLst>
            <a:lin ang="1890004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57" name="Google Shape;957;p91"/>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58" name="Google Shape;958;p91"/>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r>
              <a:rPr lang="en-US"/>
              <a:t>| </a:t>
            </a:r>
            <a:fld id="{00000000-1234-1234-1234-123412341234}" type="slidenum">
              <a:rPr lang="en-US"/>
              <a:t>‹#›</a:t>
            </a:fld>
            <a:endParaRPr/>
          </a:p>
        </p:txBody>
      </p:sp>
      <p:grpSp>
        <p:nvGrpSpPr>
          <p:cNvPr id="959" name="Google Shape;959;p91"/>
          <p:cNvGrpSpPr/>
          <p:nvPr/>
        </p:nvGrpSpPr>
        <p:grpSpPr>
          <a:xfrm>
            <a:off x="11236984" y="6273085"/>
            <a:ext cx="365319" cy="255622"/>
            <a:chOff x="6935788" y="3157538"/>
            <a:chExt cx="1136650" cy="795338"/>
          </a:xfrm>
        </p:grpSpPr>
        <p:sp>
          <p:nvSpPr>
            <p:cNvPr id="960" name="Google Shape;960;p91"/>
            <p:cNvSpPr/>
            <p:nvPr/>
          </p:nvSpPr>
          <p:spPr>
            <a:xfrm>
              <a:off x="7580313" y="3157538"/>
              <a:ext cx="492125" cy="334963"/>
            </a:xfrm>
            <a:custGeom>
              <a:avLst/>
              <a:gdLst/>
              <a:ahLst/>
              <a:cxnLst/>
              <a:rect l="l" t="t" r="r" b="b"/>
              <a:pathLst>
                <a:path w="1369" h="929" extrusionOk="0">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solidFill>
              <a:srgbClr val="024DA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1" name="Google Shape;961;p91"/>
            <p:cNvSpPr/>
            <p:nvPr/>
          </p:nvSpPr>
          <p:spPr>
            <a:xfrm>
              <a:off x="7580313" y="3619500"/>
              <a:ext cx="492125" cy="333375"/>
            </a:xfrm>
            <a:custGeom>
              <a:avLst/>
              <a:gdLst/>
              <a:ahLst/>
              <a:cxnLst/>
              <a:rect l="l" t="t" r="r" b="b"/>
              <a:pathLst>
                <a:path w="1369" h="928" extrusionOk="0">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solidFill>
              <a:srgbClr val="024DA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2" name="Google Shape;962;p91"/>
            <p:cNvSpPr/>
            <p:nvPr/>
          </p:nvSpPr>
          <p:spPr>
            <a:xfrm>
              <a:off x="6935788" y="3157538"/>
              <a:ext cx="703264" cy="795338"/>
            </a:xfrm>
            <a:custGeom>
              <a:avLst/>
              <a:gdLst/>
              <a:ahLst/>
              <a:cxnLst/>
              <a:rect l="l" t="t" r="r" b="b"/>
              <a:pathLst>
                <a:path w="1954" h="2208" extrusionOk="0">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rgbClr val="AFD1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963" name="Google Shape;963;p91"/>
          <p:cNvSpPr txBox="1">
            <a:spLocks noGrp="1"/>
          </p:cNvSpPr>
          <p:nvPr>
            <p:ph type="title"/>
          </p:nvPr>
        </p:nvSpPr>
        <p:spPr>
          <a:xfrm>
            <a:off x="609599" y="3121224"/>
            <a:ext cx="3632400" cy="615600"/>
          </a:xfrm>
          <a:prstGeom prst="rect">
            <a:avLst/>
          </a:prstGeom>
          <a:noFill/>
          <a:ln>
            <a:noFill/>
          </a:ln>
        </p:spPr>
        <p:txBody>
          <a:bodyPr spcFirstLastPara="1" wrap="square" lIns="0" tIns="0" rIns="0" bIns="0" anchor="ctr" anchorCtr="0"/>
          <a:lstStyle>
            <a:lvl1pPr lvl="0" algn="l" rtl="0">
              <a:lnSpc>
                <a:spcPct val="100000"/>
              </a:lnSpc>
              <a:spcBef>
                <a:spcPts val="0"/>
              </a:spcBef>
              <a:spcAft>
                <a:spcPts val="0"/>
              </a:spcAft>
              <a:buClr>
                <a:schemeClr val="lt1"/>
              </a:buClr>
              <a:buSzPts val="4000"/>
              <a:buFont typeface="Arial"/>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64" name="Google Shape;964;p91"/>
          <p:cNvSpPr txBox="1">
            <a:spLocks noGrp="1"/>
          </p:cNvSpPr>
          <p:nvPr>
            <p:ph type="body" idx="1"/>
          </p:nvPr>
        </p:nvSpPr>
        <p:spPr>
          <a:xfrm>
            <a:off x="5753100" y="7620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3"/>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65" name="Google Shape;965;p91"/>
          <p:cNvSpPr txBox="1">
            <a:spLocks noGrp="1"/>
          </p:cNvSpPr>
          <p:nvPr>
            <p:ph type="body" idx="2"/>
          </p:nvPr>
        </p:nvSpPr>
        <p:spPr>
          <a:xfrm>
            <a:off x="5753100" y="18669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3"/>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66" name="Google Shape;966;p91"/>
          <p:cNvSpPr txBox="1">
            <a:spLocks noGrp="1"/>
          </p:cNvSpPr>
          <p:nvPr>
            <p:ph type="body" idx="3"/>
          </p:nvPr>
        </p:nvSpPr>
        <p:spPr>
          <a:xfrm>
            <a:off x="5753100" y="29718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3"/>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67" name="Google Shape;967;p91"/>
          <p:cNvSpPr txBox="1">
            <a:spLocks noGrp="1"/>
          </p:cNvSpPr>
          <p:nvPr>
            <p:ph type="body" idx="4"/>
          </p:nvPr>
        </p:nvSpPr>
        <p:spPr>
          <a:xfrm>
            <a:off x="5753100" y="40767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3"/>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68" name="Google Shape;968;p91"/>
          <p:cNvSpPr txBox="1">
            <a:spLocks noGrp="1"/>
          </p:cNvSpPr>
          <p:nvPr>
            <p:ph type="body" idx="5"/>
          </p:nvPr>
        </p:nvSpPr>
        <p:spPr>
          <a:xfrm>
            <a:off x="5753100" y="5181600"/>
            <a:ext cx="914400" cy="914400"/>
          </a:xfrm>
          <a:prstGeom prst="rect">
            <a:avLst/>
          </a:prstGeom>
          <a:no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5400"/>
              <a:buNone/>
              <a:defRPr sz="5400">
                <a:solidFill>
                  <a:schemeClr val="accent3"/>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69" name="Google Shape;969;p91"/>
          <p:cNvSpPr txBox="1">
            <a:spLocks noGrp="1"/>
          </p:cNvSpPr>
          <p:nvPr>
            <p:ph type="body" idx="6"/>
          </p:nvPr>
        </p:nvSpPr>
        <p:spPr>
          <a:xfrm>
            <a:off x="6953250" y="7620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rgbClr val="1E1E1E"/>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70" name="Google Shape;970;p91"/>
          <p:cNvSpPr txBox="1">
            <a:spLocks noGrp="1"/>
          </p:cNvSpPr>
          <p:nvPr>
            <p:ph type="body" idx="7"/>
          </p:nvPr>
        </p:nvSpPr>
        <p:spPr>
          <a:xfrm>
            <a:off x="6953250" y="18669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rgbClr val="1E1E1E"/>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71" name="Google Shape;971;p91"/>
          <p:cNvSpPr txBox="1">
            <a:spLocks noGrp="1"/>
          </p:cNvSpPr>
          <p:nvPr>
            <p:ph type="body" idx="8"/>
          </p:nvPr>
        </p:nvSpPr>
        <p:spPr>
          <a:xfrm>
            <a:off x="6953250" y="29718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rgbClr val="1E1E1E"/>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72" name="Google Shape;972;p91"/>
          <p:cNvSpPr txBox="1">
            <a:spLocks noGrp="1"/>
          </p:cNvSpPr>
          <p:nvPr>
            <p:ph type="body" idx="9"/>
          </p:nvPr>
        </p:nvSpPr>
        <p:spPr>
          <a:xfrm>
            <a:off x="6953250" y="40767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rgbClr val="1E1E1E"/>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73" name="Google Shape;973;p91"/>
          <p:cNvSpPr txBox="1">
            <a:spLocks noGrp="1"/>
          </p:cNvSpPr>
          <p:nvPr>
            <p:ph type="body" idx="13"/>
          </p:nvPr>
        </p:nvSpPr>
        <p:spPr>
          <a:xfrm>
            <a:off x="6953250" y="5181600"/>
            <a:ext cx="4629300" cy="914400"/>
          </a:xfrm>
          <a:prstGeom prst="rect">
            <a:avLst/>
          </a:prstGeom>
          <a:noFill/>
          <a:ln>
            <a:noFill/>
          </a:ln>
        </p:spPr>
        <p:txBody>
          <a:bodyPr spcFirstLastPara="1" wrap="square" lIns="0" tIns="0" rIns="0" bIns="0" anchor="ctr" anchorCtr="0"/>
          <a:lstStyle>
            <a:lvl1pPr marL="457200" lvl="0" indent="-228600" algn="l" rtl="0">
              <a:lnSpc>
                <a:spcPct val="100000"/>
              </a:lnSpc>
              <a:spcBef>
                <a:spcPts val="1200"/>
              </a:spcBef>
              <a:spcAft>
                <a:spcPts val="0"/>
              </a:spcAft>
              <a:buSzPts val="2000"/>
              <a:buNone/>
              <a:defRPr sz="2000">
                <a:solidFill>
                  <a:srgbClr val="1E1E1E"/>
                </a:solidFil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001469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aragraph slide with subtitle">
  <p:cSld name="Paragraph slide with subtitle">
    <p:spTree>
      <p:nvGrpSpPr>
        <p:cNvPr id="1" name="Shape 974"/>
        <p:cNvGrpSpPr/>
        <p:nvPr/>
      </p:nvGrpSpPr>
      <p:grpSpPr>
        <a:xfrm>
          <a:off x="0" y="0"/>
          <a:ext cx="0" cy="0"/>
          <a:chOff x="0" y="0"/>
          <a:chExt cx="0" cy="0"/>
        </a:xfrm>
      </p:grpSpPr>
      <p:sp>
        <p:nvSpPr>
          <p:cNvPr id="975" name="Google Shape;975;p92"/>
          <p:cNvSpPr txBox="1">
            <a:spLocks noGrp="1"/>
          </p:cNvSpPr>
          <p:nvPr>
            <p:ph type="title"/>
          </p:nvPr>
        </p:nvSpPr>
        <p:spPr>
          <a:xfrm>
            <a:off x="609600" y="387148"/>
            <a:ext cx="10698600" cy="6156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lt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76" name="Google Shape;976;p92"/>
          <p:cNvSpPr txBox="1">
            <a:spLocks noGrp="1"/>
          </p:cNvSpPr>
          <p:nvPr>
            <p:ph type="body" idx="1"/>
          </p:nvPr>
        </p:nvSpPr>
        <p:spPr>
          <a:xfrm>
            <a:off x="609600" y="1371600"/>
            <a:ext cx="10972800" cy="723900"/>
          </a:xfrm>
          <a:prstGeom prst="rect">
            <a:avLst/>
          </a:prstGeom>
          <a:noFill/>
          <a:ln>
            <a:noFill/>
          </a:ln>
        </p:spPr>
        <p:txBody>
          <a:bodyPr spcFirstLastPara="1" wrap="square" lIns="0" tIns="0" rIns="0" bIns="0" anchor="t" anchorCtr="0"/>
          <a:lstStyle>
            <a:lvl1pPr marL="457200" lvl="0" indent="-228600" algn="l" rtl="0">
              <a:lnSpc>
                <a:spcPct val="120000"/>
              </a:lnSpc>
              <a:spcBef>
                <a:spcPts val="1200"/>
              </a:spcBef>
              <a:spcAft>
                <a:spcPts val="0"/>
              </a:spcAft>
              <a:buSzPts val="2000"/>
              <a:buNone/>
              <a:defRPr sz="2000">
                <a:solidFill>
                  <a:srgbClr val="1E1E1E"/>
                </a:solidFill>
              </a:defRPr>
            </a:lvl1pPr>
            <a:lvl2pPr marL="914400" lvl="1" indent="-228600" algn="l" rtl="0">
              <a:lnSpc>
                <a:spcPct val="120000"/>
              </a:lnSpc>
              <a:spcBef>
                <a:spcPts val="600"/>
              </a:spcBef>
              <a:spcAft>
                <a:spcPts val="0"/>
              </a:spcAft>
              <a:buClr>
                <a:schemeClr val="dk2"/>
              </a:buClr>
              <a:buSzPts val="2000"/>
              <a:buNone/>
              <a:defRPr sz="2000"/>
            </a:lvl2pPr>
            <a:lvl3pPr marL="1371600" lvl="2" indent="-228600" algn="l" rtl="0">
              <a:lnSpc>
                <a:spcPct val="120000"/>
              </a:lnSpc>
              <a:spcBef>
                <a:spcPts val="600"/>
              </a:spcBef>
              <a:spcAft>
                <a:spcPts val="0"/>
              </a:spcAft>
              <a:buClr>
                <a:schemeClr val="dk2"/>
              </a:buClr>
              <a:buSzPts val="2000"/>
              <a:buNone/>
              <a:defRPr sz="2000"/>
            </a:lvl3pPr>
            <a:lvl4pPr marL="1828800" lvl="3" indent="-228600" algn="l" rtl="0">
              <a:lnSpc>
                <a:spcPct val="120000"/>
              </a:lnSpc>
              <a:spcBef>
                <a:spcPts val="600"/>
              </a:spcBef>
              <a:spcAft>
                <a:spcPts val="0"/>
              </a:spcAft>
              <a:buClr>
                <a:schemeClr val="dk2"/>
              </a:buClr>
              <a:buSzPts val="2000"/>
              <a:buNone/>
              <a:defRPr sz="2000"/>
            </a:lvl4pPr>
            <a:lvl5pPr marL="2286000" lvl="4" indent="-228600" algn="l" rtl="0">
              <a:lnSpc>
                <a:spcPct val="120000"/>
              </a:lnSpc>
              <a:spcBef>
                <a:spcPts val="600"/>
              </a:spcBef>
              <a:spcAft>
                <a:spcPts val="0"/>
              </a:spcAft>
              <a:buClr>
                <a:schemeClr val="dk2"/>
              </a:buClr>
              <a:buSzPts val="2000"/>
              <a:buNone/>
              <a:defRPr sz="20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77" name="Google Shape;977;p92"/>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78" name="Google Shape;978;p92"/>
          <p:cNvSpPr txBox="1">
            <a:spLocks noGrp="1"/>
          </p:cNvSpPr>
          <p:nvPr>
            <p:ph type="body" idx="2"/>
          </p:nvPr>
        </p:nvSpPr>
        <p:spPr>
          <a:xfrm>
            <a:off x="609600" y="2464399"/>
            <a:ext cx="10972800" cy="3631500"/>
          </a:xfrm>
          <a:prstGeom prst="rect">
            <a:avLst/>
          </a:prstGeom>
          <a:noFill/>
          <a:ln>
            <a:noFill/>
          </a:ln>
        </p:spPr>
        <p:txBody>
          <a:bodyPr spcFirstLastPara="1" wrap="square" lIns="0" tIns="0" rIns="0" bIns="0" anchor="t" anchorCtr="0"/>
          <a:lstStyle>
            <a:lvl1pPr marL="457200" lvl="0" indent="-228600" algn="l" rtl="0">
              <a:lnSpc>
                <a:spcPct val="120000"/>
              </a:lnSpc>
              <a:spcBef>
                <a:spcPts val="1200"/>
              </a:spcBef>
              <a:spcAft>
                <a:spcPts val="0"/>
              </a:spcAft>
              <a:buSzPts val="1600"/>
              <a:buNone/>
              <a:defRPr>
                <a:solidFill>
                  <a:schemeClr val="dk2"/>
                </a:solidFill>
              </a:defRPr>
            </a:lvl1pPr>
            <a:lvl2pPr marL="914400" lvl="1" indent="-228600" algn="l" rtl="0">
              <a:lnSpc>
                <a:spcPct val="120000"/>
              </a:lnSpc>
              <a:spcBef>
                <a:spcPts val="600"/>
              </a:spcBef>
              <a:spcAft>
                <a:spcPts val="0"/>
              </a:spcAft>
              <a:buClr>
                <a:schemeClr val="dk2"/>
              </a:buClr>
              <a:buSzPts val="1400"/>
              <a:buNone/>
              <a:defRPr>
                <a:solidFill>
                  <a:schemeClr val="dk2"/>
                </a:solidFill>
              </a:defRPr>
            </a:lvl2pPr>
            <a:lvl3pPr marL="1371600" lvl="2" indent="-228600" algn="l" rtl="0">
              <a:lnSpc>
                <a:spcPct val="120000"/>
              </a:lnSpc>
              <a:spcBef>
                <a:spcPts val="600"/>
              </a:spcBef>
              <a:spcAft>
                <a:spcPts val="0"/>
              </a:spcAft>
              <a:buClr>
                <a:schemeClr val="dk2"/>
              </a:buClr>
              <a:buSzPts val="1400"/>
              <a:buNone/>
              <a:defRPr>
                <a:solidFill>
                  <a:schemeClr val="dk2"/>
                </a:solidFill>
              </a:defRPr>
            </a:lvl3pPr>
            <a:lvl4pPr marL="1828800" lvl="3" indent="-228600" algn="l" rtl="0">
              <a:lnSpc>
                <a:spcPct val="120000"/>
              </a:lnSpc>
              <a:spcBef>
                <a:spcPts val="600"/>
              </a:spcBef>
              <a:spcAft>
                <a:spcPts val="0"/>
              </a:spcAft>
              <a:buClr>
                <a:schemeClr val="dk2"/>
              </a:buClr>
              <a:buSzPts val="1400"/>
              <a:buNone/>
              <a:defRPr>
                <a:solidFill>
                  <a:schemeClr val="dk2"/>
                </a:solidFill>
              </a:defRPr>
            </a:lvl4pPr>
            <a:lvl5pPr marL="2286000" lvl="4" indent="-228600" algn="l" rtl="0">
              <a:lnSpc>
                <a:spcPct val="120000"/>
              </a:lnSpc>
              <a:spcBef>
                <a:spcPts val="600"/>
              </a:spcBef>
              <a:spcAft>
                <a:spcPts val="0"/>
              </a:spcAft>
              <a:buClr>
                <a:schemeClr val="dk2"/>
              </a:buClr>
              <a:buSzPts val="1400"/>
              <a:buNone/>
              <a:defRPr>
                <a:solidFill>
                  <a:schemeClr val="dk2"/>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79" name="Google Shape;979;p92"/>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sz="800">
                <a:solidFill>
                  <a:schemeClr val="dk2"/>
                </a:solidFill>
                <a:latin typeface="Arial"/>
                <a:ea typeface="Arial"/>
                <a:cs typeface="Arial"/>
                <a:sym typeface="Arial"/>
              </a:defRPr>
            </a:lvl1pPr>
            <a:lvl2pPr marL="0" lvl="1" indent="0" algn="r" rtl="0">
              <a:spcBef>
                <a:spcPts val="0"/>
              </a:spcBef>
              <a:buNone/>
              <a:defRPr sz="800">
                <a:solidFill>
                  <a:schemeClr val="dk2"/>
                </a:solidFill>
                <a:latin typeface="Arial"/>
                <a:ea typeface="Arial"/>
                <a:cs typeface="Arial"/>
                <a:sym typeface="Arial"/>
              </a:defRPr>
            </a:lvl2pPr>
            <a:lvl3pPr marL="0" lvl="2" indent="0" algn="r" rtl="0">
              <a:spcBef>
                <a:spcPts val="0"/>
              </a:spcBef>
              <a:buNone/>
              <a:defRPr sz="800">
                <a:solidFill>
                  <a:schemeClr val="dk2"/>
                </a:solidFill>
                <a:latin typeface="Arial"/>
                <a:ea typeface="Arial"/>
                <a:cs typeface="Arial"/>
                <a:sym typeface="Arial"/>
              </a:defRPr>
            </a:lvl3pPr>
            <a:lvl4pPr marL="0" lvl="3" indent="0" algn="r" rtl="0">
              <a:spcBef>
                <a:spcPts val="0"/>
              </a:spcBef>
              <a:buNone/>
              <a:defRPr sz="800">
                <a:solidFill>
                  <a:schemeClr val="dk2"/>
                </a:solidFill>
                <a:latin typeface="Arial"/>
                <a:ea typeface="Arial"/>
                <a:cs typeface="Arial"/>
                <a:sym typeface="Arial"/>
              </a:defRPr>
            </a:lvl4pPr>
            <a:lvl5pPr marL="0" lvl="4" indent="0" algn="r" rtl="0">
              <a:spcBef>
                <a:spcPts val="0"/>
              </a:spcBef>
              <a:buNone/>
              <a:defRPr sz="800">
                <a:solidFill>
                  <a:schemeClr val="dk2"/>
                </a:solidFill>
                <a:latin typeface="Arial"/>
                <a:ea typeface="Arial"/>
                <a:cs typeface="Arial"/>
                <a:sym typeface="Arial"/>
              </a:defRPr>
            </a:lvl5pPr>
            <a:lvl6pPr marL="0" lvl="5" indent="0" algn="r" rtl="0">
              <a:spcBef>
                <a:spcPts val="0"/>
              </a:spcBef>
              <a:buNone/>
              <a:defRPr sz="800">
                <a:solidFill>
                  <a:schemeClr val="dk2"/>
                </a:solidFill>
                <a:latin typeface="Arial"/>
                <a:ea typeface="Arial"/>
                <a:cs typeface="Arial"/>
                <a:sym typeface="Arial"/>
              </a:defRPr>
            </a:lvl6pPr>
            <a:lvl7pPr marL="0" lvl="6" indent="0" algn="r" rtl="0">
              <a:spcBef>
                <a:spcPts val="0"/>
              </a:spcBef>
              <a:buNone/>
              <a:defRPr sz="800">
                <a:solidFill>
                  <a:schemeClr val="dk2"/>
                </a:solidFill>
                <a:latin typeface="Arial"/>
                <a:ea typeface="Arial"/>
                <a:cs typeface="Arial"/>
                <a:sym typeface="Arial"/>
              </a:defRPr>
            </a:lvl7pPr>
            <a:lvl8pPr marL="0" lvl="7" indent="0" algn="r" rtl="0">
              <a:spcBef>
                <a:spcPts val="0"/>
              </a:spcBef>
              <a:buNone/>
              <a:defRPr sz="800">
                <a:solidFill>
                  <a:schemeClr val="dk2"/>
                </a:solidFill>
                <a:latin typeface="Arial"/>
                <a:ea typeface="Arial"/>
                <a:cs typeface="Arial"/>
                <a:sym typeface="Arial"/>
              </a:defRPr>
            </a:lvl8pPr>
            <a:lvl9pPr marL="0" lvl="8" indent="0" algn="r" rtl="0">
              <a:spcBef>
                <a:spcPts val="0"/>
              </a:spcBef>
              <a:buNone/>
              <a:defRPr sz="800">
                <a:solidFill>
                  <a:schemeClr val="dk2"/>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t>‹#›</a:t>
            </a:fld>
            <a:endParaRPr/>
          </a:p>
        </p:txBody>
      </p:sp>
    </p:spTree>
    <p:extLst>
      <p:ext uri="{BB962C8B-B14F-4D97-AF65-F5344CB8AC3E}">
        <p14:creationId xmlns:p14="http://schemas.microsoft.com/office/powerpoint/2010/main" val="11403487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aragraph slide with two columns layout">
  <p:cSld name="Paragraph slide with two columns layout">
    <p:spTree>
      <p:nvGrpSpPr>
        <p:cNvPr id="1" name="Shape 980"/>
        <p:cNvGrpSpPr/>
        <p:nvPr/>
      </p:nvGrpSpPr>
      <p:grpSpPr>
        <a:xfrm>
          <a:off x="0" y="0"/>
          <a:ext cx="0" cy="0"/>
          <a:chOff x="0" y="0"/>
          <a:chExt cx="0" cy="0"/>
        </a:xfrm>
      </p:grpSpPr>
      <p:sp>
        <p:nvSpPr>
          <p:cNvPr id="981" name="Google Shape;981;p93"/>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82" name="Google Shape;982;p93"/>
          <p:cNvSpPr txBox="1">
            <a:spLocks noGrp="1"/>
          </p:cNvSpPr>
          <p:nvPr>
            <p:ph type="body" idx="1"/>
          </p:nvPr>
        </p:nvSpPr>
        <p:spPr>
          <a:xfrm>
            <a:off x="609600" y="2512923"/>
            <a:ext cx="5120700" cy="295500"/>
          </a:xfrm>
          <a:prstGeom prst="rect">
            <a:avLst/>
          </a:prstGeom>
          <a:noFill/>
          <a:ln>
            <a:noFill/>
          </a:ln>
        </p:spPr>
        <p:txBody>
          <a:bodyPr spcFirstLastPara="1" wrap="square" lIns="0" tIns="0" rIns="0" bIns="0" anchor="t" anchorCtr="0"/>
          <a:lstStyle>
            <a:lvl1pPr marL="457200" lvl="0" indent="-228600" algn="l" rtl="0">
              <a:lnSpc>
                <a:spcPct val="120000"/>
              </a:lnSpc>
              <a:spcBef>
                <a:spcPts val="1200"/>
              </a:spcBef>
              <a:spcAft>
                <a:spcPts val="0"/>
              </a:spcAft>
              <a:buSzPts val="1600"/>
              <a:buNone/>
              <a:defRPr sz="1600">
                <a:solidFill>
                  <a:srgbClr val="76787A"/>
                </a:solidFill>
                <a:latin typeface="Montserrat Medium"/>
                <a:ea typeface="Montserrat Medium"/>
                <a:cs typeface="Montserrat Medium"/>
                <a:sym typeface="Montserrat Medium"/>
              </a:defRPr>
            </a:lvl1pPr>
            <a:lvl2pPr marL="914400" lvl="1" indent="-228600" algn="l" rtl="0">
              <a:lnSpc>
                <a:spcPct val="120000"/>
              </a:lnSpc>
              <a:spcBef>
                <a:spcPts val="600"/>
              </a:spcBef>
              <a:spcAft>
                <a:spcPts val="0"/>
              </a:spcAft>
              <a:buClr>
                <a:schemeClr val="dk2"/>
              </a:buClr>
              <a:buSzPts val="1400"/>
              <a:buNone/>
              <a:defRPr/>
            </a:lvl2pPr>
            <a:lvl3pPr marL="1371600" lvl="2" indent="-228600" algn="l" rtl="0">
              <a:lnSpc>
                <a:spcPct val="120000"/>
              </a:lnSpc>
              <a:spcBef>
                <a:spcPts val="600"/>
              </a:spcBef>
              <a:spcAft>
                <a:spcPts val="0"/>
              </a:spcAft>
              <a:buClr>
                <a:schemeClr val="dk2"/>
              </a:buClr>
              <a:buSzPts val="1400"/>
              <a:buNone/>
              <a:defRPr/>
            </a:lvl3pPr>
            <a:lvl4pPr marL="1828800" lvl="3" indent="-228600" algn="l" rtl="0">
              <a:lnSpc>
                <a:spcPct val="120000"/>
              </a:lnSpc>
              <a:spcBef>
                <a:spcPts val="600"/>
              </a:spcBef>
              <a:spcAft>
                <a:spcPts val="0"/>
              </a:spcAft>
              <a:buClr>
                <a:schemeClr val="dk2"/>
              </a:buClr>
              <a:buSzPts val="1400"/>
              <a:buNone/>
              <a:defRPr/>
            </a:lvl4pPr>
            <a:lvl5pPr marL="2286000" lvl="4" indent="-228600" algn="l" rtl="0">
              <a:lnSpc>
                <a:spcPct val="120000"/>
              </a:lnSpc>
              <a:spcBef>
                <a:spcPts val="600"/>
              </a:spcBef>
              <a:spcAft>
                <a:spcPts val="0"/>
              </a:spcAft>
              <a:buClr>
                <a:schemeClr val="dk2"/>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83" name="Google Shape;983;p93"/>
          <p:cNvSpPr txBox="1">
            <a:spLocks noGrp="1"/>
          </p:cNvSpPr>
          <p:nvPr>
            <p:ph type="body" idx="2"/>
          </p:nvPr>
        </p:nvSpPr>
        <p:spPr>
          <a:xfrm>
            <a:off x="609600" y="2914559"/>
            <a:ext cx="5120700" cy="3181500"/>
          </a:xfrm>
          <a:prstGeom prst="rect">
            <a:avLst/>
          </a:prstGeom>
          <a:noFill/>
          <a:ln>
            <a:noFill/>
          </a:ln>
        </p:spPr>
        <p:txBody>
          <a:bodyPr spcFirstLastPara="1" wrap="square" lIns="0" tIns="0" rIns="0" bIns="0" anchor="t" anchorCtr="0"/>
          <a:lstStyle>
            <a:lvl1pPr marL="457200" lvl="0" indent="-228600" algn="l" rtl="0">
              <a:lnSpc>
                <a:spcPct val="120000"/>
              </a:lnSpc>
              <a:spcBef>
                <a:spcPts val="1200"/>
              </a:spcBef>
              <a:spcAft>
                <a:spcPts val="0"/>
              </a:spcAft>
              <a:buSzPts val="1600"/>
              <a:buNone/>
              <a:defRPr sz="1600">
                <a:solidFill>
                  <a:schemeClr val="dk2"/>
                </a:solidFill>
              </a:defRPr>
            </a:lvl1pPr>
            <a:lvl2pPr marL="914400" lvl="1" indent="-228600" algn="l" rtl="0">
              <a:lnSpc>
                <a:spcPct val="120000"/>
              </a:lnSpc>
              <a:spcBef>
                <a:spcPts val="600"/>
              </a:spcBef>
              <a:spcAft>
                <a:spcPts val="0"/>
              </a:spcAft>
              <a:buClr>
                <a:schemeClr val="dk2"/>
              </a:buClr>
              <a:buSzPts val="1600"/>
              <a:buNone/>
              <a:defRPr sz="1600"/>
            </a:lvl2pPr>
            <a:lvl3pPr marL="1371600" lvl="2" indent="-228600" algn="l" rtl="0">
              <a:lnSpc>
                <a:spcPct val="120000"/>
              </a:lnSpc>
              <a:spcBef>
                <a:spcPts val="600"/>
              </a:spcBef>
              <a:spcAft>
                <a:spcPts val="0"/>
              </a:spcAft>
              <a:buClr>
                <a:schemeClr val="dk2"/>
              </a:buClr>
              <a:buSzPts val="1600"/>
              <a:buNone/>
              <a:defRPr sz="1600"/>
            </a:lvl3pPr>
            <a:lvl4pPr marL="1828800" lvl="3" indent="-228600" algn="l" rtl="0">
              <a:lnSpc>
                <a:spcPct val="120000"/>
              </a:lnSpc>
              <a:spcBef>
                <a:spcPts val="600"/>
              </a:spcBef>
              <a:spcAft>
                <a:spcPts val="0"/>
              </a:spcAft>
              <a:buClr>
                <a:schemeClr val="dk2"/>
              </a:buClr>
              <a:buSzPts val="1600"/>
              <a:buNone/>
              <a:defRPr sz="1600"/>
            </a:lvl4pPr>
            <a:lvl5pPr marL="2286000" lvl="4" indent="-228600" algn="l" rtl="0">
              <a:lnSpc>
                <a:spcPct val="120000"/>
              </a:lnSpc>
              <a:spcBef>
                <a:spcPts val="600"/>
              </a:spcBef>
              <a:spcAft>
                <a:spcPts val="0"/>
              </a:spcAft>
              <a:buClr>
                <a:schemeClr val="dk2"/>
              </a:buClr>
              <a:buSzPts val="1600"/>
              <a:buNone/>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84" name="Google Shape;984;p93"/>
          <p:cNvSpPr txBox="1">
            <a:spLocks noGrp="1"/>
          </p:cNvSpPr>
          <p:nvPr>
            <p:ph type="title"/>
          </p:nvPr>
        </p:nvSpPr>
        <p:spPr>
          <a:xfrm>
            <a:off x="609600" y="387148"/>
            <a:ext cx="10698600" cy="6156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lt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5" name="Google Shape;985;p93"/>
          <p:cNvSpPr txBox="1">
            <a:spLocks noGrp="1"/>
          </p:cNvSpPr>
          <p:nvPr>
            <p:ph type="body" idx="3"/>
          </p:nvPr>
        </p:nvSpPr>
        <p:spPr>
          <a:xfrm>
            <a:off x="609600" y="1371600"/>
            <a:ext cx="10972800" cy="723900"/>
          </a:xfrm>
          <a:prstGeom prst="rect">
            <a:avLst/>
          </a:prstGeom>
          <a:noFill/>
          <a:ln>
            <a:noFill/>
          </a:ln>
        </p:spPr>
        <p:txBody>
          <a:bodyPr spcFirstLastPara="1" wrap="square" lIns="0" tIns="0" rIns="0" bIns="0" anchor="t" anchorCtr="0"/>
          <a:lstStyle>
            <a:lvl1pPr marL="457200" lvl="0" indent="-228600" algn="l" rtl="0">
              <a:lnSpc>
                <a:spcPct val="120000"/>
              </a:lnSpc>
              <a:spcBef>
                <a:spcPts val="1200"/>
              </a:spcBef>
              <a:spcAft>
                <a:spcPts val="0"/>
              </a:spcAft>
              <a:buSzPts val="2000"/>
              <a:buNone/>
              <a:defRPr sz="2000">
                <a:solidFill>
                  <a:srgbClr val="1E1E1E"/>
                </a:solidFill>
              </a:defRPr>
            </a:lvl1pPr>
            <a:lvl2pPr marL="914400" lvl="1" indent="-228600" algn="l" rtl="0">
              <a:lnSpc>
                <a:spcPct val="120000"/>
              </a:lnSpc>
              <a:spcBef>
                <a:spcPts val="600"/>
              </a:spcBef>
              <a:spcAft>
                <a:spcPts val="0"/>
              </a:spcAft>
              <a:buClr>
                <a:schemeClr val="dk2"/>
              </a:buClr>
              <a:buSzPts val="2000"/>
              <a:buNone/>
              <a:defRPr sz="2000"/>
            </a:lvl2pPr>
            <a:lvl3pPr marL="1371600" lvl="2" indent="-228600" algn="l" rtl="0">
              <a:lnSpc>
                <a:spcPct val="120000"/>
              </a:lnSpc>
              <a:spcBef>
                <a:spcPts val="600"/>
              </a:spcBef>
              <a:spcAft>
                <a:spcPts val="0"/>
              </a:spcAft>
              <a:buClr>
                <a:schemeClr val="dk2"/>
              </a:buClr>
              <a:buSzPts val="2000"/>
              <a:buNone/>
              <a:defRPr sz="2000"/>
            </a:lvl3pPr>
            <a:lvl4pPr marL="1828800" lvl="3" indent="-228600" algn="l" rtl="0">
              <a:lnSpc>
                <a:spcPct val="120000"/>
              </a:lnSpc>
              <a:spcBef>
                <a:spcPts val="600"/>
              </a:spcBef>
              <a:spcAft>
                <a:spcPts val="0"/>
              </a:spcAft>
              <a:buClr>
                <a:schemeClr val="dk2"/>
              </a:buClr>
              <a:buSzPts val="2000"/>
              <a:buNone/>
              <a:defRPr sz="2000"/>
            </a:lvl4pPr>
            <a:lvl5pPr marL="2286000" lvl="4" indent="-228600" algn="l" rtl="0">
              <a:lnSpc>
                <a:spcPct val="120000"/>
              </a:lnSpc>
              <a:spcBef>
                <a:spcPts val="600"/>
              </a:spcBef>
              <a:spcAft>
                <a:spcPts val="0"/>
              </a:spcAft>
              <a:buClr>
                <a:schemeClr val="dk2"/>
              </a:buClr>
              <a:buSzPts val="2000"/>
              <a:buNone/>
              <a:defRPr sz="20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86" name="Google Shape;986;p93"/>
          <p:cNvSpPr txBox="1">
            <a:spLocks noGrp="1"/>
          </p:cNvSpPr>
          <p:nvPr>
            <p:ph type="body" idx="4"/>
          </p:nvPr>
        </p:nvSpPr>
        <p:spPr>
          <a:xfrm>
            <a:off x="6481448" y="2512923"/>
            <a:ext cx="5120700" cy="295500"/>
          </a:xfrm>
          <a:prstGeom prst="rect">
            <a:avLst/>
          </a:prstGeom>
          <a:noFill/>
          <a:ln>
            <a:noFill/>
          </a:ln>
        </p:spPr>
        <p:txBody>
          <a:bodyPr spcFirstLastPara="1" wrap="square" lIns="0" tIns="0" rIns="0" bIns="0" anchor="t" anchorCtr="0"/>
          <a:lstStyle>
            <a:lvl1pPr marL="457200" lvl="0" indent="-228600" algn="l" rtl="0">
              <a:lnSpc>
                <a:spcPct val="120000"/>
              </a:lnSpc>
              <a:spcBef>
                <a:spcPts val="1200"/>
              </a:spcBef>
              <a:spcAft>
                <a:spcPts val="0"/>
              </a:spcAft>
              <a:buSzPts val="1600"/>
              <a:buNone/>
              <a:defRPr sz="1600">
                <a:solidFill>
                  <a:srgbClr val="76787A"/>
                </a:solidFill>
                <a:latin typeface="Montserrat Medium"/>
                <a:ea typeface="Montserrat Medium"/>
                <a:cs typeface="Montserrat Medium"/>
                <a:sym typeface="Montserrat Medium"/>
              </a:defRPr>
            </a:lvl1pPr>
            <a:lvl2pPr marL="914400" lvl="1" indent="-228600" algn="l" rtl="0">
              <a:lnSpc>
                <a:spcPct val="120000"/>
              </a:lnSpc>
              <a:spcBef>
                <a:spcPts val="600"/>
              </a:spcBef>
              <a:spcAft>
                <a:spcPts val="0"/>
              </a:spcAft>
              <a:buClr>
                <a:schemeClr val="dk2"/>
              </a:buClr>
              <a:buSzPts val="1400"/>
              <a:buNone/>
              <a:defRPr/>
            </a:lvl2pPr>
            <a:lvl3pPr marL="1371600" lvl="2" indent="-228600" algn="l" rtl="0">
              <a:lnSpc>
                <a:spcPct val="120000"/>
              </a:lnSpc>
              <a:spcBef>
                <a:spcPts val="600"/>
              </a:spcBef>
              <a:spcAft>
                <a:spcPts val="0"/>
              </a:spcAft>
              <a:buClr>
                <a:schemeClr val="dk2"/>
              </a:buClr>
              <a:buSzPts val="1400"/>
              <a:buNone/>
              <a:defRPr/>
            </a:lvl3pPr>
            <a:lvl4pPr marL="1828800" lvl="3" indent="-228600" algn="l" rtl="0">
              <a:lnSpc>
                <a:spcPct val="120000"/>
              </a:lnSpc>
              <a:spcBef>
                <a:spcPts val="600"/>
              </a:spcBef>
              <a:spcAft>
                <a:spcPts val="0"/>
              </a:spcAft>
              <a:buClr>
                <a:schemeClr val="dk2"/>
              </a:buClr>
              <a:buSzPts val="1400"/>
              <a:buNone/>
              <a:defRPr/>
            </a:lvl4pPr>
            <a:lvl5pPr marL="2286000" lvl="4" indent="-228600" algn="l" rtl="0">
              <a:lnSpc>
                <a:spcPct val="120000"/>
              </a:lnSpc>
              <a:spcBef>
                <a:spcPts val="600"/>
              </a:spcBef>
              <a:spcAft>
                <a:spcPts val="0"/>
              </a:spcAft>
              <a:buClr>
                <a:schemeClr val="dk2"/>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87" name="Google Shape;987;p93"/>
          <p:cNvSpPr txBox="1">
            <a:spLocks noGrp="1"/>
          </p:cNvSpPr>
          <p:nvPr>
            <p:ph type="body" idx="5"/>
          </p:nvPr>
        </p:nvSpPr>
        <p:spPr>
          <a:xfrm>
            <a:off x="6481448" y="2914559"/>
            <a:ext cx="5120700" cy="3181500"/>
          </a:xfrm>
          <a:prstGeom prst="rect">
            <a:avLst/>
          </a:prstGeom>
          <a:noFill/>
          <a:ln>
            <a:noFill/>
          </a:ln>
        </p:spPr>
        <p:txBody>
          <a:bodyPr spcFirstLastPara="1" wrap="square" lIns="0" tIns="0" rIns="0" bIns="0" anchor="t" anchorCtr="0"/>
          <a:lstStyle>
            <a:lvl1pPr marL="457200" lvl="0" indent="-228600" algn="l" rtl="0">
              <a:lnSpc>
                <a:spcPct val="120000"/>
              </a:lnSpc>
              <a:spcBef>
                <a:spcPts val="1200"/>
              </a:spcBef>
              <a:spcAft>
                <a:spcPts val="0"/>
              </a:spcAft>
              <a:buSzPts val="1600"/>
              <a:buNone/>
              <a:defRPr sz="1600">
                <a:solidFill>
                  <a:schemeClr val="dk2"/>
                </a:solidFill>
              </a:defRPr>
            </a:lvl1pPr>
            <a:lvl2pPr marL="914400" lvl="1" indent="-228600" algn="l" rtl="0">
              <a:lnSpc>
                <a:spcPct val="120000"/>
              </a:lnSpc>
              <a:spcBef>
                <a:spcPts val="600"/>
              </a:spcBef>
              <a:spcAft>
                <a:spcPts val="0"/>
              </a:spcAft>
              <a:buClr>
                <a:schemeClr val="dk2"/>
              </a:buClr>
              <a:buSzPts val="1600"/>
              <a:buNone/>
              <a:defRPr sz="1600"/>
            </a:lvl2pPr>
            <a:lvl3pPr marL="1371600" lvl="2" indent="-228600" algn="l" rtl="0">
              <a:lnSpc>
                <a:spcPct val="120000"/>
              </a:lnSpc>
              <a:spcBef>
                <a:spcPts val="600"/>
              </a:spcBef>
              <a:spcAft>
                <a:spcPts val="0"/>
              </a:spcAft>
              <a:buClr>
                <a:schemeClr val="dk2"/>
              </a:buClr>
              <a:buSzPts val="1600"/>
              <a:buNone/>
              <a:defRPr sz="1600"/>
            </a:lvl3pPr>
            <a:lvl4pPr marL="1828800" lvl="3" indent="-228600" algn="l" rtl="0">
              <a:lnSpc>
                <a:spcPct val="120000"/>
              </a:lnSpc>
              <a:spcBef>
                <a:spcPts val="600"/>
              </a:spcBef>
              <a:spcAft>
                <a:spcPts val="0"/>
              </a:spcAft>
              <a:buClr>
                <a:schemeClr val="dk2"/>
              </a:buClr>
              <a:buSzPts val="1600"/>
              <a:buNone/>
              <a:defRPr sz="1600"/>
            </a:lvl4pPr>
            <a:lvl5pPr marL="2286000" lvl="4" indent="-228600" algn="l" rtl="0">
              <a:lnSpc>
                <a:spcPct val="120000"/>
              </a:lnSpc>
              <a:spcBef>
                <a:spcPts val="600"/>
              </a:spcBef>
              <a:spcAft>
                <a:spcPts val="0"/>
              </a:spcAft>
              <a:buClr>
                <a:schemeClr val="dk2"/>
              </a:buClr>
              <a:buSzPts val="1600"/>
              <a:buNone/>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88" name="Google Shape;988;p93"/>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sz="800">
                <a:solidFill>
                  <a:schemeClr val="dk2"/>
                </a:solidFill>
                <a:latin typeface="Arial"/>
                <a:ea typeface="Arial"/>
                <a:cs typeface="Arial"/>
                <a:sym typeface="Arial"/>
              </a:defRPr>
            </a:lvl1pPr>
            <a:lvl2pPr marL="0" lvl="1" indent="0" algn="r" rtl="0">
              <a:spcBef>
                <a:spcPts val="0"/>
              </a:spcBef>
              <a:buNone/>
              <a:defRPr sz="800">
                <a:solidFill>
                  <a:schemeClr val="dk2"/>
                </a:solidFill>
                <a:latin typeface="Arial"/>
                <a:ea typeface="Arial"/>
                <a:cs typeface="Arial"/>
                <a:sym typeface="Arial"/>
              </a:defRPr>
            </a:lvl2pPr>
            <a:lvl3pPr marL="0" lvl="2" indent="0" algn="r" rtl="0">
              <a:spcBef>
                <a:spcPts val="0"/>
              </a:spcBef>
              <a:buNone/>
              <a:defRPr sz="800">
                <a:solidFill>
                  <a:schemeClr val="dk2"/>
                </a:solidFill>
                <a:latin typeface="Arial"/>
                <a:ea typeface="Arial"/>
                <a:cs typeface="Arial"/>
                <a:sym typeface="Arial"/>
              </a:defRPr>
            </a:lvl3pPr>
            <a:lvl4pPr marL="0" lvl="3" indent="0" algn="r" rtl="0">
              <a:spcBef>
                <a:spcPts val="0"/>
              </a:spcBef>
              <a:buNone/>
              <a:defRPr sz="800">
                <a:solidFill>
                  <a:schemeClr val="dk2"/>
                </a:solidFill>
                <a:latin typeface="Arial"/>
                <a:ea typeface="Arial"/>
                <a:cs typeface="Arial"/>
                <a:sym typeface="Arial"/>
              </a:defRPr>
            </a:lvl4pPr>
            <a:lvl5pPr marL="0" lvl="4" indent="0" algn="r" rtl="0">
              <a:spcBef>
                <a:spcPts val="0"/>
              </a:spcBef>
              <a:buNone/>
              <a:defRPr sz="800">
                <a:solidFill>
                  <a:schemeClr val="dk2"/>
                </a:solidFill>
                <a:latin typeface="Arial"/>
                <a:ea typeface="Arial"/>
                <a:cs typeface="Arial"/>
                <a:sym typeface="Arial"/>
              </a:defRPr>
            </a:lvl5pPr>
            <a:lvl6pPr marL="0" lvl="5" indent="0" algn="r" rtl="0">
              <a:spcBef>
                <a:spcPts val="0"/>
              </a:spcBef>
              <a:buNone/>
              <a:defRPr sz="800">
                <a:solidFill>
                  <a:schemeClr val="dk2"/>
                </a:solidFill>
                <a:latin typeface="Arial"/>
                <a:ea typeface="Arial"/>
                <a:cs typeface="Arial"/>
                <a:sym typeface="Arial"/>
              </a:defRPr>
            </a:lvl6pPr>
            <a:lvl7pPr marL="0" lvl="6" indent="0" algn="r" rtl="0">
              <a:spcBef>
                <a:spcPts val="0"/>
              </a:spcBef>
              <a:buNone/>
              <a:defRPr sz="800">
                <a:solidFill>
                  <a:schemeClr val="dk2"/>
                </a:solidFill>
                <a:latin typeface="Arial"/>
                <a:ea typeface="Arial"/>
                <a:cs typeface="Arial"/>
                <a:sym typeface="Arial"/>
              </a:defRPr>
            </a:lvl7pPr>
            <a:lvl8pPr marL="0" lvl="7" indent="0" algn="r" rtl="0">
              <a:spcBef>
                <a:spcPts val="0"/>
              </a:spcBef>
              <a:buNone/>
              <a:defRPr sz="800">
                <a:solidFill>
                  <a:schemeClr val="dk2"/>
                </a:solidFill>
                <a:latin typeface="Arial"/>
                <a:ea typeface="Arial"/>
                <a:cs typeface="Arial"/>
                <a:sym typeface="Arial"/>
              </a:defRPr>
            </a:lvl8pPr>
            <a:lvl9pPr marL="0" lvl="8" indent="0" algn="r" rtl="0">
              <a:spcBef>
                <a:spcPts val="0"/>
              </a:spcBef>
              <a:buNone/>
              <a:defRPr sz="800">
                <a:solidFill>
                  <a:schemeClr val="dk2"/>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t>‹#›</a:t>
            </a:fld>
            <a:endParaRPr/>
          </a:p>
        </p:txBody>
      </p:sp>
    </p:spTree>
    <p:extLst>
      <p:ext uri="{BB962C8B-B14F-4D97-AF65-F5344CB8AC3E}">
        <p14:creationId xmlns:p14="http://schemas.microsoft.com/office/powerpoint/2010/main" val="38031893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1_Paragraph slide with image layout">
  <p:cSld name="1_Paragraph slide with image layout">
    <p:spTree>
      <p:nvGrpSpPr>
        <p:cNvPr id="1" name="Shape 989"/>
        <p:cNvGrpSpPr/>
        <p:nvPr/>
      </p:nvGrpSpPr>
      <p:grpSpPr>
        <a:xfrm>
          <a:off x="0" y="0"/>
          <a:ext cx="0" cy="0"/>
          <a:chOff x="0" y="0"/>
          <a:chExt cx="0" cy="0"/>
        </a:xfrm>
      </p:grpSpPr>
      <p:sp>
        <p:nvSpPr>
          <p:cNvPr id="990" name="Google Shape;990;p94"/>
          <p:cNvSpPr txBox="1">
            <a:spLocks noGrp="1"/>
          </p:cNvSpPr>
          <p:nvPr>
            <p:ph type="title"/>
          </p:nvPr>
        </p:nvSpPr>
        <p:spPr>
          <a:xfrm>
            <a:off x="609600" y="387148"/>
            <a:ext cx="5181600" cy="12312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lt2"/>
              </a:buClr>
              <a:buSzPts val="4000"/>
              <a:buFont typeface="Arial"/>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91" name="Google Shape;991;p94"/>
          <p:cNvSpPr txBox="1">
            <a:spLocks noGrp="1"/>
          </p:cNvSpPr>
          <p:nvPr>
            <p:ph type="body" idx="1"/>
          </p:nvPr>
        </p:nvSpPr>
        <p:spPr>
          <a:xfrm>
            <a:off x="609600" y="1972163"/>
            <a:ext cx="5181600" cy="723900"/>
          </a:xfrm>
          <a:prstGeom prst="rect">
            <a:avLst/>
          </a:prstGeom>
          <a:noFill/>
          <a:ln>
            <a:noFill/>
          </a:ln>
        </p:spPr>
        <p:txBody>
          <a:bodyPr spcFirstLastPara="1" wrap="square" lIns="0" tIns="0" rIns="0" bIns="0" anchor="t" anchorCtr="0"/>
          <a:lstStyle>
            <a:lvl1pPr marL="457200" lvl="0" indent="-228600" algn="l" rtl="0">
              <a:lnSpc>
                <a:spcPct val="120000"/>
              </a:lnSpc>
              <a:spcBef>
                <a:spcPts val="1200"/>
              </a:spcBef>
              <a:spcAft>
                <a:spcPts val="0"/>
              </a:spcAft>
              <a:buSzPts val="2000"/>
              <a:buNone/>
              <a:defRPr sz="2000">
                <a:solidFill>
                  <a:srgbClr val="1E1E1E"/>
                </a:solidFill>
              </a:defRPr>
            </a:lvl1pPr>
            <a:lvl2pPr marL="914400" lvl="1" indent="-228600" algn="l" rtl="0">
              <a:lnSpc>
                <a:spcPct val="120000"/>
              </a:lnSpc>
              <a:spcBef>
                <a:spcPts val="600"/>
              </a:spcBef>
              <a:spcAft>
                <a:spcPts val="0"/>
              </a:spcAft>
              <a:buClr>
                <a:schemeClr val="dk2"/>
              </a:buClr>
              <a:buSzPts val="2000"/>
              <a:buNone/>
              <a:defRPr sz="2000"/>
            </a:lvl2pPr>
            <a:lvl3pPr marL="1371600" lvl="2" indent="-228600" algn="l" rtl="0">
              <a:lnSpc>
                <a:spcPct val="120000"/>
              </a:lnSpc>
              <a:spcBef>
                <a:spcPts val="600"/>
              </a:spcBef>
              <a:spcAft>
                <a:spcPts val="0"/>
              </a:spcAft>
              <a:buClr>
                <a:schemeClr val="dk2"/>
              </a:buClr>
              <a:buSzPts val="2000"/>
              <a:buNone/>
              <a:defRPr sz="2000"/>
            </a:lvl3pPr>
            <a:lvl4pPr marL="1828800" lvl="3" indent="-228600" algn="l" rtl="0">
              <a:lnSpc>
                <a:spcPct val="120000"/>
              </a:lnSpc>
              <a:spcBef>
                <a:spcPts val="600"/>
              </a:spcBef>
              <a:spcAft>
                <a:spcPts val="0"/>
              </a:spcAft>
              <a:buClr>
                <a:schemeClr val="dk2"/>
              </a:buClr>
              <a:buSzPts val="2000"/>
              <a:buNone/>
              <a:defRPr sz="2000"/>
            </a:lvl4pPr>
            <a:lvl5pPr marL="2286000" lvl="4" indent="-228600" algn="l" rtl="0">
              <a:lnSpc>
                <a:spcPct val="120000"/>
              </a:lnSpc>
              <a:spcBef>
                <a:spcPts val="600"/>
              </a:spcBef>
              <a:spcAft>
                <a:spcPts val="0"/>
              </a:spcAft>
              <a:buClr>
                <a:schemeClr val="dk2"/>
              </a:buClr>
              <a:buSzPts val="2000"/>
              <a:buNone/>
              <a:defRPr sz="20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92" name="Google Shape;992;p94"/>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93" name="Google Shape;993;p94"/>
          <p:cNvSpPr txBox="1">
            <a:spLocks noGrp="1"/>
          </p:cNvSpPr>
          <p:nvPr>
            <p:ph type="body" idx="2"/>
          </p:nvPr>
        </p:nvSpPr>
        <p:spPr>
          <a:xfrm>
            <a:off x="609600" y="3113155"/>
            <a:ext cx="5181600" cy="295500"/>
          </a:xfrm>
          <a:prstGeom prst="rect">
            <a:avLst/>
          </a:prstGeom>
          <a:noFill/>
          <a:ln>
            <a:noFill/>
          </a:ln>
        </p:spPr>
        <p:txBody>
          <a:bodyPr spcFirstLastPara="1" wrap="square" lIns="0" tIns="0" rIns="0" bIns="0" anchor="t" anchorCtr="0"/>
          <a:lstStyle>
            <a:lvl1pPr marL="457200" lvl="0" indent="-228600" algn="l" rtl="0">
              <a:lnSpc>
                <a:spcPct val="120000"/>
              </a:lnSpc>
              <a:spcBef>
                <a:spcPts val="1200"/>
              </a:spcBef>
              <a:spcAft>
                <a:spcPts val="0"/>
              </a:spcAft>
              <a:buSzPts val="1600"/>
              <a:buNone/>
              <a:defRPr sz="1600">
                <a:solidFill>
                  <a:srgbClr val="76787A"/>
                </a:solidFill>
                <a:latin typeface="Montserrat Medium"/>
                <a:ea typeface="Montserrat Medium"/>
                <a:cs typeface="Montserrat Medium"/>
                <a:sym typeface="Montserrat Medium"/>
              </a:defRPr>
            </a:lvl1pPr>
            <a:lvl2pPr marL="914400" lvl="1" indent="-228600" algn="l" rtl="0">
              <a:lnSpc>
                <a:spcPct val="120000"/>
              </a:lnSpc>
              <a:spcBef>
                <a:spcPts val="600"/>
              </a:spcBef>
              <a:spcAft>
                <a:spcPts val="0"/>
              </a:spcAft>
              <a:buClr>
                <a:schemeClr val="dk2"/>
              </a:buClr>
              <a:buSzPts val="1400"/>
              <a:buNone/>
              <a:defRPr/>
            </a:lvl2pPr>
            <a:lvl3pPr marL="1371600" lvl="2" indent="-228600" algn="l" rtl="0">
              <a:lnSpc>
                <a:spcPct val="120000"/>
              </a:lnSpc>
              <a:spcBef>
                <a:spcPts val="600"/>
              </a:spcBef>
              <a:spcAft>
                <a:spcPts val="0"/>
              </a:spcAft>
              <a:buClr>
                <a:schemeClr val="dk2"/>
              </a:buClr>
              <a:buSzPts val="1400"/>
              <a:buNone/>
              <a:defRPr/>
            </a:lvl3pPr>
            <a:lvl4pPr marL="1828800" lvl="3" indent="-228600" algn="l" rtl="0">
              <a:lnSpc>
                <a:spcPct val="120000"/>
              </a:lnSpc>
              <a:spcBef>
                <a:spcPts val="600"/>
              </a:spcBef>
              <a:spcAft>
                <a:spcPts val="0"/>
              </a:spcAft>
              <a:buClr>
                <a:schemeClr val="dk2"/>
              </a:buClr>
              <a:buSzPts val="1400"/>
              <a:buNone/>
              <a:defRPr/>
            </a:lvl4pPr>
            <a:lvl5pPr marL="2286000" lvl="4" indent="-228600" algn="l" rtl="0">
              <a:lnSpc>
                <a:spcPct val="120000"/>
              </a:lnSpc>
              <a:spcBef>
                <a:spcPts val="600"/>
              </a:spcBef>
              <a:spcAft>
                <a:spcPts val="0"/>
              </a:spcAft>
              <a:buClr>
                <a:schemeClr val="dk2"/>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94" name="Google Shape;994;p94"/>
          <p:cNvSpPr txBox="1">
            <a:spLocks noGrp="1"/>
          </p:cNvSpPr>
          <p:nvPr>
            <p:ph type="body" idx="3"/>
          </p:nvPr>
        </p:nvSpPr>
        <p:spPr>
          <a:xfrm>
            <a:off x="609600" y="3514790"/>
            <a:ext cx="5181600" cy="2587800"/>
          </a:xfrm>
          <a:prstGeom prst="rect">
            <a:avLst/>
          </a:prstGeom>
          <a:noFill/>
          <a:ln>
            <a:noFill/>
          </a:ln>
        </p:spPr>
        <p:txBody>
          <a:bodyPr spcFirstLastPara="1" wrap="square" lIns="0" tIns="0" rIns="0" bIns="0" anchor="t" anchorCtr="0"/>
          <a:lstStyle>
            <a:lvl1pPr marL="457200" lvl="0" indent="-228600" algn="l" rtl="0">
              <a:lnSpc>
                <a:spcPct val="120000"/>
              </a:lnSpc>
              <a:spcBef>
                <a:spcPts val="1200"/>
              </a:spcBef>
              <a:spcAft>
                <a:spcPts val="0"/>
              </a:spcAft>
              <a:buSzPts val="1600"/>
              <a:buNone/>
              <a:defRPr sz="1600">
                <a:solidFill>
                  <a:schemeClr val="dk2"/>
                </a:solidFill>
              </a:defRPr>
            </a:lvl1pPr>
            <a:lvl2pPr marL="914400" lvl="1" indent="-228600" algn="l" rtl="0">
              <a:lnSpc>
                <a:spcPct val="120000"/>
              </a:lnSpc>
              <a:spcBef>
                <a:spcPts val="600"/>
              </a:spcBef>
              <a:spcAft>
                <a:spcPts val="0"/>
              </a:spcAft>
              <a:buClr>
                <a:schemeClr val="dk2"/>
              </a:buClr>
              <a:buSzPts val="1600"/>
              <a:buNone/>
              <a:defRPr sz="1600"/>
            </a:lvl2pPr>
            <a:lvl3pPr marL="1371600" lvl="2" indent="-228600" algn="l" rtl="0">
              <a:lnSpc>
                <a:spcPct val="120000"/>
              </a:lnSpc>
              <a:spcBef>
                <a:spcPts val="600"/>
              </a:spcBef>
              <a:spcAft>
                <a:spcPts val="0"/>
              </a:spcAft>
              <a:buClr>
                <a:schemeClr val="dk2"/>
              </a:buClr>
              <a:buSzPts val="1600"/>
              <a:buNone/>
              <a:defRPr sz="1600"/>
            </a:lvl3pPr>
            <a:lvl4pPr marL="1828800" lvl="3" indent="-228600" algn="l" rtl="0">
              <a:lnSpc>
                <a:spcPct val="120000"/>
              </a:lnSpc>
              <a:spcBef>
                <a:spcPts val="600"/>
              </a:spcBef>
              <a:spcAft>
                <a:spcPts val="0"/>
              </a:spcAft>
              <a:buClr>
                <a:schemeClr val="dk2"/>
              </a:buClr>
              <a:buSzPts val="1600"/>
              <a:buNone/>
              <a:defRPr sz="1600"/>
            </a:lvl4pPr>
            <a:lvl5pPr marL="2286000" lvl="4" indent="-228600" algn="l" rtl="0">
              <a:lnSpc>
                <a:spcPct val="120000"/>
              </a:lnSpc>
              <a:spcBef>
                <a:spcPts val="600"/>
              </a:spcBef>
              <a:spcAft>
                <a:spcPts val="0"/>
              </a:spcAft>
              <a:buClr>
                <a:schemeClr val="dk2"/>
              </a:buClr>
              <a:buSzPts val="1600"/>
              <a:buNone/>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grpSp>
        <p:nvGrpSpPr>
          <p:cNvPr id="995" name="Google Shape;995;p94"/>
          <p:cNvGrpSpPr/>
          <p:nvPr/>
        </p:nvGrpSpPr>
        <p:grpSpPr>
          <a:xfrm>
            <a:off x="12256577" y="1062912"/>
            <a:ext cx="2010394" cy="4731997"/>
            <a:chOff x="12257109" y="1105729"/>
            <a:chExt cx="1740601" cy="4005076"/>
          </a:xfrm>
        </p:grpSpPr>
        <p:sp>
          <p:nvSpPr>
            <p:cNvPr id="996" name="Google Shape;996;p94"/>
            <p:cNvSpPr txBox="1"/>
            <p:nvPr/>
          </p:nvSpPr>
          <p:spPr>
            <a:xfrm>
              <a:off x="12257110" y="1105729"/>
              <a:ext cx="1740600" cy="54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2"/>
                </a:buClr>
                <a:buSzPts val="1200"/>
                <a:buFont typeface="Arial"/>
                <a:buNone/>
              </a:pPr>
              <a:r>
                <a:rPr lang="en-US" sz="1200" b="0">
                  <a:solidFill>
                    <a:schemeClr val="lt2"/>
                  </a:solidFill>
                  <a:latin typeface="Montserrat Medium"/>
                  <a:ea typeface="Montserrat Medium"/>
                  <a:cs typeface="Montserrat Medium"/>
                  <a:sym typeface="Montserrat Medium"/>
                </a:rPr>
                <a:t>TO CUSTOMIZE WITH A NEW PICTURE</a:t>
              </a:r>
              <a:endParaRPr sz="1200" b="0">
                <a:solidFill>
                  <a:schemeClr val="lt2"/>
                </a:solidFill>
                <a:latin typeface="Montserrat Medium"/>
                <a:ea typeface="Montserrat Medium"/>
                <a:cs typeface="Montserrat Medium"/>
                <a:sym typeface="Montserrat Medium"/>
              </a:endParaRPr>
            </a:p>
          </p:txBody>
        </p:sp>
        <p:sp>
          <p:nvSpPr>
            <p:cNvPr id="997" name="Google Shape;997;p94"/>
            <p:cNvSpPr txBox="1"/>
            <p:nvPr/>
          </p:nvSpPr>
          <p:spPr>
            <a:xfrm>
              <a:off x="12257109" y="1720805"/>
              <a:ext cx="1740600" cy="339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2"/>
                </a:buClr>
                <a:buSzPts val="1200"/>
                <a:buFont typeface="Arial"/>
                <a:buNone/>
              </a:pPr>
              <a:r>
                <a:rPr lang="en-US" sz="1200" b="0">
                  <a:solidFill>
                    <a:schemeClr val="lt2"/>
                  </a:solidFill>
                  <a:latin typeface="Montserrat Medium"/>
                  <a:ea typeface="Montserrat Medium"/>
                  <a:cs typeface="Montserrat Medium"/>
                  <a:sym typeface="Montserrat Medium"/>
                </a:rPr>
                <a:t>Delete</a:t>
              </a:r>
              <a:r>
                <a:rPr lang="en-US" sz="1200" b="0">
                  <a:solidFill>
                    <a:schemeClr val="lt2"/>
                  </a:solidFill>
                  <a:latin typeface="Arial"/>
                  <a:ea typeface="Arial"/>
                  <a:cs typeface="Arial"/>
                  <a:sym typeface="Arial"/>
                </a:rPr>
                <a:t> the current picture, if there is one.</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On the </a:t>
              </a:r>
              <a:r>
                <a:rPr lang="en-US" sz="1200" b="0">
                  <a:solidFill>
                    <a:schemeClr val="lt2"/>
                  </a:solidFill>
                  <a:latin typeface="Montserrat Medium"/>
                  <a:ea typeface="Montserrat Medium"/>
                  <a:cs typeface="Montserrat Medium"/>
                  <a:sym typeface="Montserrat Medium"/>
                </a:rPr>
                <a:t>Insert</a:t>
              </a:r>
              <a:r>
                <a:rPr lang="en-US" sz="1200" b="0">
                  <a:solidFill>
                    <a:schemeClr val="lt2"/>
                  </a:solidFill>
                  <a:latin typeface="Arial"/>
                  <a:ea typeface="Arial"/>
                  <a:cs typeface="Arial"/>
                  <a:sym typeface="Arial"/>
                </a:rPr>
                <a:t> tab, click the </a:t>
              </a:r>
              <a:r>
                <a:rPr lang="en-US" sz="1200" b="0">
                  <a:solidFill>
                    <a:schemeClr val="lt2"/>
                  </a:solidFill>
                  <a:latin typeface="Montserrat Medium"/>
                  <a:ea typeface="Montserrat Medium"/>
                  <a:cs typeface="Montserrat Medium"/>
                  <a:sym typeface="Montserrat Medium"/>
                </a:rPr>
                <a:t>Pictures</a:t>
              </a:r>
              <a:r>
                <a:rPr lang="en-US" sz="1200" b="0">
                  <a:solidFill>
                    <a:schemeClr val="lt2"/>
                  </a:solidFill>
                  <a:latin typeface="Arial"/>
                  <a:ea typeface="Arial"/>
                  <a:cs typeface="Arial"/>
                  <a:sym typeface="Arial"/>
                </a:rPr>
                <a:t> button.</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Navigate to the image you want to use and select </a:t>
              </a:r>
              <a:r>
                <a:rPr lang="en-US" sz="1200" b="0">
                  <a:solidFill>
                    <a:schemeClr val="lt2"/>
                  </a:solidFill>
                  <a:latin typeface="Montserrat Medium"/>
                  <a:ea typeface="Montserrat Medium"/>
                  <a:cs typeface="Montserrat Medium"/>
                  <a:sym typeface="Montserrat Medium"/>
                </a:rPr>
                <a:t>Insert</a:t>
              </a:r>
              <a:r>
                <a:rPr lang="en-US" sz="1200" b="0">
                  <a:solidFill>
                    <a:schemeClr val="lt2"/>
                  </a:solidFill>
                  <a:latin typeface="Arial"/>
                  <a:ea typeface="Arial"/>
                  <a:cs typeface="Arial"/>
                  <a:sym typeface="Arial"/>
                </a:rPr>
                <a:t>. </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Resize the picture to fit the slide, as needed. Hold the </a:t>
              </a:r>
              <a:r>
                <a:rPr lang="en-US" sz="1200" b="0">
                  <a:solidFill>
                    <a:schemeClr val="lt2"/>
                  </a:solidFill>
                  <a:latin typeface="Montserrat Medium"/>
                  <a:ea typeface="Montserrat Medium"/>
                  <a:cs typeface="Montserrat Medium"/>
                  <a:sym typeface="Montserrat Medium"/>
                </a:rPr>
                <a:t>Shift</a:t>
              </a:r>
              <a:r>
                <a:rPr lang="en-US" sz="1200" b="0">
                  <a:solidFill>
                    <a:schemeClr val="lt2"/>
                  </a:solidFill>
                  <a:latin typeface="Arial"/>
                  <a:ea typeface="Arial"/>
                  <a:cs typeface="Arial"/>
                  <a:sym typeface="Arial"/>
                </a:rPr>
                <a:t> </a:t>
              </a:r>
              <a:r>
                <a:rPr lang="en-US" sz="1200" b="0">
                  <a:solidFill>
                    <a:schemeClr val="lt2"/>
                  </a:solidFill>
                  <a:latin typeface="Montserrat Medium"/>
                  <a:ea typeface="Montserrat Medium"/>
                  <a:cs typeface="Montserrat Medium"/>
                  <a:sym typeface="Montserrat Medium"/>
                </a:rPr>
                <a:t>key</a:t>
              </a:r>
              <a:r>
                <a:rPr lang="en-US" sz="1200" b="0">
                  <a:solidFill>
                    <a:schemeClr val="lt2"/>
                  </a:solidFill>
                  <a:latin typeface="Arial"/>
                  <a:ea typeface="Arial"/>
                  <a:cs typeface="Arial"/>
                  <a:sym typeface="Arial"/>
                </a:rPr>
                <a:t> and click and drag a corner.</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On the </a:t>
              </a:r>
              <a:r>
                <a:rPr lang="en-US" sz="1200" b="0">
                  <a:solidFill>
                    <a:schemeClr val="lt2"/>
                  </a:solidFill>
                  <a:latin typeface="Montserrat Medium"/>
                  <a:ea typeface="Montserrat Medium"/>
                  <a:cs typeface="Montserrat Medium"/>
                  <a:sym typeface="Montserrat Medium"/>
                </a:rPr>
                <a:t>Home</a:t>
              </a:r>
              <a:r>
                <a:rPr lang="en-US" sz="1200" b="0">
                  <a:solidFill>
                    <a:schemeClr val="lt2"/>
                  </a:solidFill>
                  <a:latin typeface="Arial"/>
                  <a:ea typeface="Arial"/>
                  <a:cs typeface="Arial"/>
                  <a:sym typeface="Arial"/>
                </a:rPr>
                <a:t> tab, click the </a:t>
              </a:r>
              <a:r>
                <a:rPr lang="en-US" sz="1200" b="0">
                  <a:solidFill>
                    <a:schemeClr val="lt2"/>
                  </a:solidFill>
                  <a:latin typeface="Montserrat Medium"/>
                  <a:ea typeface="Montserrat Medium"/>
                  <a:cs typeface="Montserrat Medium"/>
                  <a:sym typeface="Montserrat Medium"/>
                </a:rPr>
                <a:t>Arrange</a:t>
              </a:r>
              <a:r>
                <a:rPr lang="en-US" sz="1200" b="0">
                  <a:solidFill>
                    <a:schemeClr val="lt2"/>
                  </a:solidFill>
                  <a:latin typeface="Arial"/>
                  <a:ea typeface="Arial"/>
                  <a:cs typeface="Arial"/>
                  <a:sym typeface="Arial"/>
                </a:rPr>
                <a:t> button, then </a:t>
              </a:r>
              <a:r>
                <a:rPr lang="en-US" sz="1200" b="0">
                  <a:solidFill>
                    <a:schemeClr val="lt2"/>
                  </a:solidFill>
                  <a:latin typeface="Montserrat Medium"/>
                  <a:ea typeface="Montserrat Medium"/>
                  <a:cs typeface="Montserrat Medium"/>
                  <a:sym typeface="Montserrat Medium"/>
                </a:rPr>
                <a:t>Send to Back</a:t>
              </a:r>
              <a:r>
                <a:rPr lang="en-US" sz="1200" b="0">
                  <a:solidFill>
                    <a:schemeClr val="lt2"/>
                  </a:solidFill>
                  <a:latin typeface="Arial"/>
                  <a:ea typeface="Arial"/>
                  <a:cs typeface="Arial"/>
                  <a:sym typeface="Arial"/>
                </a:rPr>
                <a:t> so the photo is behind the logos, text, and the transparent overlay. </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Click the </a:t>
              </a:r>
              <a:r>
                <a:rPr lang="en-US" sz="1200" b="0">
                  <a:solidFill>
                    <a:schemeClr val="lt2"/>
                  </a:solidFill>
                  <a:latin typeface="Montserrat Medium"/>
                  <a:ea typeface="Montserrat Medium"/>
                  <a:cs typeface="Montserrat Medium"/>
                  <a:sym typeface="Montserrat Medium"/>
                </a:rPr>
                <a:t>Reset</a:t>
              </a:r>
              <a:r>
                <a:rPr lang="en-US" sz="1200" b="0">
                  <a:solidFill>
                    <a:schemeClr val="lt2"/>
                  </a:solidFill>
                  <a:latin typeface="Arial"/>
                  <a:ea typeface="Arial"/>
                  <a:cs typeface="Arial"/>
                  <a:sym typeface="Arial"/>
                </a:rPr>
                <a:t> button to reapply the Layout</a:t>
              </a:r>
              <a:endParaRPr/>
            </a:p>
          </p:txBody>
        </p:sp>
      </p:grpSp>
      <p:sp>
        <p:nvSpPr>
          <p:cNvPr id="998" name="Google Shape;998;p94"/>
          <p:cNvSpPr>
            <a:spLocks noGrp="1"/>
          </p:cNvSpPr>
          <p:nvPr>
            <p:ph type="pic" idx="4"/>
          </p:nvPr>
        </p:nvSpPr>
        <p:spPr>
          <a:xfrm>
            <a:off x="6092952" y="71998"/>
            <a:ext cx="6099000" cy="6786000"/>
          </a:xfrm>
          <a:prstGeom prst="rect">
            <a:avLst/>
          </a:prstGeom>
          <a:noFill/>
          <a:ln>
            <a:noFill/>
          </a:ln>
        </p:spPr>
        <p:txBody>
          <a:bodyPr spcFirstLastPara="1" wrap="square" lIns="0" tIns="0" rIns="0" bIns="1097275" anchor="ctr" anchorCtr="0"/>
          <a:lstStyle>
            <a:lvl1pPr marR="0" lvl="0" algn="ctr" rtl="0">
              <a:lnSpc>
                <a:spcPct val="120000"/>
              </a:lnSpc>
              <a:spcBef>
                <a:spcPts val="1200"/>
              </a:spcBef>
              <a:spcAft>
                <a:spcPts val="0"/>
              </a:spcAft>
              <a:buClr>
                <a:schemeClr val="accent1"/>
              </a:buClr>
              <a:buSzPts val="2400"/>
              <a:buFont typeface="Arial"/>
              <a:buNone/>
              <a:defRPr sz="2400" b="0" i="0" u="none" strike="noStrike" cap="none">
                <a:solidFill>
                  <a:schemeClr val="lt1"/>
                </a:solidFill>
                <a:latin typeface="Arial"/>
                <a:ea typeface="Arial"/>
                <a:cs typeface="Arial"/>
                <a:sym typeface="Arial"/>
              </a:defRPr>
            </a:lvl1pPr>
            <a:lvl2pPr marR="0" lvl="1" algn="l" rtl="0">
              <a:lnSpc>
                <a:spcPct val="120000"/>
              </a:lnSpc>
              <a:spcBef>
                <a:spcPts val="600"/>
              </a:spcBef>
              <a:spcAft>
                <a:spcPts val="0"/>
              </a:spcAft>
              <a:buClr>
                <a:schemeClr val="dk2"/>
              </a:buClr>
              <a:buSzPts val="1400"/>
              <a:buFont typeface="Avenir"/>
              <a:buChar char="–"/>
              <a:defRPr sz="1400" b="0" i="0" u="none" strike="noStrike" cap="none">
                <a:solidFill>
                  <a:schemeClr val="dk2"/>
                </a:solidFill>
                <a:latin typeface="Arial"/>
                <a:ea typeface="Arial"/>
                <a:cs typeface="Arial"/>
                <a:sym typeface="Arial"/>
              </a:defRPr>
            </a:lvl2pPr>
            <a:lvl3pPr marR="0" lvl="2"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R="0" lvl="3" algn="l" rtl="0">
              <a:lnSpc>
                <a:spcPct val="120000"/>
              </a:lnSpc>
              <a:spcBef>
                <a:spcPts val="600"/>
              </a:spcBef>
              <a:spcAft>
                <a:spcPts val="0"/>
              </a:spcAft>
              <a:buClr>
                <a:schemeClr val="dk2"/>
              </a:buClr>
              <a:buSzPts val="1400"/>
              <a:buFont typeface="Courier New"/>
              <a:buChar char="o"/>
              <a:defRPr sz="1400" b="0" i="0" u="none" strike="noStrike" cap="none">
                <a:solidFill>
                  <a:schemeClr val="dk2"/>
                </a:solidFill>
                <a:latin typeface="Arial"/>
                <a:ea typeface="Arial"/>
                <a:cs typeface="Arial"/>
                <a:sym typeface="Arial"/>
              </a:defRPr>
            </a:lvl4pPr>
            <a:lvl5pPr marR="0" lvl="4"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99" name="Google Shape;999;p94"/>
          <p:cNvSpPr/>
          <p:nvPr/>
        </p:nvSpPr>
        <p:spPr>
          <a:xfrm>
            <a:off x="0" y="-1"/>
            <a:ext cx="12192000" cy="72000"/>
          </a:xfrm>
          <a:prstGeom prst="rect">
            <a:avLst/>
          </a:prstGeom>
          <a:gradFill>
            <a:gsLst>
              <a:gs pos="0">
                <a:schemeClr val="accent2"/>
              </a:gs>
              <a:gs pos="50000">
                <a:schemeClr val="accent5"/>
              </a:gs>
              <a:gs pos="100000">
                <a:schemeClr val="accent1"/>
              </a:gs>
            </a:gsLst>
            <a:lin ang="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000" name="Google Shape;1000;p94"/>
          <p:cNvGrpSpPr/>
          <p:nvPr/>
        </p:nvGrpSpPr>
        <p:grpSpPr>
          <a:xfrm>
            <a:off x="11236984" y="6273085"/>
            <a:ext cx="365319" cy="255622"/>
            <a:chOff x="6935788" y="3157538"/>
            <a:chExt cx="1136650" cy="795338"/>
          </a:xfrm>
        </p:grpSpPr>
        <p:sp>
          <p:nvSpPr>
            <p:cNvPr id="1001" name="Google Shape;1001;p94"/>
            <p:cNvSpPr/>
            <p:nvPr/>
          </p:nvSpPr>
          <p:spPr>
            <a:xfrm>
              <a:off x="7580313" y="3157538"/>
              <a:ext cx="492125" cy="334963"/>
            </a:xfrm>
            <a:custGeom>
              <a:avLst/>
              <a:gdLst/>
              <a:ahLst/>
              <a:cxnLst/>
              <a:rect l="l" t="t" r="r" b="b"/>
              <a:pathLst>
                <a:path w="1369" h="929" extrusionOk="0">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2" name="Google Shape;1002;p94"/>
            <p:cNvSpPr/>
            <p:nvPr/>
          </p:nvSpPr>
          <p:spPr>
            <a:xfrm>
              <a:off x="7580313" y="3619500"/>
              <a:ext cx="492125" cy="333375"/>
            </a:xfrm>
            <a:custGeom>
              <a:avLst/>
              <a:gdLst/>
              <a:ahLst/>
              <a:cxnLst/>
              <a:rect l="l" t="t" r="r" b="b"/>
              <a:pathLst>
                <a:path w="1369" h="928" extrusionOk="0">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3" name="Google Shape;1003;p94"/>
            <p:cNvSpPr/>
            <p:nvPr/>
          </p:nvSpPr>
          <p:spPr>
            <a:xfrm>
              <a:off x="6935788" y="3157538"/>
              <a:ext cx="703264" cy="795338"/>
            </a:xfrm>
            <a:custGeom>
              <a:avLst/>
              <a:gdLst/>
              <a:ahLst/>
              <a:cxnLst/>
              <a:rect l="l" t="t" r="r" b="b"/>
              <a:pathLst>
                <a:path w="1954" h="2208" extrusionOk="0">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004" name="Google Shape;1004;p94"/>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sz="800">
                <a:solidFill>
                  <a:schemeClr val="lt1"/>
                </a:solidFill>
                <a:latin typeface="Arial"/>
                <a:ea typeface="Arial"/>
                <a:cs typeface="Arial"/>
                <a:sym typeface="Arial"/>
              </a:defRPr>
            </a:lvl1pPr>
            <a:lvl2pPr marL="0" lvl="1" indent="0" algn="r" rtl="0">
              <a:spcBef>
                <a:spcPts val="0"/>
              </a:spcBef>
              <a:buNone/>
              <a:defRPr sz="800">
                <a:solidFill>
                  <a:schemeClr val="lt1"/>
                </a:solidFill>
                <a:latin typeface="Arial"/>
                <a:ea typeface="Arial"/>
                <a:cs typeface="Arial"/>
                <a:sym typeface="Arial"/>
              </a:defRPr>
            </a:lvl2pPr>
            <a:lvl3pPr marL="0" lvl="2" indent="0" algn="r" rtl="0">
              <a:spcBef>
                <a:spcPts val="0"/>
              </a:spcBef>
              <a:buNone/>
              <a:defRPr sz="800">
                <a:solidFill>
                  <a:schemeClr val="lt1"/>
                </a:solidFill>
                <a:latin typeface="Arial"/>
                <a:ea typeface="Arial"/>
                <a:cs typeface="Arial"/>
                <a:sym typeface="Arial"/>
              </a:defRPr>
            </a:lvl3pPr>
            <a:lvl4pPr marL="0" lvl="3" indent="0" algn="r" rtl="0">
              <a:spcBef>
                <a:spcPts val="0"/>
              </a:spcBef>
              <a:buNone/>
              <a:defRPr sz="800">
                <a:solidFill>
                  <a:schemeClr val="lt1"/>
                </a:solidFill>
                <a:latin typeface="Arial"/>
                <a:ea typeface="Arial"/>
                <a:cs typeface="Arial"/>
                <a:sym typeface="Arial"/>
              </a:defRPr>
            </a:lvl4pPr>
            <a:lvl5pPr marL="0" lvl="4" indent="0" algn="r" rtl="0">
              <a:spcBef>
                <a:spcPts val="0"/>
              </a:spcBef>
              <a:buNone/>
              <a:defRPr sz="800">
                <a:solidFill>
                  <a:schemeClr val="lt1"/>
                </a:solidFill>
                <a:latin typeface="Arial"/>
                <a:ea typeface="Arial"/>
                <a:cs typeface="Arial"/>
                <a:sym typeface="Arial"/>
              </a:defRPr>
            </a:lvl5pPr>
            <a:lvl6pPr marL="0" lvl="5" indent="0" algn="r" rtl="0">
              <a:spcBef>
                <a:spcPts val="0"/>
              </a:spcBef>
              <a:buNone/>
              <a:defRPr sz="800">
                <a:solidFill>
                  <a:schemeClr val="lt1"/>
                </a:solidFill>
                <a:latin typeface="Arial"/>
                <a:ea typeface="Arial"/>
                <a:cs typeface="Arial"/>
                <a:sym typeface="Arial"/>
              </a:defRPr>
            </a:lvl6pPr>
            <a:lvl7pPr marL="0" lvl="6" indent="0" algn="r" rtl="0">
              <a:spcBef>
                <a:spcPts val="0"/>
              </a:spcBef>
              <a:buNone/>
              <a:defRPr sz="800">
                <a:solidFill>
                  <a:schemeClr val="lt1"/>
                </a:solidFill>
                <a:latin typeface="Arial"/>
                <a:ea typeface="Arial"/>
                <a:cs typeface="Arial"/>
                <a:sym typeface="Arial"/>
              </a:defRPr>
            </a:lvl7pPr>
            <a:lvl8pPr marL="0" lvl="7" indent="0" algn="r" rtl="0">
              <a:spcBef>
                <a:spcPts val="0"/>
              </a:spcBef>
              <a:buNone/>
              <a:defRPr sz="800">
                <a:solidFill>
                  <a:schemeClr val="lt1"/>
                </a:solidFill>
                <a:latin typeface="Arial"/>
                <a:ea typeface="Arial"/>
                <a:cs typeface="Arial"/>
                <a:sym typeface="Arial"/>
              </a:defRPr>
            </a:lvl8pPr>
            <a:lvl9pPr marL="0" lvl="8" indent="0" algn="r" rtl="0">
              <a:spcBef>
                <a:spcPts val="0"/>
              </a:spcBef>
              <a:buNone/>
              <a:defRPr sz="800">
                <a:solidFill>
                  <a:schemeClr val="lt1"/>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t>‹#›</a:t>
            </a:fld>
            <a:endParaRPr/>
          </a:p>
        </p:txBody>
      </p:sp>
    </p:spTree>
    <p:extLst>
      <p:ext uri="{BB962C8B-B14F-4D97-AF65-F5344CB8AC3E}">
        <p14:creationId xmlns:p14="http://schemas.microsoft.com/office/powerpoint/2010/main" val="54372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703"/>
        <p:cNvGrpSpPr/>
        <p:nvPr/>
      </p:nvGrpSpPr>
      <p:grpSpPr>
        <a:xfrm>
          <a:off x="0" y="0"/>
          <a:ext cx="0" cy="0"/>
          <a:chOff x="0" y="0"/>
          <a:chExt cx="0" cy="0"/>
        </a:xfrm>
      </p:grpSpPr>
      <p:sp>
        <p:nvSpPr>
          <p:cNvPr id="704" name="Google Shape;704;p67"/>
          <p:cNvSpPr txBox="1">
            <a:spLocks noGrp="1"/>
          </p:cNvSpPr>
          <p:nvPr>
            <p:ph type="title"/>
          </p:nvPr>
        </p:nvSpPr>
        <p:spPr>
          <a:xfrm>
            <a:off x="609600" y="387148"/>
            <a:ext cx="10698600" cy="6156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lt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5" name="Google Shape;705;p67"/>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06" name="Google Shape;706;p67"/>
          <p:cNvSpPr txBox="1">
            <a:spLocks noGrp="1"/>
          </p:cNvSpPr>
          <p:nvPr>
            <p:ph type="body" idx="1"/>
          </p:nvPr>
        </p:nvSpPr>
        <p:spPr>
          <a:xfrm>
            <a:off x="228600" y="6386512"/>
            <a:ext cx="11474100" cy="365100"/>
          </a:xfrm>
          <a:prstGeom prst="rect">
            <a:avLst/>
          </a:prstGeom>
          <a:noFill/>
          <a:ln>
            <a:noFill/>
          </a:ln>
        </p:spPr>
        <p:txBody>
          <a:bodyPr spcFirstLastPara="1" wrap="square" lIns="0" tIns="0" rIns="0" bIns="0" anchor="b" anchorCtr="0"/>
          <a:lstStyle>
            <a:lvl1pPr marL="457200" lvl="0" indent="-285750" algn="l" rtl="0">
              <a:lnSpc>
                <a:spcPct val="120000"/>
              </a:lnSpc>
              <a:spcBef>
                <a:spcPts val="200"/>
              </a:spcBef>
              <a:spcAft>
                <a:spcPts val="0"/>
              </a:spcAft>
              <a:buSzPts val="900"/>
              <a:buFont typeface="Arial"/>
              <a:buAutoNum type="arabicPeriod"/>
              <a:defRPr sz="900">
                <a:latin typeface="Arial"/>
                <a:ea typeface="Arial"/>
                <a:cs typeface="Arial"/>
                <a:sym typeface="Arial"/>
              </a:defRPr>
            </a:lvl1pPr>
            <a:lvl2pPr marL="914400" lvl="1" indent="-228600" algn="l" rtl="0">
              <a:lnSpc>
                <a:spcPct val="120000"/>
              </a:lnSpc>
              <a:spcBef>
                <a:spcPts val="600"/>
              </a:spcBef>
              <a:spcAft>
                <a:spcPts val="0"/>
              </a:spcAft>
              <a:buClr>
                <a:schemeClr val="dk2"/>
              </a:buClr>
              <a:buSzPts val="1400"/>
              <a:buFont typeface="Arial"/>
              <a:buNone/>
              <a:defRPr/>
            </a:lvl2pPr>
            <a:lvl3pPr marL="1371600" lvl="2" indent="-228600" algn="l" rtl="0">
              <a:lnSpc>
                <a:spcPct val="120000"/>
              </a:lnSpc>
              <a:spcBef>
                <a:spcPts val="600"/>
              </a:spcBef>
              <a:spcAft>
                <a:spcPts val="0"/>
              </a:spcAft>
              <a:buClr>
                <a:schemeClr val="dk2"/>
              </a:buClr>
              <a:buSzPts val="1400"/>
              <a:buFont typeface="Arial"/>
              <a:buNone/>
              <a:defRPr/>
            </a:lvl3pPr>
            <a:lvl4pPr marL="1828800" lvl="3" indent="-228600" algn="l" rtl="0">
              <a:lnSpc>
                <a:spcPct val="120000"/>
              </a:lnSpc>
              <a:spcBef>
                <a:spcPts val="600"/>
              </a:spcBef>
              <a:spcAft>
                <a:spcPts val="0"/>
              </a:spcAft>
              <a:buClr>
                <a:schemeClr val="dk2"/>
              </a:buClr>
              <a:buSzPts val="1400"/>
              <a:buFont typeface="Arial"/>
              <a:buNone/>
              <a:defRPr/>
            </a:lvl4pPr>
            <a:lvl5pPr marL="2286000" lvl="4" indent="-228600" algn="l" rtl="0">
              <a:lnSpc>
                <a:spcPct val="120000"/>
              </a:lnSpc>
              <a:spcBef>
                <a:spcPts val="600"/>
              </a:spcBef>
              <a:spcAft>
                <a:spcPts val="0"/>
              </a:spcAft>
              <a:buClr>
                <a:schemeClr val="dk2"/>
              </a:buClr>
              <a:buSzPts val="1400"/>
              <a:buFont typeface="Arial"/>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5395806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ulleted list slide">
  <p:cSld name="Bulleted list slide">
    <p:spTree>
      <p:nvGrpSpPr>
        <p:cNvPr id="1" name="Shape 1005"/>
        <p:cNvGrpSpPr/>
        <p:nvPr/>
      </p:nvGrpSpPr>
      <p:grpSpPr>
        <a:xfrm>
          <a:off x="0" y="0"/>
          <a:ext cx="0" cy="0"/>
          <a:chOff x="0" y="0"/>
          <a:chExt cx="0" cy="0"/>
        </a:xfrm>
      </p:grpSpPr>
      <p:sp>
        <p:nvSpPr>
          <p:cNvPr id="1006" name="Google Shape;1006;p95"/>
          <p:cNvSpPr txBox="1">
            <a:spLocks noGrp="1"/>
          </p:cNvSpPr>
          <p:nvPr>
            <p:ph type="title"/>
          </p:nvPr>
        </p:nvSpPr>
        <p:spPr>
          <a:xfrm>
            <a:off x="609600" y="387148"/>
            <a:ext cx="10698600" cy="6156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lt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07" name="Google Shape;1007;p95"/>
          <p:cNvSpPr txBox="1">
            <a:spLocks noGrp="1"/>
          </p:cNvSpPr>
          <p:nvPr>
            <p:ph type="body" idx="1"/>
          </p:nvPr>
        </p:nvSpPr>
        <p:spPr>
          <a:xfrm>
            <a:off x="609600" y="1371600"/>
            <a:ext cx="10972800" cy="4724400"/>
          </a:xfrm>
          <a:prstGeom prst="rect">
            <a:avLst/>
          </a:prstGeom>
          <a:noFill/>
          <a:ln>
            <a:noFill/>
          </a:ln>
        </p:spPr>
        <p:txBody>
          <a:bodyPr spcFirstLastPara="1" wrap="square" lIns="0" tIns="0" rIns="0" bIns="0" anchor="t" anchorCtr="0"/>
          <a:lstStyle>
            <a:lvl1pPr marL="457200" lvl="0" indent="-330200" algn="l" rtl="0">
              <a:lnSpc>
                <a:spcPct val="120000"/>
              </a:lnSpc>
              <a:spcBef>
                <a:spcPts val="1200"/>
              </a:spcBef>
              <a:spcAft>
                <a:spcPts val="0"/>
              </a:spcAft>
              <a:buClr>
                <a:schemeClr val="accent1"/>
              </a:buClr>
              <a:buSzPts val="1600"/>
              <a:buChar char="•"/>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08" name="Google Shape;1008;p95"/>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09" name="Google Shape;1009;p95"/>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sz="800">
                <a:solidFill>
                  <a:schemeClr val="dk2"/>
                </a:solidFill>
                <a:latin typeface="Arial"/>
                <a:ea typeface="Arial"/>
                <a:cs typeface="Arial"/>
                <a:sym typeface="Arial"/>
              </a:defRPr>
            </a:lvl1pPr>
            <a:lvl2pPr marL="0" lvl="1" indent="0" algn="r" rtl="0">
              <a:spcBef>
                <a:spcPts val="0"/>
              </a:spcBef>
              <a:buNone/>
              <a:defRPr sz="800">
                <a:solidFill>
                  <a:schemeClr val="dk2"/>
                </a:solidFill>
                <a:latin typeface="Arial"/>
                <a:ea typeface="Arial"/>
                <a:cs typeface="Arial"/>
                <a:sym typeface="Arial"/>
              </a:defRPr>
            </a:lvl2pPr>
            <a:lvl3pPr marL="0" lvl="2" indent="0" algn="r" rtl="0">
              <a:spcBef>
                <a:spcPts val="0"/>
              </a:spcBef>
              <a:buNone/>
              <a:defRPr sz="800">
                <a:solidFill>
                  <a:schemeClr val="dk2"/>
                </a:solidFill>
                <a:latin typeface="Arial"/>
                <a:ea typeface="Arial"/>
                <a:cs typeface="Arial"/>
                <a:sym typeface="Arial"/>
              </a:defRPr>
            </a:lvl3pPr>
            <a:lvl4pPr marL="0" lvl="3" indent="0" algn="r" rtl="0">
              <a:spcBef>
                <a:spcPts val="0"/>
              </a:spcBef>
              <a:buNone/>
              <a:defRPr sz="800">
                <a:solidFill>
                  <a:schemeClr val="dk2"/>
                </a:solidFill>
                <a:latin typeface="Arial"/>
                <a:ea typeface="Arial"/>
                <a:cs typeface="Arial"/>
                <a:sym typeface="Arial"/>
              </a:defRPr>
            </a:lvl4pPr>
            <a:lvl5pPr marL="0" lvl="4" indent="0" algn="r" rtl="0">
              <a:spcBef>
                <a:spcPts val="0"/>
              </a:spcBef>
              <a:buNone/>
              <a:defRPr sz="800">
                <a:solidFill>
                  <a:schemeClr val="dk2"/>
                </a:solidFill>
                <a:latin typeface="Arial"/>
                <a:ea typeface="Arial"/>
                <a:cs typeface="Arial"/>
                <a:sym typeface="Arial"/>
              </a:defRPr>
            </a:lvl5pPr>
            <a:lvl6pPr marL="0" lvl="5" indent="0" algn="r" rtl="0">
              <a:spcBef>
                <a:spcPts val="0"/>
              </a:spcBef>
              <a:buNone/>
              <a:defRPr sz="800">
                <a:solidFill>
                  <a:schemeClr val="dk2"/>
                </a:solidFill>
                <a:latin typeface="Arial"/>
                <a:ea typeface="Arial"/>
                <a:cs typeface="Arial"/>
                <a:sym typeface="Arial"/>
              </a:defRPr>
            </a:lvl6pPr>
            <a:lvl7pPr marL="0" lvl="6" indent="0" algn="r" rtl="0">
              <a:spcBef>
                <a:spcPts val="0"/>
              </a:spcBef>
              <a:buNone/>
              <a:defRPr sz="800">
                <a:solidFill>
                  <a:schemeClr val="dk2"/>
                </a:solidFill>
                <a:latin typeface="Arial"/>
                <a:ea typeface="Arial"/>
                <a:cs typeface="Arial"/>
                <a:sym typeface="Arial"/>
              </a:defRPr>
            </a:lvl7pPr>
            <a:lvl8pPr marL="0" lvl="7" indent="0" algn="r" rtl="0">
              <a:spcBef>
                <a:spcPts val="0"/>
              </a:spcBef>
              <a:buNone/>
              <a:defRPr sz="800">
                <a:solidFill>
                  <a:schemeClr val="dk2"/>
                </a:solidFill>
                <a:latin typeface="Arial"/>
                <a:ea typeface="Arial"/>
                <a:cs typeface="Arial"/>
                <a:sym typeface="Arial"/>
              </a:defRPr>
            </a:lvl8pPr>
            <a:lvl9pPr marL="0" lvl="8" indent="0" algn="r" rtl="0">
              <a:spcBef>
                <a:spcPts val="0"/>
              </a:spcBef>
              <a:buNone/>
              <a:defRPr sz="800">
                <a:solidFill>
                  <a:schemeClr val="dk2"/>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t>‹#›</a:t>
            </a:fld>
            <a:endParaRPr/>
          </a:p>
        </p:txBody>
      </p:sp>
    </p:spTree>
    <p:extLst>
      <p:ext uri="{BB962C8B-B14F-4D97-AF65-F5344CB8AC3E}">
        <p14:creationId xmlns:p14="http://schemas.microsoft.com/office/powerpoint/2010/main" val="31564925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ed list slide">
  <p:cSld name="Numbered list slide">
    <p:spTree>
      <p:nvGrpSpPr>
        <p:cNvPr id="1" name="Shape 1010"/>
        <p:cNvGrpSpPr/>
        <p:nvPr/>
      </p:nvGrpSpPr>
      <p:grpSpPr>
        <a:xfrm>
          <a:off x="0" y="0"/>
          <a:ext cx="0" cy="0"/>
          <a:chOff x="0" y="0"/>
          <a:chExt cx="0" cy="0"/>
        </a:xfrm>
      </p:grpSpPr>
      <p:sp>
        <p:nvSpPr>
          <p:cNvPr id="1011" name="Google Shape;1011;p96"/>
          <p:cNvSpPr txBox="1">
            <a:spLocks noGrp="1"/>
          </p:cNvSpPr>
          <p:nvPr>
            <p:ph type="title"/>
          </p:nvPr>
        </p:nvSpPr>
        <p:spPr>
          <a:xfrm>
            <a:off x="609600" y="387148"/>
            <a:ext cx="10698600" cy="6156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lt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12" name="Google Shape;1012;p96"/>
          <p:cNvSpPr txBox="1">
            <a:spLocks noGrp="1"/>
          </p:cNvSpPr>
          <p:nvPr>
            <p:ph type="body" idx="1"/>
          </p:nvPr>
        </p:nvSpPr>
        <p:spPr>
          <a:xfrm>
            <a:off x="609600" y="1371600"/>
            <a:ext cx="10972800" cy="4724400"/>
          </a:xfrm>
          <a:prstGeom prst="rect">
            <a:avLst/>
          </a:prstGeom>
          <a:noFill/>
          <a:ln>
            <a:noFill/>
          </a:ln>
        </p:spPr>
        <p:txBody>
          <a:bodyPr spcFirstLastPara="1" wrap="square" lIns="0" tIns="0" rIns="0" bIns="0" anchor="t" anchorCtr="0"/>
          <a:lstStyle>
            <a:lvl1pPr marL="457200" lvl="0" indent="-330200" algn="l" rtl="0">
              <a:lnSpc>
                <a:spcPct val="120000"/>
              </a:lnSpc>
              <a:spcBef>
                <a:spcPts val="1200"/>
              </a:spcBef>
              <a:spcAft>
                <a:spcPts val="0"/>
              </a:spcAft>
              <a:buClr>
                <a:schemeClr val="accent1"/>
              </a:buClr>
              <a:buSzPts val="1600"/>
              <a:buFont typeface="Arial"/>
              <a:buAutoNum type="arabicPeriod"/>
              <a:defRPr/>
            </a:lvl1pPr>
            <a:lvl2pPr marL="914400" lvl="1" indent="-317500" algn="l" rtl="0">
              <a:lnSpc>
                <a:spcPct val="120000"/>
              </a:lnSpc>
              <a:spcBef>
                <a:spcPts val="600"/>
              </a:spcBef>
              <a:spcAft>
                <a:spcPts val="0"/>
              </a:spcAft>
              <a:buClr>
                <a:schemeClr val="dk2"/>
              </a:buClr>
              <a:buSzPts val="1400"/>
              <a:buFont typeface="Arial"/>
              <a:buAutoNum type="arabicPeriod"/>
              <a:defRPr/>
            </a:lvl2pPr>
            <a:lvl3pPr marL="1371600" lvl="2" indent="-317500" algn="l" rtl="0">
              <a:lnSpc>
                <a:spcPct val="120000"/>
              </a:lnSpc>
              <a:spcBef>
                <a:spcPts val="600"/>
              </a:spcBef>
              <a:spcAft>
                <a:spcPts val="0"/>
              </a:spcAft>
              <a:buClr>
                <a:schemeClr val="dk2"/>
              </a:buClr>
              <a:buSzPts val="1400"/>
              <a:buFont typeface="Arial"/>
              <a:buAutoNum type="arabicPeriod"/>
              <a:defRPr/>
            </a:lvl3pPr>
            <a:lvl4pPr marL="1828800" lvl="3" indent="-317500" algn="l" rtl="0">
              <a:lnSpc>
                <a:spcPct val="120000"/>
              </a:lnSpc>
              <a:spcBef>
                <a:spcPts val="600"/>
              </a:spcBef>
              <a:spcAft>
                <a:spcPts val="0"/>
              </a:spcAft>
              <a:buClr>
                <a:schemeClr val="dk2"/>
              </a:buClr>
              <a:buSzPts val="1400"/>
              <a:buFont typeface="Arial"/>
              <a:buAutoNum type="arabicPeriod"/>
              <a:defRPr/>
            </a:lvl4pPr>
            <a:lvl5pPr marL="2286000" lvl="4" indent="-317500" algn="l" rtl="0">
              <a:lnSpc>
                <a:spcPct val="120000"/>
              </a:lnSpc>
              <a:spcBef>
                <a:spcPts val="600"/>
              </a:spcBef>
              <a:spcAft>
                <a:spcPts val="0"/>
              </a:spcAft>
              <a:buClr>
                <a:schemeClr val="dk2"/>
              </a:buClr>
              <a:buSzPts val="1400"/>
              <a:buFont typeface="Arial"/>
              <a:buAutoNum type="arabicPeriod"/>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13" name="Google Shape;1013;p96"/>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14" name="Google Shape;1014;p96"/>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sz="800">
                <a:solidFill>
                  <a:schemeClr val="dk2"/>
                </a:solidFill>
                <a:latin typeface="Arial"/>
                <a:ea typeface="Arial"/>
                <a:cs typeface="Arial"/>
                <a:sym typeface="Arial"/>
              </a:defRPr>
            </a:lvl1pPr>
            <a:lvl2pPr marL="0" lvl="1" indent="0" algn="r" rtl="0">
              <a:spcBef>
                <a:spcPts val="0"/>
              </a:spcBef>
              <a:buNone/>
              <a:defRPr sz="800">
                <a:solidFill>
                  <a:schemeClr val="dk2"/>
                </a:solidFill>
                <a:latin typeface="Arial"/>
                <a:ea typeface="Arial"/>
                <a:cs typeface="Arial"/>
                <a:sym typeface="Arial"/>
              </a:defRPr>
            </a:lvl2pPr>
            <a:lvl3pPr marL="0" lvl="2" indent="0" algn="r" rtl="0">
              <a:spcBef>
                <a:spcPts val="0"/>
              </a:spcBef>
              <a:buNone/>
              <a:defRPr sz="800">
                <a:solidFill>
                  <a:schemeClr val="dk2"/>
                </a:solidFill>
                <a:latin typeface="Arial"/>
                <a:ea typeface="Arial"/>
                <a:cs typeface="Arial"/>
                <a:sym typeface="Arial"/>
              </a:defRPr>
            </a:lvl3pPr>
            <a:lvl4pPr marL="0" lvl="3" indent="0" algn="r" rtl="0">
              <a:spcBef>
                <a:spcPts val="0"/>
              </a:spcBef>
              <a:buNone/>
              <a:defRPr sz="800">
                <a:solidFill>
                  <a:schemeClr val="dk2"/>
                </a:solidFill>
                <a:latin typeface="Arial"/>
                <a:ea typeface="Arial"/>
                <a:cs typeface="Arial"/>
                <a:sym typeface="Arial"/>
              </a:defRPr>
            </a:lvl4pPr>
            <a:lvl5pPr marL="0" lvl="4" indent="0" algn="r" rtl="0">
              <a:spcBef>
                <a:spcPts val="0"/>
              </a:spcBef>
              <a:buNone/>
              <a:defRPr sz="800">
                <a:solidFill>
                  <a:schemeClr val="dk2"/>
                </a:solidFill>
                <a:latin typeface="Arial"/>
                <a:ea typeface="Arial"/>
                <a:cs typeface="Arial"/>
                <a:sym typeface="Arial"/>
              </a:defRPr>
            </a:lvl5pPr>
            <a:lvl6pPr marL="0" lvl="5" indent="0" algn="r" rtl="0">
              <a:spcBef>
                <a:spcPts val="0"/>
              </a:spcBef>
              <a:buNone/>
              <a:defRPr sz="800">
                <a:solidFill>
                  <a:schemeClr val="dk2"/>
                </a:solidFill>
                <a:latin typeface="Arial"/>
                <a:ea typeface="Arial"/>
                <a:cs typeface="Arial"/>
                <a:sym typeface="Arial"/>
              </a:defRPr>
            </a:lvl6pPr>
            <a:lvl7pPr marL="0" lvl="6" indent="0" algn="r" rtl="0">
              <a:spcBef>
                <a:spcPts val="0"/>
              </a:spcBef>
              <a:buNone/>
              <a:defRPr sz="800">
                <a:solidFill>
                  <a:schemeClr val="dk2"/>
                </a:solidFill>
                <a:latin typeface="Arial"/>
                <a:ea typeface="Arial"/>
                <a:cs typeface="Arial"/>
                <a:sym typeface="Arial"/>
              </a:defRPr>
            </a:lvl7pPr>
            <a:lvl8pPr marL="0" lvl="7" indent="0" algn="r" rtl="0">
              <a:spcBef>
                <a:spcPts val="0"/>
              </a:spcBef>
              <a:buNone/>
              <a:defRPr sz="800">
                <a:solidFill>
                  <a:schemeClr val="dk2"/>
                </a:solidFill>
                <a:latin typeface="Arial"/>
                <a:ea typeface="Arial"/>
                <a:cs typeface="Arial"/>
                <a:sym typeface="Arial"/>
              </a:defRPr>
            </a:lvl8pPr>
            <a:lvl9pPr marL="0" lvl="8" indent="0" algn="r" rtl="0">
              <a:spcBef>
                <a:spcPts val="0"/>
              </a:spcBef>
              <a:buNone/>
              <a:defRPr sz="800">
                <a:solidFill>
                  <a:schemeClr val="dk2"/>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t>‹#›</a:t>
            </a:fld>
            <a:endParaRPr/>
          </a:p>
        </p:txBody>
      </p:sp>
    </p:spTree>
    <p:extLst>
      <p:ext uri="{BB962C8B-B14F-4D97-AF65-F5344CB8AC3E}">
        <p14:creationId xmlns:p14="http://schemas.microsoft.com/office/powerpoint/2010/main" val="5613892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
  <p:cSld name="Title only ">
    <p:spTree>
      <p:nvGrpSpPr>
        <p:cNvPr id="1" name="Shape 1015"/>
        <p:cNvGrpSpPr/>
        <p:nvPr/>
      </p:nvGrpSpPr>
      <p:grpSpPr>
        <a:xfrm>
          <a:off x="0" y="0"/>
          <a:ext cx="0" cy="0"/>
          <a:chOff x="0" y="0"/>
          <a:chExt cx="0" cy="0"/>
        </a:xfrm>
      </p:grpSpPr>
      <p:sp>
        <p:nvSpPr>
          <p:cNvPr id="1016" name="Google Shape;1016;p97"/>
          <p:cNvSpPr txBox="1">
            <a:spLocks noGrp="1"/>
          </p:cNvSpPr>
          <p:nvPr>
            <p:ph type="title"/>
          </p:nvPr>
        </p:nvSpPr>
        <p:spPr>
          <a:xfrm>
            <a:off x="609600" y="387148"/>
            <a:ext cx="10698600" cy="6156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lt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17" name="Google Shape;1017;p97"/>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18" name="Google Shape;1018;p97"/>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sz="800">
                <a:solidFill>
                  <a:schemeClr val="dk2"/>
                </a:solidFill>
                <a:latin typeface="Arial"/>
                <a:ea typeface="Arial"/>
                <a:cs typeface="Arial"/>
                <a:sym typeface="Arial"/>
              </a:defRPr>
            </a:lvl1pPr>
            <a:lvl2pPr marL="0" lvl="1" indent="0" algn="r" rtl="0">
              <a:spcBef>
                <a:spcPts val="0"/>
              </a:spcBef>
              <a:buNone/>
              <a:defRPr sz="800">
                <a:solidFill>
                  <a:schemeClr val="dk2"/>
                </a:solidFill>
                <a:latin typeface="Arial"/>
                <a:ea typeface="Arial"/>
                <a:cs typeface="Arial"/>
                <a:sym typeface="Arial"/>
              </a:defRPr>
            </a:lvl2pPr>
            <a:lvl3pPr marL="0" lvl="2" indent="0" algn="r" rtl="0">
              <a:spcBef>
                <a:spcPts val="0"/>
              </a:spcBef>
              <a:buNone/>
              <a:defRPr sz="800">
                <a:solidFill>
                  <a:schemeClr val="dk2"/>
                </a:solidFill>
                <a:latin typeface="Arial"/>
                <a:ea typeface="Arial"/>
                <a:cs typeface="Arial"/>
                <a:sym typeface="Arial"/>
              </a:defRPr>
            </a:lvl3pPr>
            <a:lvl4pPr marL="0" lvl="3" indent="0" algn="r" rtl="0">
              <a:spcBef>
                <a:spcPts val="0"/>
              </a:spcBef>
              <a:buNone/>
              <a:defRPr sz="800">
                <a:solidFill>
                  <a:schemeClr val="dk2"/>
                </a:solidFill>
                <a:latin typeface="Arial"/>
                <a:ea typeface="Arial"/>
                <a:cs typeface="Arial"/>
                <a:sym typeface="Arial"/>
              </a:defRPr>
            </a:lvl4pPr>
            <a:lvl5pPr marL="0" lvl="4" indent="0" algn="r" rtl="0">
              <a:spcBef>
                <a:spcPts val="0"/>
              </a:spcBef>
              <a:buNone/>
              <a:defRPr sz="800">
                <a:solidFill>
                  <a:schemeClr val="dk2"/>
                </a:solidFill>
                <a:latin typeface="Arial"/>
                <a:ea typeface="Arial"/>
                <a:cs typeface="Arial"/>
                <a:sym typeface="Arial"/>
              </a:defRPr>
            </a:lvl5pPr>
            <a:lvl6pPr marL="0" lvl="5" indent="0" algn="r" rtl="0">
              <a:spcBef>
                <a:spcPts val="0"/>
              </a:spcBef>
              <a:buNone/>
              <a:defRPr sz="800">
                <a:solidFill>
                  <a:schemeClr val="dk2"/>
                </a:solidFill>
                <a:latin typeface="Arial"/>
                <a:ea typeface="Arial"/>
                <a:cs typeface="Arial"/>
                <a:sym typeface="Arial"/>
              </a:defRPr>
            </a:lvl6pPr>
            <a:lvl7pPr marL="0" lvl="6" indent="0" algn="r" rtl="0">
              <a:spcBef>
                <a:spcPts val="0"/>
              </a:spcBef>
              <a:buNone/>
              <a:defRPr sz="800">
                <a:solidFill>
                  <a:schemeClr val="dk2"/>
                </a:solidFill>
                <a:latin typeface="Arial"/>
                <a:ea typeface="Arial"/>
                <a:cs typeface="Arial"/>
                <a:sym typeface="Arial"/>
              </a:defRPr>
            </a:lvl7pPr>
            <a:lvl8pPr marL="0" lvl="7" indent="0" algn="r" rtl="0">
              <a:spcBef>
                <a:spcPts val="0"/>
              </a:spcBef>
              <a:buNone/>
              <a:defRPr sz="800">
                <a:solidFill>
                  <a:schemeClr val="dk2"/>
                </a:solidFill>
                <a:latin typeface="Arial"/>
                <a:ea typeface="Arial"/>
                <a:cs typeface="Arial"/>
                <a:sym typeface="Arial"/>
              </a:defRPr>
            </a:lvl8pPr>
            <a:lvl9pPr marL="0" lvl="8" indent="0" algn="r" rtl="0">
              <a:spcBef>
                <a:spcPts val="0"/>
              </a:spcBef>
              <a:buNone/>
              <a:defRPr sz="800">
                <a:solidFill>
                  <a:schemeClr val="dk2"/>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t>‹#›</a:t>
            </a:fld>
            <a:endParaRPr/>
          </a:p>
        </p:txBody>
      </p:sp>
    </p:spTree>
    <p:extLst>
      <p:ext uri="{BB962C8B-B14F-4D97-AF65-F5344CB8AC3E}">
        <p14:creationId xmlns:p14="http://schemas.microsoft.com/office/powerpoint/2010/main" val="9351780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1_Quote slide">
  <p:cSld name="1_Quote slide">
    <p:bg>
      <p:bgPr>
        <a:gradFill>
          <a:gsLst>
            <a:gs pos="0">
              <a:schemeClr val="lt2"/>
            </a:gs>
            <a:gs pos="50000">
              <a:srgbClr val="5A906C"/>
            </a:gs>
            <a:gs pos="100000">
              <a:srgbClr val="B0D235"/>
            </a:gs>
          </a:gsLst>
          <a:lin ang="18900044" scaled="0"/>
        </a:gradFill>
        <a:effectLst/>
      </p:bgPr>
    </p:bg>
    <p:spTree>
      <p:nvGrpSpPr>
        <p:cNvPr id="1" name="Shape 1019"/>
        <p:cNvGrpSpPr/>
        <p:nvPr/>
      </p:nvGrpSpPr>
      <p:grpSpPr>
        <a:xfrm>
          <a:off x="0" y="0"/>
          <a:ext cx="0" cy="0"/>
          <a:chOff x="0" y="0"/>
          <a:chExt cx="0" cy="0"/>
        </a:xfrm>
      </p:grpSpPr>
      <p:sp>
        <p:nvSpPr>
          <p:cNvPr id="1020" name="Google Shape;1020;p98"/>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21" name="Google Shape;1021;p98"/>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sz="800">
                <a:solidFill>
                  <a:schemeClr val="lt1"/>
                </a:solidFill>
                <a:latin typeface="Arial"/>
                <a:ea typeface="Arial"/>
                <a:cs typeface="Arial"/>
                <a:sym typeface="Arial"/>
              </a:defRPr>
            </a:lvl1pPr>
            <a:lvl2pPr marL="0" lvl="1" indent="0" algn="r" rtl="0">
              <a:spcBef>
                <a:spcPts val="0"/>
              </a:spcBef>
              <a:buNone/>
              <a:defRPr sz="800">
                <a:solidFill>
                  <a:schemeClr val="lt1"/>
                </a:solidFill>
                <a:latin typeface="Arial"/>
                <a:ea typeface="Arial"/>
                <a:cs typeface="Arial"/>
                <a:sym typeface="Arial"/>
              </a:defRPr>
            </a:lvl2pPr>
            <a:lvl3pPr marL="0" lvl="2" indent="0" algn="r" rtl="0">
              <a:spcBef>
                <a:spcPts val="0"/>
              </a:spcBef>
              <a:buNone/>
              <a:defRPr sz="800">
                <a:solidFill>
                  <a:schemeClr val="lt1"/>
                </a:solidFill>
                <a:latin typeface="Arial"/>
                <a:ea typeface="Arial"/>
                <a:cs typeface="Arial"/>
                <a:sym typeface="Arial"/>
              </a:defRPr>
            </a:lvl3pPr>
            <a:lvl4pPr marL="0" lvl="3" indent="0" algn="r" rtl="0">
              <a:spcBef>
                <a:spcPts val="0"/>
              </a:spcBef>
              <a:buNone/>
              <a:defRPr sz="800">
                <a:solidFill>
                  <a:schemeClr val="lt1"/>
                </a:solidFill>
                <a:latin typeface="Arial"/>
                <a:ea typeface="Arial"/>
                <a:cs typeface="Arial"/>
                <a:sym typeface="Arial"/>
              </a:defRPr>
            </a:lvl4pPr>
            <a:lvl5pPr marL="0" lvl="4" indent="0" algn="r" rtl="0">
              <a:spcBef>
                <a:spcPts val="0"/>
              </a:spcBef>
              <a:buNone/>
              <a:defRPr sz="800">
                <a:solidFill>
                  <a:schemeClr val="lt1"/>
                </a:solidFill>
                <a:latin typeface="Arial"/>
                <a:ea typeface="Arial"/>
                <a:cs typeface="Arial"/>
                <a:sym typeface="Arial"/>
              </a:defRPr>
            </a:lvl5pPr>
            <a:lvl6pPr marL="0" lvl="5" indent="0" algn="r" rtl="0">
              <a:spcBef>
                <a:spcPts val="0"/>
              </a:spcBef>
              <a:buNone/>
              <a:defRPr sz="800">
                <a:solidFill>
                  <a:schemeClr val="lt1"/>
                </a:solidFill>
                <a:latin typeface="Arial"/>
                <a:ea typeface="Arial"/>
                <a:cs typeface="Arial"/>
                <a:sym typeface="Arial"/>
              </a:defRPr>
            </a:lvl6pPr>
            <a:lvl7pPr marL="0" lvl="6" indent="0" algn="r" rtl="0">
              <a:spcBef>
                <a:spcPts val="0"/>
              </a:spcBef>
              <a:buNone/>
              <a:defRPr sz="800">
                <a:solidFill>
                  <a:schemeClr val="lt1"/>
                </a:solidFill>
                <a:latin typeface="Arial"/>
                <a:ea typeface="Arial"/>
                <a:cs typeface="Arial"/>
                <a:sym typeface="Arial"/>
              </a:defRPr>
            </a:lvl7pPr>
            <a:lvl8pPr marL="0" lvl="7" indent="0" algn="r" rtl="0">
              <a:spcBef>
                <a:spcPts val="0"/>
              </a:spcBef>
              <a:buNone/>
              <a:defRPr sz="800">
                <a:solidFill>
                  <a:schemeClr val="lt1"/>
                </a:solidFill>
                <a:latin typeface="Arial"/>
                <a:ea typeface="Arial"/>
                <a:cs typeface="Arial"/>
                <a:sym typeface="Arial"/>
              </a:defRPr>
            </a:lvl8pPr>
            <a:lvl9pPr marL="0" lvl="8" indent="0" algn="r" rtl="0">
              <a:spcBef>
                <a:spcPts val="0"/>
              </a:spcBef>
              <a:buNone/>
              <a:defRPr sz="800">
                <a:solidFill>
                  <a:schemeClr val="lt1"/>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t>‹#›</a:t>
            </a:fld>
            <a:endParaRPr/>
          </a:p>
        </p:txBody>
      </p:sp>
      <p:grpSp>
        <p:nvGrpSpPr>
          <p:cNvPr id="1022" name="Google Shape;1022;p98"/>
          <p:cNvGrpSpPr/>
          <p:nvPr/>
        </p:nvGrpSpPr>
        <p:grpSpPr>
          <a:xfrm>
            <a:off x="11236984" y="6273085"/>
            <a:ext cx="365319" cy="255622"/>
            <a:chOff x="6935788" y="3157538"/>
            <a:chExt cx="1136650" cy="795338"/>
          </a:xfrm>
        </p:grpSpPr>
        <p:sp>
          <p:nvSpPr>
            <p:cNvPr id="1023" name="Google Shape;1023;p98"/>
            <p:cNvSpPr/>
            <p:nvPr/>
          </p:nvSpPr>
          <p:spPr>
            <a:xfrm>
              <a:off x="7580313" y="3157538"/>
              <a:ext cx="492125" cy="334963"/>
            </a:xfrm>
            <a:custGeom>
              <a:avLst/>
              <a:gdLst/>
              <a:ahLst/>
              <a:cxnLst/>
              <a:rect l="l" t="t" r="r" b="b"/>
              <a:pathLst>
                <a:path w="1369" h="929" extrusionOk="0">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4" name="Google Shape;1024;p98"/>
            <p:cNvSpPr/>
            <p:nvPr/>
          </p:nvSpPr>
          <p:spPr>
            <a:xfrm>
              <a:off x="7580313" y="3619500"/>
              <a:ext cx="492125" cy="333375"/>
            </a:xfrm>
            <a:custGeom>
              <a:avLst/>
              <a:gdLst/>
              <a:ahLst/>
              <a:cxnLst/>
              <a:rect l="l" t="t" r="r" b="b"/>
              <a:pathLst>
                <a:path w="1369" h="928" extrusionOk="0">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5" name="Google Shape;1025;p98"/>
            <p:cNvSpPr/>
            <p:nvPr/>
          </p:nvSpPr>
          <p:spPr>
            <a:xfrm>
              <a:off x="6935788" y="3157538"/>
              <a:ext cx="703264" cy="795338"/>
            </a:xfrm>
            <a:custGeom>
              <a:avLst/>
              <a:gdLst/>
              <a:ahLst/>
              <a:cxnLst/>
              <a:rect l="l" t="t" r="r" b="b"/>
              <a:pathLst>
                <a:path w="1954" h="2208" extrusionOk="0">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026" name="Google Shape;1026;p98"/>
          <p:cNvSpPr/>
          <p:nvPr/>
        </p:nvSpPr>
        <p:spPr>
          <a:xfrm>
            <a:off x="631690" y="481013"/>
            <a:ext cx="1044081" cy="873125"/>
          </a:xfrm>
          <a:custGeom>
            <a:avLst/>
            <a:gdLst/>
            <a:ahLst/>
            <a:cxnLst/>
            <a:rect l="l" t="t" r="r" b="b"/>
            <a:pathLst>
              <a:path w="1044081" h="873125" extrusionOk="0">
                <a:moveTo>
                  <a:pt x="890811" y="0"/>
                </a:moveTo>
                <a:cubicBezTo>
                  <a:pt x="899679" y="0"/>
                  <a:pt x="908547" y="556"/>
                  <a:pt x="916860" y="1667"/>
                </a:cubicBezTo>
                <a:cubicBezTo>
                  <a:pt x="924620" y="2779"/>
                  <a:pt x="931825" y="7225"/>
                  <a:pt x="935704" y="13894"/>
                </a:cubicBezTo>
                <a:cubicBezTo>
                  <a:pt x="940138" y="20564"/>
                  <a:pt x="941247" y="28900"/>
                  <a:pt x="939584" y="36681"/>
                </a:cubicBezTo>
                <a:cubicBezTo>
                  <a:pt x="939584" y="36681"/>
                  <a:pt x="939584" y="36681"/>
                  <a:pt x="914089" y="126717"/>
                </a:cubicBezTo>
                <a:cubicBezTo>
                  <a:pt x="911318" y="137277"/>
                  <a:pt x="902450" y="144502"/>
                  <a:pt x="891920" y="146169"/>
                </a:cubicBezTo>
                <a:cubicBezTo>
                  <a:pt x="776639" y="163398"/>
                  <a:pt x="718998" y="315681"/>
                  <a:pt x="695166" y="404050"/>
                </a:cubicBezTo>
                <a:cubicBezTo>
                  <a:pt x="720107" y="393490"/>
                  <a:pt x="752252" y="384597"/>
                  <a:pt x="790495" y="384597"/>
                </a:cubicBezTo>
                <a:cubicBezTo>
                  <a:pt x="815435" y="384597"/>
                  <a:pt x="841484" y="388488"/>
                  <a:pt x="866979" y="395713"/>
                </a:cubicBezTo>
                <a:cubicBezTo>
                  <a:pt x="929608" y="413498"/>
                  <a:pt x="981152" y="454625"/>
                  <a:pt x="1012743" y="510759"/>
                </a:cubicBezTo>
                <a:cubicBezTo>
                  <a:pt x="1044335" y="566892"/>
                  <a:pt x="1052648" y="632474"/>
                  <a:pt x="1034913" y="695277"/>
                </a:cubicBezTo>
                <a:cubicBezTo>
                  <a:pt x="1005538" y="799763"/>
                  <a:pt x="909655" y="873125"/>
                  <a:pt x="801579" y="873125"/>
                </a:cubicBezTo>
                <a:cubicBezTo>
                  <a:pt x="801025" y="873125"/>
                  <a:pt x="801025" y="873125"/>
                  <a:pt x="800471" y="873125"/>
                </a:cubicBezTo>
                <a:cubicBezTo>
                  <a:pt x="712902" y="869235"/>
                  <a:pt x="644730" y="835332"/>
                  <a:pt x="598175" y="770862"/>
                </a:cubicBezTo>
                <a:cubicBezTo>
                  <a:pt x="514485" y="655816"/>
                  <a:pt x="524461" y="472966"/>
                  <a:pt x="558270" y="351807"/>
                </a:cubicBezTo>
                <a:cubicBezTo>
                  <a:pt x="615910" y="144502"/>
                  <a:pt x="752806" y="0"/>
                  <a:pt x="890811" y="0"/>
                </a:cubicBezTo>
                <a:close/>
                <a:moveTo>
                  <a:pt x="357799" y="0"/>
                </a:moveTo>
                <a:cubicBezTo>
                  <a:pt x="366676" y="0"/>
                  <a:pt x="374998" y="556"/>
                  <a:pt x="383875" y="1667"/>
                </a:cubicBezTo>
                <a:cubicBezTo>
                  <a:pt x="391642" y="2779"/>
                  <a:pt x="398300" y="7225"/>
                  <a:pt x="402739" y="13894"/>
                </a:cubicBezTo>
                <a:cubicBezTo>
                  <a:pt x="407177" y="20564"/>
                  <a:pt x="408287" y="28900"/>
                  <a:pt x="406067" y="36681"/>
                </a:cubicBezTo>
                <a:cubicBezTo>
                  <a:pt x="406067" y="36681"/>
                  <a:pt x="406067" y="36681"/>
                  <a:pt x="381101" y="126717"/>
                </a:cubicBezTo>
                <a:cubicBezTo>
                  <a:pt x="378327" y="137277"/>
                  <a:pt x="369450" y="144502"/>
                  <a:pt x="358909" y="146169"/>
                </a:cubicBezTo>
                <a:cubicBezTo>
                  <a:pt x="243509" y="163398"/>
                  <a:pt x="185809" y="315681"/>
                  <a:pt x="161397" y="404050"/>
                </a:cubicBezTo>
                <a:cubicBezTo>
                  <a:pt x="186364" y="393490"/>
                  <a:pt x="219097" y="384597"/>
                  <a:pt x="257379" y="384597"/>
                </a:cubicBezTo>
                <a:cubicBezTo>
                  <a:pt x="282345" y="384597"/>
                  <a:pt x="308421" y="388488"/>
                  <a:pt x="333942" y="395713"/>
                </a:cubicBezTo>
                <a:cubicBezTo>
                  <a:pt x="396636" y="413498"/>
                  <a:pt x="448233" y="454625"/>
                  <a:pt x="479857" y="510759"/>
                </a:cubicBezTo>
                <a:cubicBezTo>
                  <a:pt x="511481" y="566892"/>
                  <a:pt x="519248" y="632474"/>
                  <a:pt x="502049" y="695277"/>
                </a:cubicBezTo>
                <a:cubicBezTo>
                  <a:pt x="472644" y="799763"/>
                  <a:pt x="376663" y="873125"/>
                  <a:pt x="268475" y="873125"/>
                </a:cubicBezTo>
                <a:cubicBezTo>
                  <a:pt x="267920" y="873125"/>
                  <a:pt x="267920" y="873125"/>
                  <a:pt x="267366" y="873125"/>
                </a:cubicBezTo>
                <a:cubicBezTo>
                  <a:pt x="179706" y="869235"/>
                  <a:pt x="111465" y="835332"/>
                  <a:pt x="64306" y="770862"/>
                </a:cubicBezTo>
                <a:cubicBezTo>
                  <a:pt x="-18915" y="655816"/>
                  <a:pt x="-8928" y="472966"/>
                  <a:pt x="24915" y="351807"/>
                </a:cubicBezTo>
                <a:cubicBezTo>
                  <a:pt x="82615" y="144502"/>
                  <a:pt x="219652" y="0"/>
                  <a:pt x="35779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27" name="Google Shape;1027;p98"/>
          <p:cNvSpPr txBox="1">
            <a:spLocks noGrp="1"/>
          </p:cNvSpPr>
          <p:nvPr>
            <p:ph type="body" idx="1"/>
          </p:nvPr>
        </p:nvSpPr>
        <p:spPr>
          <a:xfrm>
            <a:off x="2219851" y="5089233"/>
            <a:ext cx="8714100" cy="246300"/>
          </a:xfrm>
          <a:prstGeom prst="rect">
            <a:avLst/>
          </a:prstGeom>
          <a:noFill/>
          <a:ln>
            <a:noFill/>
          </a:ln>
        </p:spPr>
        <p:txBody>
          <a:bodyPr spcFirstLastPara="1" wrap="square" lIns="0" tIns="0" rIns="0" bIns="0" anchor="ctr" anchorCtr="0"/>
          <a:lstStyle>
            <a:lvl1pPr marL="457200" lvl="0" indent="-228600" algn="l" rtl="0">
              <a:lnSpc>
                <a:spcPct val="100000"/>
              </a:lnSpc>
              <a:spcBef>
                <a:spcPts val="0"/>
              </a:spcBef>
              <a:spcAft>
                <a:spcPts val="0"/>
              </a:spcAft>
              <a:buSzPts val="1600"/>
              <a:buFont typeface="Arial"/>
              <a:buNone/>
              <a:defRPr sz="1600" cap="none">
                <a:solidFill>
                  <a:schemeClr val="lt1"/>
                </a:solidFill>
                <a:latin typeface="Arial"/>
                <a:ea typeface="Arial"/>
                <a:cs typeface="Arial"/>
                <a:sym typeface="Arial"/>
              </a:defRPr>
            </a:lvl1pPr>
            <a:lvl2pPr marL="914400" lvl="1" indent="-228600" algn="l" rtl="0">
              <a:lnSpc>
                <a:spcPct val="120000"/>
              </a:lnSpc>
              <a:spcBef>
                <a:spcPts val="600"/>
              </a:spcBef>
              <a:spcAft>
                <a:spcPts val="0"/>
              </a:spcAft>
              <a:buClr>
                <a:schemeClr val="dk2"/>
              </a:buClr>
              <a:buSzPts val="1400"/>
              <a:buFont typeface="Arial"/>
              <a:buNone/>
              <a:defRPr/>
            </a:lvl2pPr>
            <a:lvl3pPr marL="1371600" lvl="2" indent="-228600" algn="l" rtl="0">
              <a:lnSpc>
                <a:spcPct val="120000"/>
              </a:lnSpc>
              <a:spcBef>
                <a:spcPts val="600"/>
              </a:spcBef>
              <a:spcAft>
                <a:spcPts val="0"/>
              </a:spcAft>
              <a:buClr>
                <a:schemeClr val="dk2"/>
              </a:buClr>
              <a:buSzPts val="1400"/>
              <a:buFont typeface="Arial"/>
              <a:buNone/>
              <a:defRPr/>
            </a:lvl3pPr>
            <a:lvl4pPr marL="1828800" lvl="3" indent="-228600" algn="l" rtl="0">
              <a:lnSpc>
                <a:spcPct val="120000"/>
              </a:lnSpc>
              <a:spcBef>
                <a:spcPts val="600"/>
              </a:spcBef>
              <a:spcAft>
                <a:spcPts val="0"/>
              </a:spcAft>
              <a:buClr>
                <a:schemeClr val="dk2"/>
              </a:buClr>
              <a:buSzPts val="1400"/>
              <a:buFont typeface="Arial"/>
              <a:buNone/>
              <a:defRPr/>
            </a:lvl4pPr>
            <a:lvl5pPr marL="2286000" lvl="4" indent="-228600" algn="l" rtl="0">
              <a:lnSpc>
                <a:spcPct val="120000"/>
              </a:lnSpc>
              <a:spcBef>
                <a:spcPts val="600"/>
              </a:spcBef>
              <a:spcAft>
                <a:spcPts val="0"/>
              </a:spcAft>
              <a:buClr>
                <a:schemeClr val="dk2"/>
              </a:buClr>
              <a:buSzPts val="1400"/>
              <a:buFont typeface="Arial"/>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28" name="Google Shape;1028;p98"/>
          <p:cNvSpPr txBox="1">
            <a:spLocks noGrp="1"/>
          </p:cNvSpPr>
          <p:nvPr>
            <p:ph type="body" idx="2"/>
          </p:nvPr>
        </p:nvSpPr>
        <p:spPr>
          <a:xfrm>
            <a:off x="2219851" y="5473002"/>
            <a:ext cx="8714100" cy="246300"/>
          </a:xfrm>
          <a:prstGeom prst="rect">
            <a:avLst/>
          </a:prstGeom>
          <a:noFill/>
          <a:ln>
            <a:noFill/>
          </a:ln>
        </p:spPr>
        <p:txBody>
          <a:bodyPr spcFirstLastPara="1" wrap="square" lIns="0" tIns="0" rIns="0" bIns="0" anchor="ctr" anchorCtr="0"/>
          <a:lstStyle>
            <a:lvl1pPr marL="457200" lvl="0" indent="-228600" algn="l" rtl="0">
              <a:lnSpc>
                <a:spcPct val="100000"/>
              </a:lnSpc>
              <a:spcBef>
                <a:spcPts val="0"/>
              </a:spcBef>
              <a:spcAft>
                <a:spcPts val="0"/>
              </a:spcAft>
              <a:buSzPts val="1600"/>
              <a:buFont typeface="Arial"/>
              <a:buNone/>
              <a:defRPr sz="1600" cap="none">
                <a:solidFill>
                  <a:schemeClr val="lt1"/>
                </a:solidFill>
                <a:latin typeface="Arial"/>
                <a:ea typeface="Arial"/>
                <a:cs typeface="Arial"/>
                <a:sym typeface="Arial"/>
              </a:defRPr>
            </a:lvl1pPr>
            <a:lvl2pPr marL="914400" lvl="1" indent="-228600" algn="l" rtl="0">
              <a:lnSpc>
                <a:spcPct val="120000"/>
              </a:lnSpc>
              <a:spcBef>
                <a:spcPts val="600"/>
              </a:spcBef>
              <a:spcAft>
                <a:spcPts val="0"/>
              </a:spcAft>
              <a:buClr>
                <a:schemeClr val="dk2"/>
              </a:buClr>
              <a:buSzPts val="1400"/>
              <a:buFont typeface="Arial"/>
              <a:buNone/>
              <a:defRPr/>
            </a:lvl2pPr>
            <a:lvl3pPr marL="1371600" lvl="2" indent="-228600" algn="l" rtl="0">
              <a:lnSpc>
                <a:spcPct val="120000"/>
              </a:lnSpc>
              <a:spcBef>
                <a:spcPts val="600"/>
              </a:spcBef>
              <a:spcAft>
                <a:spcPts val="0"/>
              </a:spcAft>
              <a:buClr>
                <a:schemeClr val="dk2"/>
              </a:buClr>
              <a:buSzPts val="1400"/>
              <a:buFont typeface="Arial"/>
              <a:buNone/>
              <a:defRPr/>
            </a:lvl3pPr>
            <a:lvl4pPr marL="1828800" lvl="3" indent="-228600" algn="l" rtl="0">
              <a:lnSpc>
                <a:spcPct val="120000"/>
              </a:lnSpc>
              <a:spcBef>
                <a:spcPts val="600"/>
              </a:spcBef>
              <a:spcAft>
                <a:spcPts val="0"/>
              </a:spcAft>
              <a:buClr>
                <a:schemeClr val="dk2"/>
              </a:buClr>
              <a:buSzPts val="1400"/>
              <a:buFont typeface="Arial"/>
              <a:buNone/>
              <a:defRPr/>
            </a:lvl4pPr>
            <a:lvl5pPr marL="2286000" lvl="4" indent="-228600" algn="l" rtl="0">
              <a:lnSpc>
                <a:spcPct val="120000"/>
              </a:lnSpc>
              <a:spcBef>
                <a:spcPts val="600"/>
              </a:spcBef>
              <a:spcAft>
                <a:spcPts val="0"/>
              </a:spcAft>
              <a:buClr>
                <a:schemeClr val="dk2"/>
              </a:buClr>
              <a:buSzPts val="1400"/>
              <a:buFont typeface="Arial"/>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29" name="Google Shape;1029;p98"/>
          <p:cNvSpPr txBox="1">
            <a:spLocks noGrp="1"/>
          </p:cNvSpPr>
          <p:nvPr>
            <p:ph type="body" idx="3"/>
          </p:nvPr>
        </p:nvSpPr>
        <p:spPr>
          <a:xfrm>
            <a:off x="2219850" y="876299"/>
            <a:ext cx="8714100" cy="3219600"/>
          </a:xfrm>
          <a:prstGeom prst="rect">
            <a:avLst/>
          </a:prstGeom>
          <a:noFill/>
          <a:ln>
            <a:noFill/>
          </a:ln>
        </p:spPr>
        <p:txBody>
          <a:bodyPr spcFirstLastPara="1" wrap="square" lIns="0" tIns="0" rIns="0" bIns="0" anchor="t" anchorCtr="0"/>
          <a:lstStyle>
            <a:lvl1pPr marL="457200" lvl="0" indent="-228600" algn="l" rtl="0">
              <a:lnSpc>
                <a:spcPct val="120000"/>
              </a:lnSpc>
              <a:spcBef>
                <a:spcPts val="1200"/>
              </a:spcBef>
              <a:spcAft>
                <a:spcPts val="0"/>
              </a:spcAft>
              <a:buSzPts val="3000"/>
              <a:buFont typeface="Arial"/>
              <a:buNone/>
              <a:defRPr sz="3000">
                <a:solidFill>
                  <a:schemeClr val="lt1"/>
                </a:solidFill>
              </a:defRPr>
            </a:lvl1pPr>
            <a:lvl2pPr marL="914400" lvl="1" indent="-228600" algn="l" rtl="0">
              <a:lnSpc>
                <a:spcPct val="120000"/>
              </a:lnSpc>
              <a:spcBef>
                <a:spcPts val="600"/>
              </a:spcBef>
              <a:spcAft>
                <a:spcPts val="0"/>
              </a:spcAft>
              <a:buClr>
                <a:schemeClr val="dk2"/>
              </a:buClr>
              <a:buSzPts val="1400"/>
              <a:buFont typeface="Arial"/>
              <a:buNone/>
              <a:defRPr/>
            </a:lvl2pPr>
            <a:lvl3pPr marL="1371600" lvl="2" indent="-228600" algn="l" rtl="0">
              <a:lnSpc>
                <a:spcPct val="120000"/>
              </a:lnSpc>
              <a:spcBef>
                <a:spcPts val="600"/>
              </a:spcBef>
              <a:spcAft>
                <a:spcPts val="0"/>
              </a:spcAft>
              <a:buClr>
                <a:schemeClr val="dk2"/>
              </a:buClr>
              <a:buSzPts val="1400"/>
              <a:buFont typeface="Arial"/>
              <a:buNone/>
              <a:defRPr/>
            </a:lvl3pPr>
            <a:lvl4pPr marL="1828800" lvl="3" indent="-228600" algn="l" rtl="0">
              <a:lnSpc>
                <a:spcPct val="120000"/>
              </a:lnSpc>
              <a:spcBef>
                <a:spcPts val="600"/>
              </a:spcBef>
              <a:spcAft>
                <a:spcPts val="0"/>
              </a:spcAft>
              <a:buClr>
                <a:schemeClr val="dk2"/>
              </a:buClr>
              <a:buSzPts val="1400"/>
              <a:buFont typeface="Arial"/>
              <a:buNone/>
              <a:defRPr/>
            </a:lvl4pPr>
            <a:lvl5pPr marL="2286000" lvl="4" indent="-228600" algn="l" rtl="0">
              <a:lnSpc>
                <a:spcPct val="120000"/>
              </a:lnSpc>
              <a:spcBef>
                <a:spcPts val="600"/>
              </a:spcBef>
              <a:spcAft>
                <a:spcPts val="0"/>
              </a:spcAft>
              <a:buClr>
                <a:schemeClr val="dk2"/>
              </a:buClr>
              <a:buSzPts val="1400"/>
              <a:buFont typeface="Arial"/>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cxnSp>
        <p:nvCxnSpPr>
          <p:cNvPr id="1030" name="Google Shape;1030;p98"/>
          <p:cNvCxnSpPr/>
          <p:nvPr/>
        </p:nvCxnSpPr>
        <p:spPr>
          <a:xfrm>
            <a:off x="2219850" y="4607792"/>
            <a:ext cx="9972000" cy="0"/>
          </a:xfrm>
          <a:prstGeom prst="straightConnector1">
            <a:avLst/>
          </a:prstGeom>
          <a:noFill/>
          <a:ln w="19050" cap="rnd" cmpd="sng">
            <a:solidFill>
              <a:schemeClr val="lt1"/>
            </a:solidFill>
            <a:prstDash val="dot"/>
            <a:round/>
            <a:headEnd type="none" w="sm" len="sm"/>
            <a:tailEnd type="none" w="sm" len="sm"/>
          </a:ln>
        </p:spPr>
      </p:cxnSp>
    </p:spTree>
    <p:extLst>
      <p:ext uri="{BB962C8B-B14F-4D97-AF65-F5344CB8AC3E}">
        <p14:creationId xmlns:p14="http://schemas.microsoft.com/office/powerpoint/2010/main" val="41088049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2_Quote slide">
  <p:cSld name="2_Quote slide">
    <p:bg>
      <p:bgPr>
        <a:gradFill>
          <a:gsLst>
            <a:gs pos="0">
              <a:schemeClr val="lt2"/>
            </a:gs>
            <a:gs pos="50000">
              <a:srgbClr val="0381C2"/>
            </a:gs>
            <a:gs pos="100000">
              <a:schemeClr val="accent5"/>
            </a:gs>
          </a:gsLst>
          <a:lin ang="18900044" scaled="0"/>
        </a:gradFill>
        <a:effectLst/>
      </p:bgPr>
    </p:bg>
    <p:spTree>
      <p:nvGrpSpPr>
        <p:cNvPr id="1" name="Shape 1031"/>
        <p:cNvGrpSpPr/>
        <p:nvPr/>
      </p:nvGrpSpPr>
      <p:grpSpPr>
        <a:xfrm>
          <a:off x="0" y="0"/>
          <a:ext cx="0" cy="0"/>
          <a:chOff x="0" y="0"/>
          <a:chExt cx="0" cy="0"/>
        </a:xfrm>
      </p:grpSpPr>
      <p:sp>
        <p:nvSpPr>
          <p:cNvPr id="1032" name="Google Shape;1032;p99"/>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33" name="Google Shape;1033;p99"/>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sz="800">
                <a:solidFill>
                  <a:schemeClr val="lt1"/>
                </a:solidFill>
                <a:latin typeface="Arial"/>
                <a:ea typeface="Arial"/>
                <a:cs typeface="Arial"/>
                <a:sym typeface="Arial"/>
              </a:defRPr>
            </a:lvl1pPr>
            <a:lvl2pPr marL="0" lvl="1" indent="0" algn="r" rtl="0">
              <a:spcBef>
                <a:spcPts val="0"/>
              </a:spcBef>
              <a:buNone/>
              <a:defRPr sz="800">
                <a:solidFill>
                  <a:schemeClr val="lt1"/>
                </a:solidFill>
                <a:latin typeface="Arial"/>
                <a:ea typeface="Arial"/>
                <a:cs typeface="Arial"/>
                <a:sym typeface="Arial"/>
              </a:defRPr>
            </a:lvl2pPr>
            <a:lvl3pPr marL="0" lvl="2" indent="0" algn="r" rtl="0">
              <a:spcBef>
                <a:spcPts val="0"/>
              </a:spcBef>
              <a:buNone/>
              <a:defRPr sz="800">
                <a:solidFill>
                  <a:schemeClr val="lt1"/>
                </a:solidFill>
                <a:latin typeface="Arial"/>
                <a:ea typeface="Arial"/>
                <a:cs typeface="Arial"/>
                <a:sym typeface="Arial"/>
              </a:defRPr>
            </a:lvl3pPr>
            <a:lvl4pPr marL="0" lvl="3" indent="0" algn="r" rtl="0">
              <a:spcBef>
                <a:spcPts val="0"/>
              </a:spcBef>
              <a:buNone/>
              <a:defRPr sz="800">
                <a:solidFill>
                  <a:schemeClr val="lt1"/>
                </a:solidFill>
                <a:latin typeface="Arial"/>
                <a:ea typeface="Arial"/>
                <a:cs typeface="Arial"/>
                <a:sym typeface="Arial"/>
              </a:defRPr>
            </a:lvl4pPr>
            <a:lvl5pPr marL="0" lvl="4" indent="0" algn="r" rtl="0">
              <a:spcBef>
                <a:spcPts val="0"/>
              </a:spcBef>
              <a:buNone/>
              <a:defRPr sz="800">
                <a:solidFill>
                  <a:schemeClr val="lt1"/>
                </a:solidFill>
                <a:latin typeface="Arial"/>
                <a:ea typeface="Arial"/>
                <a:cs typeface="Arial"/>
                <a:sym typeface="Arial"/>
              </a:defRPr>
            </a:lvl5pPr>
            <a:lvl6pPr marL="0" lvl="5" indent="0" algn="r" rtl="0">
              <a:spcBef>
                <a:spcPts val="0"/>
              </a:spcBef>
              <a:buNone/>
              <a:defRPr sz="800">
                <a:solidFill>
                  <a:schemeClr val="lt1"/>
                </a:solidFill>
                <a:latin typeface="Arial"/>
                <a:ea typeface="Arial"/>
                <a:cs typeface="Arial"/>
                <a:sym typeface="Arial"/>
              </a:defRPr>
            </a:lvl6pPr>
            <a:lvl7pPr marL="0" lvl="6" indent="0" algn="r" rtl="0">
              <a:spcBef>
                <a:spcPts val="0"/>
              </a:spcBef>
              <a:buNone/>
              <a:defRPr sz="800">
                <a:solidFill>
                  <a:schemeClr val="lt1"/>
                </a:solidFill>
                <a:latin typeface="Arial"/>
                <a:ea typeface="Arial"/>
                <a:cs typeface="Arial"/>
                <a:sym typeface="Arial"/>
              </a:defRPr>
            </a:lvl7pPr>
            <a:lvl8pPr marL="0" lvl="7" indent="0" algn="r" rtl="0">
              <a:spcBef>
                <a:spcPts val="0"/>
              </a:spcBef>
              <a:buNone/>
              <a:defRPr sz="800">
                <a:solidFill>
                  <a:schemeClr val="lt1"/>
                </a:solidFill>
                <a:latin typeface="Arial"/>
                <a:ea typeface="Arial"/>
                <a:cs typeface="Arial"/>
                <a:sym typeface="Arial"/>
              </a:defRPr>
            </a:lvl8pPr>
            <a:lvl9pPr marL="0" lvl="8" indent="0" algn="r" rtl="0">
              <a:spcBef>
                <a:spcPts val="0"/>
              </a:spcBef>
              <a:buNone/>
              <a:defRPr sz="800">
                <a:solidFill>
                  <a:schemeClr val="lt1"/>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t>‹#›</a:t>
            </a:fld>
            <a:endParaRPr/>
          </a:p>
        </p:txBody>
      </p:sp>
      <p:grpSp>
        <p:nvGrpSpPr>
          <p:cNvPr id="1034" name="Google Shape;1034;p99"/>
          <p:cNvGrpSpPr/>
          <p:nvPr/>
        </p:nvGrpSpPr>
        <p:grpSpPr>
          <a:xfrm>
            <a:off x="11236984" y="6273085"/>
            <a:ext cx="365319" cy="255622"/>
            <a:chOff x="6935788" y="3157538"/>
            <a:chExt cx="1136650" cy="795338"/>
          </a:xfrm>
        </p:grpSpPr>
        <p:sp>
          <p:nvSpPr>
            <p:cNvPr id="1035" name="Google Shape;1035;p99"/>
            <p:cNvSpPr/>
            <p:nvPr/>
          </p:nvSpPr>
          <p:spPr>
            <a:xfrm>
              <a:off x="7580313" y="3157538"/>
              <a:ext cx="492125" cy="334963"/>
            </a:xfrm>
            <a:custGeom>
              <a:avLst/>
              <a:gdLst/>
              <a:ahLst/>
              <a:cxnLst/>
              <a:rect l="l" t="t" r="r" b="b"/>
              <a:pathLst>
                <a:path w="1369" h="929" extrusionOk="0">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6" name="Google Shape;1036;p99"/>
            <p:cNvSpPr/>
            <p:nvPr/>
          </p:nvSpPr>
          <p:spPr>
            <a:xfrm>
              <a:off x="7580313" y="3619500"/>
              <a:ext cx="492125" cy="333375"/>
            </a:xfrm>
            <a:custGeom>
              <a:avLst/>
              <a:gdLst/>
              <a:ahLst/>
              <a:cxnLst/>
              <a:rect l="l" t="t" r="r" b="b"/>
              <a:pathLst>
                <a:path w="1369" h="928" extrusionOk="0">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7" name="Google Shape;1037;p99"/>
            <p:cNvSpPr/>
            <p:nvPr/>
          </p:nvSpPr>
          <p:spPr>
            <a:xfrm>
              <a:off x="6935788" y="3157538"/>
              <a:ext cx="703264" cy="795338"/>
            </a:xfrm>
            <a:custGeom>
              <a:avLst/>
              <a:gdLst/>
              <a:ahLst/>
              <a:cxnLst/>
              <a:rect l="l" t="t" r="r" b="b"/>
              <a:pathLst>
                <a:path w="1954" h="2208" extrusionOk="0">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038" name="Google Shape;1038;p99"/>
          <p:cNvSpPr/>
          <p:nvPr/>
        </p:nvSpPr>
        <p:spPr>
          <a:xfrm>
            <a:off x="631690" y="481013"/>
            <a:ext cx="1044081" cy="873125"/>
          </a:xfrm>
          <a:custGeom>
            <a:avLst/>
            <a:gdLst/>
            <a:ahLst/>
            <a:cxnLst/>
            <a:rect l="l" t="t" r="r" b="b"/>
            <a:pathLst>
              <a:path w="1044081" h="873125" extrusionOk="0">
                <a:moveTo>
                  <a:pt x="890811" y="0"/>
                </a:moveTo>
                <a:cubicBezTo>
                  <a:pt x="899679" y="0"/>
                  <a:pt x="908547" y="556"/>
                  <a:pt x="916860" y="1667"/>
                </a:cubicBezTo>
                <a:cubicBezTo>
                  <a:pt x="924620" y="2779"/>
                  <a:pt x="931825" y="7225"/>
                  <a:pt x="935704" y="13894"/>
                </a:cubicBezTo>
                <a:cubicBezTo>
                  <a:pt x="940138" y="20564"/>
                  <a:pt x="941247" y="28900"/>
                  <a:pt x="939584" y="36681"/>
                </a:cubicBezTo>
                <a:cubicBezTo>
                  <a:pt x="939584" y="36681"/>
                  <a:pt x="939584" y="36681"/>
                  <a:pt x="914089" y="126717"/>
                </a:cubicBezTo>
                <a:cubicBezTo>
                  <a:pt x="911318" y="137277"/>
                  <a:pt x="902450" y="144502"/>
                  <a:pt x="891920" y="146169"/>
                </a:cubicBezTo>
                <a:cubicBezTo>
                  <a:pt x="776639" y="163398"/>
                  <a:pt x="718998" y="315681"/>
                  <a:pt x="695166" y="404050"/>
                </a:cubicBezTo>
                <a:cubicBezTo>
                  <a:pt x="720107" y="393490"/>
                  <a:pt x="752252" y="384597"/>
                  <a:pt x="790495" y="384597"/>
                </a:cubicBezTo>
                <a:cubicBezTo>
                  <a:pt x="815435" y="384597"/>
                  <a:pt x="841484" y="388488"/>
                  <a:pt x="866979" y="395713"/>
                </a:cubicBezTo>
                <a:cubicBezTo>
                  <a:pt x="929608" y="413498"/>
                  <a:pt x="981152" y="454625"/>
                  <a:pt x="1012743" y="510759"/>
                </a:cubicBezTo>
                <a:cubicBezTo>
                  <a:pt x="1044335" y="566892"/>
                  <a:pt x="1052648" y="632474"/>
                  <a:pt x="1034913" y="695277"/>
                </a:cubicBezTo>
                <a:cubicBezTo>
                  <a:pt x="1005538" y="799763"/>
                  <a:pt x="909655" y="873125"/>
                  <a:pt x="801579" y="873125"/>
                </a:cubicBezTo>
                <a:cubicBezTo>
                  <a:pt x="801025" y="873125"/>
                  <a:pt x="801025" y="873125"/>
                  <a:pt x="800471" y="873125"/>
                </a:cubicBezTo>
                <a:cubicBezTo>
                  <a:pt x="712902" y="869235"/>
                  <a:pt x="644730" y="835332"/>
                  <a:pt x="598175" y="770862"/>
                </a:cubicBezTo>
                <a:cubicBezTo>
                  <a:pt x="514485" y="655816"/>
                  <a:pt x="524461" y="472966"/>
                  <a:pt x="558270" y="351807"/>
                </a:cubicBezTo>
                <a:cubicBezTo>
                  <a:pt x="615910" y="144502"/>
                  <a:pt x="752806" y="0"/>
                  <a:pt x="890811" y="0"/>
                </a:cubicBezTo>
                <a:close/>
                <a:moveTo>
                  <a:pt x="357799" y="0"/>
                </a:moveTo>
                <a:cubicBezTo>
                  <a:pt x="366676" y="0"/>
                  <a:pt x="374998" y="556"/>
                  <a:pt x="383875" y="1667"/>
                </a:cubicBezTo>
                <a:cubicBezTo>
                  <a:pt x="391642" y="2779"/>
                  <a:pt x="398300" y="7225"/>
                  <a:pt x="402739" y="13894"/>
                </a:cubicBezTo>
                <a:cubicBezTo>
                  <a:pt x="407177" y="20564"/>
                  <a:pt x="408287" y="28900"/>
                  <a:pt x="406067" y="36681"/>
                </a:cubicBezTo>
                <a:cubicBezTo>
                  <a:pt x="406067" y="36681"/>
                  <a:pt x="406067" y="36681"/>
                  <a:pt x="381101" y="126717"/>
                </a:cubicBezTo>
                <a:cubicBezTo>
                  <a:pt x="378327" y="137277"/>
                  <a:pt x="369450" y="144502"/>
                  <a:pt x="358909" y="146169"/>
                </a:cubicBezTo>
                <a:cubicBezTo>
                  <a:pt x="243509" y="163398"/>
                  <a:pt x="185809" y="315681"/>
                  <a:pt x="161397" y="404050"/>
                </a:cubicBezTo>
                <a:cubicBezTo>
                  <a:pt x="186364" y="393490"/>
                  <a:pt x="219097" y="384597"/>
                  <a:pt x="257379" y="384597"/>
                </a:cubicBezTo>
                <a:cubicBezTo>
                  <a:pt x="282345" y="384597"/>
                  <a:pt x="308421" y="388488"/>
                  <a:pt x="333942" y="395713"/>
                </a:cubicBezTo>
                <a:cubicBezTo>
                  <a:pt x="396636" y="413498"/>
                  <a:pt x="448233" y="454625"/>
                  <a:pt x="479857" y="510759"/>
                </a:cubicBezTo>
                <a:cubicBezTo>
                  <a:pt x="511481" y="566892"/>
                  <a:pt x="519248" y="632474"/>
                  <a:pt x="502049" y="695277"/>
                </a:cubicBezTo>
                <a:cubicBezTo>
                  <a:pt x="472644" y="799763"/>
                  <a:pt x="376663" y="873125"/>
                  <a:pt x="268475" y="873125"/>
                </a:cubicBezTo>
                <a:cubicBezTo>
                  <a:pt x="267920" y="873125"/>
                  <a:pt x="267920" y="873125"/>
                  <a:pt x="267366" y="873125"/>
                </a:cubicBezTo>
                <a:cubicBezTo>
                  <a:pt x="179706" y="869235"/>
                  <a:pt x="111465" y="835332"/>
                  <a:pt x="64306" y="770862"/>
                </a:cubicBezTo>
                <a:cubicBezTo>
                  <a:pt x="-18915" y="655816"/>
                  <a:pt x="-8928" y="472966"/>
                  <a:pt x="24915" y="351807"/>
                </a:cubicBezTo>
                <a:cubicBezTo>
                  <a:pt x="82615" y="144502"/>
                  <a:pt x="219652" y="0"/>
                  <a:pt x="35779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39" name="Google Shape;1039;p99"/>
          <p:cNvSpPr txBox="1">
            <a:spLocks noGrp="1"/>
          </p:cNvSpPr>
          <p:nvPr>
            <p:ph type="body" idx="1"/>
          </p:nvPr>
        </p:nvSpPr>
        <p:spPr>
          <a:xfrm>
            <a:off x="2219851" y="5089233"/>
            <a:ext cx="8714100" cy="246300"/>
          </a:xfrm>
          <a:prstGeom prst="rect">
            <a:avLst/>
          </a:prstGeom>
          <a:noFill/>
          <a:ln>
            <a:noFill/>
          </a:ln>
        </p:spPr>
        <p:txBody>
          <a:bodyPr spcFirstLastPara="1" wrap="square" lIns="0" tIns="0" rIns="0" bIns="0" anchor="ctr" anchorCtr="0"/>
          <a:lstStyle>
            <a:lvl1pPr marL="457200" lvl="0" indent="-228600" algn="l" rtl="0">
              <a:lnSpc>
                <a:spcPct val="100000"/>
              </a:lnSpc>
              <a:spcBef>
                <a:spcPts val="0"/>
              </a:spcBef>
              <a:spcAft>
                <a:spcPts val="0"/>
              </a:spcAft>
              <a:buSzPts val="1600"/>
              <a:buFont typeface="Arial"/>
              <a:buNone/>
              <a:defRPr sz="1600" cap="none">
                <a:solidFill>
                  <a:schemeClr val="lt1"/>
                </a:solidFill>
                <a:latin typeface="Arial"/>
                <a:ea typeface="Arial"/>
                <a:cs typeface="Arial"/>
                <a:sym typeface="Arial"/>
              </a:defRPr>
            </a:lvl1pPr>
            <a:lvl2pPr marL="914400" lvl="1" indent="-228600" algn="l" rtl="0">
              <a:lnSpc>
                <a:spcPct val="120000"/>
              </a:lnSpc>
              <a:spcBef>
                <a:spcPts val="600"/>
              </a:spcBef>
              <a:spcAft>
                <a:spcPts val="0"/>
              </a:spcAft>
              <a:buClr>
                <a:schemeClr val="dk2"/>
              </a:buClr>
              <a:buSzPts val="1400"/>
              <a:buFont typeface="Arial"/>
              <a:buNone/>
              <a:defRPr/>
            </a:lvl2pPr>
            <a:lvl3pPr marL="1371600" lvl="2" indent="-228600" algn="l" rtl="0">
              <a:lnSpc>
                <a:spcPct val="120000"/>
              </a:lnSpc>
              <a:spcBef>
                <a:spcPts val="600"/>
              </a:spcBef>
              <a:spcAft>
                <a:spcPts val="0"/>
              </a:spcAft>
              <a:buClr>
                <a:schemeClr val="dk2"/>
              </a:buClr>
              <a:buSzPts val="1400"/>
              <a:buFont typeface="Arial"/>
              <a:buNone/>
              <a:defRPr/>
            </a:lvl3pPr>
            <a:lvl4pPr marL="1828800" lvl="3" indent="-228600" algn="l" rtl="0">
              <a:lnSpc>
                <a:spcPct val="120000"/>
              </a:lnSpc>
              <a:spcBef>
                <a:spcPts val="600"/>
              </a:spcBef>
              <a:spcAft>
                <a:spcPts val="0"/>
              </a:spcAft>
              <a:buClr>
                <a:schemeClr val="dk2"/>
              </a:buClr>
              <a:buSzPts val="1400"/>
              <a:buFont typeface="Arial"/>
              <a:buNone/>
              <a:defRPr/>
            </a:lvl4pPr>
            <a:lvl5pPr marL="2286000" lvl="4" indent="-228600" algn="l" rtl="0">
              <a:lnSpc>
                <a:spcPct val="120000"/>
              </a:lnSpc>
              <a:spcBef>
                <a:spcPts val="600"/>
              </a:spcBef>
              <a:spcAft>
                <a:spcPts val="0"/>
              </a:spcAft>
              <a:buClr>
                <a:schemeClr val="dk2"/>
              </a:buClr>
              <a:buSzPts val="1400"/>
              <a:buFont typeface="Arial"/>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40" name="Google Shape;1040;p99"/>
          <p:cNvSpPr txBox="1">
            <a:spLocks noGrp="1"/>
          </p:cNvSpPr>
          <p:nvPr>
            <p:ph type="body" idx="2"/>
          </p:nvPr>
        </p:nvSpPr>
        <p:spPr>
          <a:xfrm>
            <a:off x="2219851" y="5473002"/>
            <a:ext cx="8714100" cy="246300"/>
          </a:xfrm>
          <a:prstGeom prst="rect">
            <a:avLst/>
          </a:prstGeom>
          <a:noFill/>
          <a:ln>
            <a:noFill/>
          </a:ln>
        </p:spPr>
        <p:txBody>
          <a:bodyPr spcFirstLastPara="1" wrap="square" lIns="0" tIns="0" rIns="0" bIns="0" anchor="ctr" anchorCtr="0"/>
          <a:lstStyle>
            <a:lvl1pPr marL="457200" lvl="0" indent="-228600" algn="l" rtl="0">
              <a:lnSpc>
                <a:spcPct val="100000"/>
              </a:lnSpc>
              <a:spcBef>
                <a:spcPts val="0"/>
              </a:spcBef>
              <a:spcAft>
                <a:spcPts val="0"/>
              </a:spcAft>
              <a:buSzPts val="1600"/>
              <a:buFont typeface="Arial"/>
              <a:buNone/>
              <a:defRPr sz="1600" cap="none">
                <a:solidFill>
                  <a:schemeClr val="lt1"/>
                </a:solidFill>
                <a:latin typeface="Arial"/>
                <a:ea typeface="Arial"/>
                <a:cs typeface="Arial"/>
                <a:sym typeface="Arial"/>
              </a:defRPr>
            </a:lvl1pPr>
            <a:lvl2pPr marL="914400" lvl="1" indent="-228600" algn="l" rtl="0">
              <a:lnSpc>
                <a:spcPct val="120000"/>
              </a:lnSpc>
              <a:spcBef>
                <a:spcPts val="600"/>
              </a:spcBef>
              <a:spcAft>
                <a:spcPts val="0"/>
              </a:spcAft>
              <a:buClr>
                <a:schemeClr val="dk2"/>
              </a:buClr>
              <a:buSzPts val="1400"/>
              <a:buFont typeface="Arial"/>
              <a:buNone/>
              <a:defRPr/>
            </a:lvl2pPr>
            <a:lvl3pPr marL="1371600" lvl="2" indent="-228600" algn="l" rtl="0">
              <a:lnSpc>
                <a:spcPct val="120000"/>
              </a:lnSpc>
              <a:spcBef>
                <a:spcPts val="600"/>
              </a:spcBef>
              <a:spcAft>
                <a:spcPts val="0"/>
              </a:spcAft>
              <a:buClr>
                <a:schemeClr val="dk2"/>
              </a:buClr>
              <a:buSzPts val="1400"/>
              <a:buFont typeface="Arial"/>
              <a:buNone/>
              <a:defRPr/>
            </a:lvl3pPr>
            <a:lvl4pPr marL="1828800" lvl="3" indent="-228600" algn="l" rtl="0">
              <a:lnSpc>
                <a:spcPct val="120000"/>
              </a:lnSpc>
              <a:spcBef>
                <a:spcPts val="600"/>
              </a:spcBef>
              <a:spcAft>
                <a:spcPts val="0"/>
              </a:spcAft>
              <a:buClr>
                <a:schemeClr val="dk2"/>
              </a:buClr>
              <a:buSzPts val="1400"/>
              <a:buFont typeface="Arial"/>
              <a:buNone/>
              <a:defRPr/>
            </a:lvl4pPr>
            <a:lvl5pPr marL="2286000" lvl="4" indent="-228600" algn="l" rtl="0">
              <a:lnSpc>
                <a:spcPct val="120000"/>
              </a:lnSpc>
              <a:spcBef>
                <a:spcPts val="600"/>
              </a:spcBef>
              <a:spcAft>
                <a:spcPts val="0"/>
              </a:spcAft>
              <a:buClr>
                <a:schemeClr val="dk2"/>
              </a:buClr>
              <a:buSzPts val="1400"/>
              <a:buFont typeface="Arial"/>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41" name="Google Shape;1041;p99"/>
          <p:cNvSpPr txBox="1">
            <a:spLocks noGrp="1"/>
          </p:cNvSpPr>
          <p:nvPr>
            <p:ph type="body" idx="3"/>
          </p:nvPr>
        </p:nvSpPr>
        <p:spPr>
          <a:xfrm>
            <a:off x="2219850" y="876299"/>
            <a:ext cx="8714100" cy="3219600"/>
          </a:xfrm>
          <a:prstGeom prst="rect">
            <a:avLst/>
          </a:prstGeom>
          <a:noFill/>
          <a:ln>
            <a:noFill/>
          </a:ln>
        </p:spPr>
        <p:txBody>
          <a:bodyPr spcFirstLastPara="1" wrap="square" lIns="0" tIns="0" rIns="0" bIns="0" anchor="t" anchorCtr="0"/>
          <a:lstStyle>
            <a:lvl1pPr marL="457200" lvl="0" indent="-228600" algn="l" rtl="0">
              <a:lnSpc>
                <a:spcPct val="120000"/>
              </a:lnSpc>
              <a:spcBef>
                <a:spcPts val="1200"/>
              </a:spcBef>
              <a:spcAft>
                <a:spcPts val="0"/>
              </a:spcAft>
              <a:buSzPts val="3000"/>
              <a:buFont typeface="Arial"/>
              <a:buNone/>
              <a:defRPr sz="3000">
                <a:solidFill>
                  <a:schemeClr val="lt1"/>
                </a:solidFill>
              </a:defRPr>
            </a:lvl1pPr>
            <a:lvl2pPr marL="914400" lvl="1" indent="-228600" algn="l" rtl="0">
              <a:lnSpc>
                <a:spcPct val="120000"/>
              </a:lnSpc>
              <a:spcBef>
                <a:spcPts val="600"/>
              </a:spcBef>
              <a:spcAft>
                <a:spcPts val="0"/>
              </a:spcAft>
              <a:buClr>
                <a:schemeClr val="dk2"/>
              </a:buClr>
              <a:buSzPts val="1400"/>
              <a:buFont typeface="Arial"/>
              <a:buNone/>
              <a:defRPr/>
            </a:lvl2pPr>
            <a:lvl3pPr marL="1371600" lvl="2" indent="-228600" algn="l" rtl="0">
              <a:lnSpc>
                <a:spcPct val="120000"/>
              </a:lnSpc>
              <a:spcBef>
                <a:spcPts val="600"/>
              </a:spcBef>
              <a:spcAft>
                <a:spcPts val="0"/>
              </a:spcAft>
              <a:buClr>
                <a:schemeClr val="dk2"/>
              </a:buClr>
              <a:buSzPts val="1400"/>
              <a:buFont typeface="Arial"/>
              <a:buNone/>
              <a:defRPr/>
            </a:lvl3pPr>
            <a:lvl4pPr marL="1828800" lvl="3" indent="-228600" algn="l" rtl="0">
              <a:lnSpc>
                <a:spcPct val="120000"/>
              </a:lnSpc>
              <a:spcBef>
                <a:spcPts val="600"/>
              </a:spcBef>
              <a:spcAft>
                <a:spcPts val="0"/>
              </a:spcAft>
              <a:buClr>
                <a:schemeClr val="dk2"/>
              </a:buClr>
              <a:buSzPts val="1400"/>
              <a:buFont typeface="Arial"/>
              <a:buNone/>
              <a:defRPr/>
            </a:lvl4pPr>
            <a:lvl5pPr marL="2286000" lvl="4" indent="-228600" algn="l" rtl="0">
              <a:lnSpc>
                <a:spcPct val="120000"/>
              </a:lnSpc>
              <a:spcBef>
                <a:spcPts val="600"/>
              </a:spcBef>
              <a:spcAft>
                <a:spcPts val="0"/>
              </a:spcAft>
              <a:buClr>
                <a:schemeClr val="dk2"/>
              </a:buClr>
              <a:buSzPts val="1400"/>
              <a:buFont typeface="Arial"/>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cxnSp>
        <p:nvCxnSpPr>
          <p:cNvPr id="1042" name="Google Shape;1042;p99"/>
          <p:cNvCxnSpPr/>
          <p:nvPr/>
        </p:nvCxnSpPr>
        <p:spPr>
          <a:xfrm>
            <a:off x="2219850" y="4607792"/>
            <a:ext cx="9972000" cy="0"/>
          </a:xfrm>
          <a:prstGeom prst="straightConnector1">
            <a:avLst/>
          </a:prstGeom>
          <a:noFill/>
          <a:ln w="19050" cap="rnd" cmpd="sng">
            <a:solidFill>
              <a:schemeClr val="lt1"/>
            </a:solidFill>
            <a:prstDash val="dot"/>
            <a:round/>
            <a:headEnd type="none" w="sm" len="sm"/>
            <a:tailEnd type="none" w="sm" len="sm"/>
          </a:ln>
        </p:spPr>
      </p:cxnSp>
    </p:spTree>
    <p:extLst>
      <p:ext uri="{BB962C8B-B14F-4D97-AF65-F5344CB8AC3E}">
        <p14:creationId xmlns:p14="http://schemas.microsoft.com/office/powerpoint/2010/main" val="11788145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3_Quote slide">
  <p:cSld name="3_Quote slide">
    <p:bg>
      <p:bgPr>
        <a:gradFill>
          <a:gsLst>
            <a:gs pos="0">
              <a:schemeClr val="accent6"/>
            </a:gs>
            <a:gs pos="50000">
              <a:srgbClr val="348AC7"/>
            </a:gs>
            <a:gs pos="100000">
              <a:schemeClr val="accent5"/>
            </a:gs>
          </a:gsLst>
          <a:lin ang="18900044" scaled="0"/>
        </a:gradFill>
        <a:effectLst/>
      </p:bgPr>
    </p:bg>
    <p:spTree>
      <p:nvGrpSpPr>
        <p:cNvPr id="1" name="Shape 1043"/>
        <p:cNvGrpSpPr/>
        <p:nvPr/>
      </p:nvGrpSpPr>
      <p:grpSpPr>
        <a:xfrm>
          <a:off x="0" y="0"/>
          <a:ext cx="0" cy="0"/>
          <a:chOff x="0" y="0"/>
          <a:chExt cx="0" cy="0"/>
        </a:xfrm>
      </p:grpSpPr>
      <p:sp>
        <p:nvSpPr>
          <p:cNvPr id="1044" name="Google Shape;1044;p100"/>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45" name="Google Shape;1045;p100"/>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sz="800">
                <a:solidFill>
                  <a:schemeClr val="lt1"/>
                </a:solidFill>
                <a:latin typeface="Arial"/>
                <a:ea typeface="Arial"/>
                <a:cs typeface="Arial"/>
                <a:sym typeface="Arial"/>
              </a:defRPr>
            </a:lvl1pPr>
            <a:lvl2pPr marL="0" lvl="1" indent="0" algn="r" rtl="0">
              <a:spcBef>
                <a:spcPts val="0"/>
              </a:spcBef>
              <a:buNone/>
              <a:defRPr sz="800">
                <a:solidFill>
                  <a:schemeClr val="lt1"/>
                </a:solidFill>
                <a:latin typeface="Arial"/>
                <a:ea typeface="Arial"/>
                <a:cs typeface="Arial"/>
                <a:sym typeface="Arial"/>
              </a:defRPr>
            </a:lvl2pPr>
            <a:lvl3pPr marL="0" lvl="2" indent="0" algn="r" rtl="0">
              <a:spcBef>
                <a:spcPts val="0"/>
              </a:spcBef>
              <a:buNone/>
              <a:defRPr sz="800">
                <a:solidFill>
                  <a:schemeClr val="lt1"/>
                </a:solidFill>
                <a:latin typeface="Arial"/>
                <a:ea typeface="Arial"/>
                <a:cs typeface="Arial"/>
                <a:sym typeface="Arial"/>
              </a:defRPr>
            </a:lvl3pPr>
            <a:lvl4pPr marL="0" lvl="3" indent="0" algn="r" rtl="0">
              <a:spcBef>
                <a:spcPts val="0"/>
              </a:spcBef>
              <a:buNone/>
              <a:defRPr sz="800">
                <a:solidFill>
                  <a:schemeClr val="lt1"/>
                </a:solidFill>
                <a:latin typeface="Arial"/>
                <a:ea typeface="Arial"/>
                <a:cs typeface="Arial"/>
                <a:sym typeface="Arial"/>
              </a:defRPr>
            </a:lvl4pPr>
            <a:lvl5pPr marL="0" lvl="4" indent="0" algn="r" rtl="0">
              <a:spcBef>
                <a:spcPts val="0"/>
              </a:spcBef>
              <a:buNone/>
              <a:defRPr sz="800">
                <a:solidFill>
                  <a:schemeClr val="lt1"/>
                </a:solidFill>
                <a:latin typeface="Arial"/>
                <a:ea typeface="Arial"/>
                <a:cs typeface="Arial"/>
                <a:sym typeface="Arial"/>
              </a:defRPr>
            </a:lvl5pPr>
            <a:lvl6pPr marL="0" lvl="5" indent="0" algn="r" rtl="0">
              <a:spcBef>
                <a:spcPts val="0"/>
              </a:spcBef>
              <a:buNone/>
              <a:defRPr sz="800">
                <a:solidFill>
                  <a:schemeClr val="lt1"/>
                </a:solidFill>
                <a:latin typeface="Arial"/>
                <a:ea typeface="Arial"/>
                <a:cs typeface="Arial"/>
                <a:sym typeface="Arial"/>
              </a:defRPr>
            </a:lvl6pPr>
            <a:lvl7pPr marL="0" lvl="6" indent="0" algn="r" rtl="0">
              <a:spcBef>
                <a:spcPts val="0"/>
              </a:spcBef>
              <a:buNone/>
              <a:defRPr sz="800">
                <a:solidFill>
                  <a:schemeClr val="lt1"/>
                </a:solidFill>
                <a:latin typeface="Arial"/>
                <a:ea typeface="Arial"/>
                <a:cs typeface="Arial"/>
                <a:sym typeface="Arial"/>
              </a:defRPr>
            </a:lvl7pPr>
            <a:lvl8pPr marL="0" lvl="7" indent="0" algn="r" rtl="0">
              <a:spcBef>
                <a:spcPts val="0"/>
              </a:spcBef>
              <a:buNone/>
              <a:defRPr sz="800">
                <a:solidFill>
                  <a:schemeClr val="lt1"/>
                </a:solidFill>
                <a:latin typeface="Arial"/>
                <a:ea typeface="Arial"/>
                <a:cs typeface="Arial"/>
                <a:sym typeface="Arial"/>
              </a:defRPr>
            </a:lvl8pPr>
            <a:lvl9pPr marL="0" lvl="8" indent="0" algn="r" rtl="0">
              <a:spcBef>
                <a:spcPts val="0"/>
              </a:spcBef>
              <a:buNone/>
              <a:defRPr sz="800">
                <a:solidFill>
                  <a:schemeClr val="lt1"/>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t>‹#›</a:t>
            </a:fld>
            <a:endParaRPr/>
          </a:p>
        </p:txBody>
      </p:sp>
      <p:grpSp>
        <p:nvGrpSpPr>
          <p:cNvPr id="1046" name="Google Shape;1046;p100"/>
          <p:cNvGrpSpPr/>
          <p:nvPr/>
        </p:nvGrpSpPr>
        <p:grpSpPr>
          <a:xfrm>
            <a:off x="11236984" y="6273085"/>
            <a:ext cx="365319" cy="255622"/>
            <a:chOff x="6935788" y="3157538"/>
            <a:chExt cx="1136650" cy="795338"/>
          </a:xfrm>
        </p:grpSpPr>
        <p:sp>
          <p:nvSpPr>
            <p:cNvPr id="1047" name="Google Shape;1047;p100"/>
            <p:cNvSpPr/>
            <p:nvPr/>
          </p:nvSpPr>
          <p:spPr>
            <a:xfrm>
              <a:off x="7580313" y="3157538"/>
              <a:ext cx="492125" cy="334963"/>
            </a:xfrm>
            <a:custGeom>
              <a:avLst/>
              <a:gdLst/>
              <a:ahLst/>
              <a:cxnLst/>
              <a:rect l="l" t="t" r="r" b="b"/>
              <a:pathLst>
                <a:path w="1369" h="929" extrusionOk="0">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8" name="Google Shape;1048;p100"/>
            <p:cNvSpPr/>
            <p:nvPr/>
          </p:nvSpPr>
          <p:spPr>
            <a:xfrm>
              <a:off x="7580313" y="3619500"/>
              <a:ext cx="492125" cy="333375"/>
            </a:xfrm>
            <a:custGeom>
              <a:avLst/>
              <a:gdLst/>
              <a:ahLst/>
              <a:cxnLst/>
              <a:rect l="l" t="t" r="r" b="b"/>
              <a:pathLst>
                <a:path w="1369" h="928" extrusionOk="0">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9" name="Google Shape;1049;p100"/>
            <p:cNvSpPr/>
            <p:nvPr/>
          </p:nvSpPr>
          <p:spPr>
            <a:xfrm>
              <a:off x="6935788" y="3157538"/>
              <a:ext cx="703264" cy="795338"/>
            </a:xfrm>
            <a:custGeom>
              <a:avLst/>
              <a:gdLst/>
              <a:ahLst/>
              <a:cxnLst/>
              <a:rect l="l" t="t" r="r" b="b"/>
              <a:pathLst>
                <a:path w="1954" h="2208" extrusionOk="0">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050" name="Google Shape;1050;p100"/>
          <p:cNvSpPr/>
          <p:nvPr/>
        </p:nvSpPr>
        <p:spPr>
          <a:xfrm>
            <a:off x="631690" y="481013"/>
            <a:ext cx="1044081" cy="873125"/>
          </a:xfrm>
          <a:custGeom>
            <a:avLst/>
            <a:gdLst/>
            <a:ahLst/>
            <a:cxnLst/>
            <a:rect l="l" t="t" r="r" b="b"/>
            <a:pathLst>
              <a:path w="1044081" h="873125" extrusionOk="0">
                <a:moveTo>
                  <a:pt x="890811" y="0"/>
                </a:moveTo>
                <a:cubicBezTo>
                  <a:pt x="899679" y="0"/>
                  <a:pt x="908547" y="556"/>
                  <a:pt x="916860" y="1667"/>
                </a:cubicBezTo>
                <a:cubicBezTo>
                  <a:pt x="924620" y="2779"/>
                  <a:pt x="931825" y="7225"/>
                  <a:pt x="935704" y="13894"/>
                </a:cubicBezTo>
                <a:cubicBezTo>
                  <a:pt x="940138" y="20564"/>
                  <a:pt x="941247" y="28900"/>
                  <a:pt x="939584" y="36681"/>
                </a:cubicBezTo>
                <a:cubicBezTo>
                  <a:pt x="939584" y="36681"/>
                  <a:pt x="939584" y="36681"/>
                  <a:pt x="914089" y="126717"/>
                </a:cubicBezTo>
                <a:cubicBezTo>
                  <a:pt x="911318" y="137277"/>
                  <a:pt x="902450" y="144502"/>
                  <a:pt x="891920" y="146169"/>
                </a:cubicBezTo>
                <a:cubicBezTo>
                  <a:pt x="776639" y="163398"/>
                  <a:pt x="718998" y="315681"/>
                  <a:pt x="695166" y="404050"/>
                </a:cubicBezTo>
                <a:cubicBezTo>
                  <a:pt x="720107" y="393490"/>
                  <a:pt x="752252" y="384597"/>
                  <a:pt x="790495" y="384597"/>
                </a:cubicBezTo>
                <a:cubicBezTo>
                  <a:pt x="815435" y="384597"/>
                  <a:pt x="841484" y="388488"/>
                  <a:pt x="866979" y="395713"/>
                </a:cubicBezTo>
                <a:cubicBezTo>
                  <a:pt x="929608" y="413498"/>
                  <a:pt x="981152" y="454625"/>
                  <a:pt x="1012743" y="510759"/>
                </a:cubicBezTo>
                <a:cubicBezTo>
                  <a:pt x="1044335" y="566892"/>
                  <a:pt x="1052648" y="632474"/>
                  <a:pt x="1034913" y="695277"/>
                </a:cubicBezTo>
                <a:cubicBezTo>
                  <a:pt x="1005538" y="799763"/>
                  <a:pt x="909655" y="873125"/>
                  <a:pt x="801579" y="873125"/>
                </a:cubicBezTo>
                <a:cubicBezTo>
                  <a:pt x="801025" y="873125"/>
                  <a:pt x="801025" y="873125"/>
                  <a:pt x="800471" y="873125"/>
                </a:cubicBezTo>
                <a:cubicBezTo>
                  <a:pt x="712902" y="869235"/>
                  <a:pt x="644730" y="835332"/>
                  <a:pt x="598175" y="770862"/>
                </a:cubicBezTo>
                <a:cubicBezTo>
                  <a:pt x="514485" y="655816"/>
                  <a:pt x="524461" y="472966"/>
                  <a:pt x="558270" y="351807"/>
                </a:cubicBezTo>
                <a:cubicBezTo>
                  <a:pt x="615910" y="144502"/>
                  <a:pt x="752806" y="0"/>
                  <a:pt x="890811" y="0"/>
                </a:cubicBezTo>
                <a:close/>
                <a:moveTo>
                  <a:pt x="357799" y="0"/>
                </a:moveTo>
                <a:cubicBezTo>
                  <a:pt x="366676" y="0"/>
                  <a:pt x="374998" y="556"/>
                  <a:pt x="383875" y="1667"/>
                </a:cubicBezTo>
                <a:cubicBezTo>
                  <a:pt x="391642" y="2779"/>
                  <a:pt x="398300" y="7225"/>
                  <a:pt x="402739" y="13894"/>
                </a:cubicBezTo>
                <a:cubicBezTo>
                  <a:pt x="407177" y="20564"/>
                  <a:pt x="408287" y="28900"/>
                  <a:pt x="406067" y="36681"/>
                </a:cubicBezTo>
                <a:cubicBezTo>
                  <a:pt x="406067" y="36681"/>
                  <a:pt x="406067" y="36681"/>
                  <a:pt x="381101" y="126717"/>
                </a:cubicBezTo>
                <a:cubicBezTo>
                  <a:pt x="378327" y="137277"/>
                  <a:pt x="369450" y="144502"/>
                  <a:pt x="358909" y="146169"/>
                </a:cubicBezTo>
                <a:cubicBezTo>
                  <a:pt x="243509" y="163398"/>
                  <a:pt x="185809" y="315681"/>
                  <a:pt x="161397" y="404050"/>
                </a:cubicBezTo>
                <a:cubicBezTo>
                  <a:pt x="186364" y="393490"/>
                  <a:pt x="219097" y="384597"/>
                  <a:pt x="257379" y="384597"/>
                </a:cubicBezTo>
                <a:cubicBezTo>
                  <a:pt x="282345" y="384597"/>
                  <a:pt x="308421" y="388488"/>
                  <a:pt x="333942" y="395713"/>
                </a:cubicBezTo>
                <a:cubicBezTo>
                  <a:pt x="396636" y="413498"/>
                  <a:pt x="448233" y="454625"/>
                  <a:pt x="479857" y="510759"/>
                </a:cubicBezTo>
                <a:cubicBezTo>
                  <a:pt x="511481" y="566892"/>
                  <a:pt x="519248" y="632474"/>
                  <a:pt x="502049" y="695277"/>
                </a:cubicBezTo>
                <a:cubicBezTo>
                  <a:pt x="472644" y="799763"/>
                  <a:pt x="376663" y="873125"/>
                  <a:pt x="268475" y="873125"/>
                </a:cubicBezTo>
                <a:cubicBezTo>
                  <a:pt x="267920" y="873125"/>
                  <a:pt x="267920" y="873125"/>
                  <a:pt x="267366" y="873125"/>
                </a:cubicBezTo>
                <a:cubicBezTo>
                  <a:pt x="179706" y="869235"/>
                  <a:pt x="111465" y="835332"/>
                  <a:pt x="64306" y="770862"/>
                </a:cubicBezTo>
                <a:cubicBezTo>
                  <a:pt x="-18915" y="655816"/>
                  <a:pt x="-8928" y="472966"/>
                  <a:pt x="24915" y="351807"/>
                </a:cubicBezTo>
                <a:cubicBezTo>
                  <a:pt x="82615" y="144502"/>
                  <a:pt x="219652" y="0"/>
                  <a:pt x="35779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51" name="Google Shape;1051;p100"/>
          <p:cNvSpPr txBox="1">
            <a:spLocks noGrp="1"/>
          </p:cNvSpPr>
          <p:nvPr>
            <p:ph type="body" idx="1"/>
          </p:nvPr>
        </p:nvSpPr>
        <p:spPr>
          <a:xfrm>
            <a:off x="2219851" y="5089233"/>
            <a:ext cx="8714100" cy="246300"/>
          </a:xfrm>
          <a:prstGeom prst="rect">
            <a:avLst/>
          </a:prstGeom>
          <a:noFill/>
          <a:ln>
            <a:noFill/>
          </a:ln>
        </p:spPr>
        <p:txBody>
          <a:bodyPr spcFirstLastPara="1" wrap="square" lIns="0" tIns="0" rIns="0" bIns="0" anchor="ctr" anchorCtr="0"/>
          <a:lstStyle>
            <a:lvl1pPr marL="457200" lvl="0" indent="-228600" algn="l" rtl="0">
              <a:lnSpc>
                <a:spcPct val="100000"/>
              </a:lnSpc>
              <a:spcBef>
                <a:spcPts val="0"/>
              </a:spcBef>
              <a:spcAft>
                <a:spcPts val="0"/>
              </a:spcAft>
              <a:buSzPts val="1600"/>
              <a:buFont typeface="Arial"/>
              <a:buNone/>
              <a:defRPr sz="1600" cap="none">
                <a:solidFill>
                  <a:schemeClr val="lt1"/>
                </a:solidFill>
                <a:latin typeface="Arial"/>
                <a:ea typeface="Arial"/>
                <a:cs typeface="Arial"/>
                <a:sym typeface="Arial"/>
              </a:defRPr>
            </a:lvl1pPr>
            <a:lvl2pPr marL="914400" lvl="1" indent="-228600" algn="l" rtl="0">
              <a:lnSpc>
                <a:spcPct val="120000"/>
              </a:lnSpc>
              <a:spcBef>
                <a:spcPts val="600"/>
              </a:spcBef>
              <a:spcAft>
                <a:spcPts val="0"/>
              </a:spcAft>
              <a:buClr>
                <a:schemeClr val="dk2"/>
              </a:buClr>
              <a:buSzPts val="1400"/>
              <a:buFont typeface="Arial"/>
              <a:buNone/>
              <a:defRPr/>
            </a:lvl2pPr>
            <a:lvl3pPr marL="1371600" lvl="2" indent="-228600" algn="l" rtl="0">
              <a:lnSpc>
                <a:spcPct val="120000"/>
              </a:lnSpc>
              <a:spcBef>
                <a:spcPts val="600"/>
              </a:spcBef>
              <a:spcAft>
                <a:spcPts val="0"/>
              </a:spcAft>
              <a:buClr>
                <a:schemeClr val="dk2"/>
              </a:buClr>
              <a:buSzPts val="1400"/>
              <a:buFont typeface="Arial"/>
              <a:buNone/>
              <a:defRPr/>
            </a:lvl3pPr>
            <a:lvl4pPr marL="1828800" lvl="3" indent="-228600" algn="l" rtl="0">
              <a:lnSpc>
                <a:spcPct val="120000"/>
              </a:lnSpc>
              <a:spcBef>
                <a:spcPts val="600"/>
              </a:spcBef>
              <a:spcAft>
                <a:spcPts val="0"/>
              </a:spcAft>
              <a:buClr>
                <a:schemeClr val="dk2"/>
              </a:buClr>
              <a:buSzPts val="1400"/>
              <a:buFont typeface="Arial"/>
              <a:buNone/>
              <a:defRPr/>
            </a:lvl4pPr>
            <a:lvl5pPr marL="2286000" lvl="4" indent="-228600" algn="l" rtl="0">
              <a:lnSpc>
                <a:spcPct val="120000"/>
              </a:lnSpc>
              <a:spcBef>
                <a:spcPts val="600"/>
              </a:spcBef>
              <a:spcAft>
                <a:spcPts val="0"/>
              </a:spcAft>
              <a:buClr>
                <a:schemeClr val="dk2"/>
              </a:buClr>
              <a:buSzPts val="1400"/>
              <a:buFont typeface="Arial"/>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52" name="Google Shape;1052;p100"/>
          <p:cNvSpPr txBox="1">
            <a:spLocks noGrp="1"/>
          </p:cNvSpPr>
          <p:nvPr>
            <p:ph type="body" idx="2"/>
          </p:nvPr>
        </p:nvSpPr>
        <p:spPr>
          <a:xfrm>
            <a:off x="2219851" y="5473002"/>
            <a:ext cx="8714100" cy="246300"/>
          </a:xfrm>
          <a:prstGeom prst="rect">
            <a:avLst/>
          </a:prstGeom>
          <a:noFill/>
          <a:ln>
            <a:noFill/>
          </a:ln>
        </p:spPr>
        <p:txBody>
          <a:bodyPr spcFirstLastPara="1" wrap="square" lIns="0" tIns="0" rIns="0" bIns="0" anchor="ctr" anchorCtr="0"/>
          <a:lstStyle>
            <a:lvl1pPr marL="457200" lvl="0" indent="-228600" algn="l" rtl="0">
              <a:lnSpc>
                <a:spcPct val="100000"/>
              </a:lnSpc>
              <a:spcBef>
                <a:spcPts val="0"/>
              </a:spcBef>
              <a:spcAft>
                <a:spcPts val="0"/>
              </a:spcAft>
              <a:buSzPts val="1600"/>
              <a:buFont typeface="Arial"/>
              <a:buNone/>
              <a:defRPr sz="1600" cap="none">
                <a:solidFill>
                  <a:schemeClr val="lt1"/>
                </a:solidFill>
                <a:latin typeface="Arial"/>
                <a:ea typeface="Arial"/>
                <a:cs typeface="Arial"/>
                <a:sym typeface="Arial"/>
              </a:defRPr>
            </a:lvl1pPr>
            <a:lvl2pPr marL="914400" lvl="1" indent="-228600" algn="l" rtl="0">
              <a:lnSpc>
                <a:spcPct val="120000"/>
              </a:lnSpc>
              <a:spcBef>
                <a:spcPts val="600"/>
              </a:spcBef>
              <a:spcAft>
                <a:spcPts val="0"/>
              </a:spcAft>
              <a:buClr>
                <a:schemeClr val="dk2"/>
              </a:buClr>
              <a:buSzPts val="1400"/>
              <a:buFont typeface="Arial"/>
              <a:buNone/>
              <a:defRPr/>
            </a:lvl2pPr>
            <a:lvl3pPr marL="1371600" lvl="2" indent="-228600" algn="l" rtl="0">
              <a:lnSpc>
                <a:spcPct val="120000"/>
              </a:lnSpc>
              <a:spcBef>
                <a:spcPts val="600"/>
              </a:spcBef>
              <a:spcAft>
                <a:spcPts val="0"/>
              </a:spcAft>
              <a:buClr>
                <a:schemeClr val="dk2"/>
              </a:buClr>
              <a:buSzPts val="1400"/>
              <a:buFont typeface="Arial"/>
              <a:buNone/>
              <a:defRPr/>
            </a:lvl3pPr>
            <a:lvl4pPr marL="1828800" lvl="3" indent="-228600" algn="l" rtl="0">
              <a:lnSpc>
                <a:spcPct val="120000"/>
              </a:lnSpc>
              <a:spcBef>
                <a:spcPts val="600"/>
              </a:spcBef>
              <a:spcAft>
                <a:spcPts val="0"/>
              </a:spcAft>
              <a:buClr>
                <a:schemeClr val="dk2"/>
              </a:buClr>
              <a:buSzPts val="1400"/>
              <a:buFont typeface="Arial"/>
              <a:buNone/>
              <a:defRPr/>
            </a:lvl4pPr>
            <a:lvl5pPr marL="2286000" lvl="4" indent="-228600" algn="l" rtl="0">
              <a:lnSpc>
                <a:spcPct val="120000"/>
              </a:lnSpc>
              <a:spcBef>
                <a:spcPts val="600"/>
              </a:spcBef>
              <a:spcAft>
                <a:spcPts val="0"/>
              </a:spcAft>
              <a:buClr>
                <a:schemeClr val="dk2"/>
              </a:buClr>
              <a:buSzPts val="1400"/>
              <a:buFont typeface="Arial"/>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53" name="Google Shape;1053;p100"/>
          <p:cNvSpPr txBox="1">
            <a:spLocks noGrp="1"/>
          </p:cNvSpPr>
          <p:nvPr>
            <p:ph type="body" idx="3"/>
          </p:nvPr>
        </p:nvSpPr>
        <p:spPr>
          <a:xfrm>
            <a:off x="2219850" y="876299"/>
            <a:ext cx="8714100" cy="3219600"/>
          </a:xfrm>
          <a:prstGeom prst="rect">
            <a:avLst/>
          </a:prstGeom>
          <a:noFill/>
          <a:ln>
            <a:noFill/>
          </a:ln>
        </p:spPr>
        <p:txBody>
          <a:bodyPr spcFirstLastPara="1" wrap="square" lIns="0" tIns="0" rIns="0" bIns="0" anchor="t" anchorCtr="0"/>
          <a:lstStyle>
            <a:lvl1pPr marL="457200" lvl="0" indent="-228600" algn="l" rtl="0">
              <a:lnSpc>
                <a:spcPct val="120000"/>
              </a:lnSpc>
              <a:spcBef>
                <a:spcPts val="1200"/>
              </a:spcBef>
              <a:spcAft>
                <a:spcPts val="0"/>
              </a:spcAft>
              <a:buSzPts val="3000"/>
              <a:buFont typeface="Arial"/>
              <a:buNone/>
              <a:defRPr sz="3000">
                <a:solidFill>
                  <a:schemeClr val="lt1"/>
                </a:solidFill>
              </a:defRPr>
            </a:lvl1pPr>
            <a:lvl2pPr marL="914400" lvl="1" indent="-228600" algn="l" rtl="0">
              <a:lnSpc>
                <a:spcPct val="120000"/>
              </a:lnSpc>
              <a:spcBef>
                <a:spcPts val="600"/>
              </a:spcBef>
              <a:spcAft>
                <a:spcPts val="0"/>
              </a:spcAft>
              <a:buClr>
                <a:schemeClr val="dk2"/>
              </a:buClr>
              <a:buSzPts val="1400"/>
              <a:buFont typeface="Arial"/>
              <a:buNone/>
              <a:defRPr/>
            </a:lvl2pPr>
            <a:lvl3pPr marL="1371600" lvl="2" indent="-228600" algn="l" rtl="0">
              <a:lnSpc>
                <a:spcPct val="120000"/>
              </a:lnSpc>
              <a:spcBef>
                <a:spcPts val="600"/>
              </a:spcBef>
              <a:spcAft>
                <a:spcPts val="0"/>
              </a:spcAft>
              <a:buClr>
                <a:schemeClr val="dk2"/>
              </a:buClr>
              <a:buSzPts val="1400"/>
              <a:buFont typeface="Arial"/>
              <a:buNone/>
              <a:defRPr/>
            </a:lvl3pPr>
            <a:lvl4pPr marL="1828800" lvl="3" indent="-228600" algn="l" rtl="0">
              <a:lnSpc>
                <a:spcPct val="120000"/>
              </a:lnSpc>
              <a:spcBef>
                <a:spcPts val="600"/>
              </a:spcBef>
              <a:spcAft>
                <a:spcPts val="0"/>
              </a:spcAft>
              <a:buClr>
                <a:schemeClr val="dk2"/>
              </a:buClr>
              <a:buSzPts val="1400"/>
              <a:buFont typeface="Arial"/>
              <a:buNone/>
              <a:defRPr/>
            </a:lvl4pPr>
            <a:lvl5pPr marL="2286000" lvl="4" indent="-228600" algn="l" rtl="0">
              <a:lnSpc>
                <a:spcPct val="120000"/>
              </a:lnSpc>
              <a:spcBef>
                <a:spcPts val="600"/>
              </a:spcBef>
              <a:spcAft>
                <a:spcPts val="0"/>
              </a:spcAft>
              <a:buClr>
                <a:schemeClr val="dk2"/>
              </a:buClr>
              <a:buSzPts val="1400"/>
              <a:buFont typeface="Arial"/>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cxnSp>
        <p:nvCxnSpPr>
          <p:cNvPr id="1054" name="Google Shape;1054;p100"/>
          <p:cNvCxnSpPr/>
          <p:nvPr/>
        </p:nvCxnSpPr>
        <p:spPr>
          <a:xfrm>
            <a:off x="2219850" y="4607792"/>
            <a:ext cx="9972000" cy="0"/>
          </a:xfrm>
          <a:prstGeom prst="straightConnector1">
            <a:avLst/>
          </a:prstGeom>
          <a:noFill/>
          <a:ln w="19050" cap="rnd" cmpd="sng">
            <a:solidFill>
              <a:schemeClr val="lt1"/>
            </a:solidFill>
            <a:prstDash val="dot"/>
            <a:round/>
            <a:headEnd type="none" w="sm" len="sm"/>
            <a:tailEnd type="none" w="sm" len="sm"/>
          </a:ln>
        </p:spPr>
      </p:cxnSp>
    </p:spTree>
    <p:extLst>
      <p:ext uri="{BB962C8B-B14F-4D97-AF65-F5344CB8AC3E}">
        <p14:creationId xmlns:p14="http://schemas.microsoft.com/office/powerpoint/2010/main" val="20660582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4_Quote slide">
  <p:cSld name="4_Quote slide">
    <p:bg>
      <p:bgPr>
        <a:gradFill>
          <a:gsLst>
            <a:gs pos="0">
              <a:schemeClr val="accent5"/>
            </a:gs>
            <a:gs pos="50000">
              <a:srgbClr val="7B9082"/>
            </a:gs>
            <a:gs pos="100000">
              <a:schemeClr val="accent4"/>
            </a:gs>
          </a:gsLst>
          <a:lin ang="18900044" scaled="0"/>
        </a:gradFill>
        <a:effectLst/>
      </p:bgPr>
    </p:bg>
    <p:spTree>
      <p:nvGrpSpPr>
        <p:cNvPr id="1" name="Shape 1055"/>
        <p:cNvGrpSpPr/>
        <p:nvPr/>
      </p:nvGrpSpPr>
      <p:grpSpPr>
        <a:xfrm>
          <a:off x="0" y="0"/>
          <a:ext cx="0" cy="0"/>
          <a:chOff x="0" y="0"/>
          <a:chExt cx="0" cy="0"/>
        </a:xfrm>
      </p:grpSpPr>
      <p:sp>
        <p:nvSpPr>
          <p:cNvPr id="1056" name="Google Shape;1056;p101"/>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57" name="Google Shape;1057;p101"/>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sz="800">
                <a:solidFill>
                  <a:schemeClr val="lt1"/>
                </a:solidFill>
                <a:latin typeface="Arial"/>
                <a:ea typeface="Arial"/>
                <a:cs typeface="Arial"/>
                <a:sym typeface="Arial"/>
              </a:defRPr>
            </a:lvl1pPr>
            <a:lvl2pPr marL="0" lvl="1" indent="0" algn="r" rtl="0">
              <a:spcBef>
                <a:spcPts val="0"/>
              </a:spcBef>
              <a:buNone/>
              <a:defRPr sz="800">
                <a:solidFill>
                  <a:schemeClr val="lt1"/>
                </a:solidFill>
                <a:latin typeface="Arial"/>
                <a:ea typeface="Arial"/>
                <a:cs typeface="Arial"/>
                <a:sym typeface="Arial"/>
              </a:defRPr>
            </a:lvl2pPr>
            <a:lvl3pPr marL="0" lvl="2" indent="0" algn="r" rtl="0">
              <a:spcBef>
                <a:spcPts val="0"/>
              </a:spcBef>
              <a:buNone/>
              <a:defRPr sz="800">
                <a:solidFill>
                  <a:schemeClr val="lt1"/>
                </a:solidFill>
                <a:latin typeface="Arial"/>
                <a:ea typeface="Arial"/>
                <a:cs typeface="Arial"/>
                <a:sym typeface="Arial"/>
              </a:defRPr>
            </a:lvl3pPr>
            <a:lvl4pPr marL="0" lvl="3" indent="0" algn="r" rtl="0">
              <a:spcBef>
                <a:spcPts val="0"/>
              </a:spcBef>
              <a:buNone/>
              <a:defRPr sz="800">
                <a:solidFill>
                  <a:schemeClr val="lt1"/>
                </a:solidFill>
                <a:latin typeface="Arial"/>
                <a:ea typeface="Arial"/>
                <a:cs typeface="Arial"/>
                <a:sym typeface="Arial"/>
              </a:defRPr>
            </a:lvl4pPr>
            <a:lvl5pPr marL="0" lvl="4" indent="0" algn="r" rtl="0">
              <a:spcBef>
                <a:spcPts val="0"/>
              </a:spcBef>
              <a:buNone/>
              <a:defRPr sz="800">
                <a:solidFill>
                  <a:schemeClr val="lt1"/>
                </a:solidFill>
                <a:latin typeface="Arial"/>
                <a:ea typeface="Arial"/>
                <a:cs typeface="Arial"/>
                <a:sym typeface="Arial"/>
              </a:defRPr>
            </a:lvl5pPr>
            <a:lvl6pPr marL="0" lvl="5" indent="0" algn="r" rtl="0">
              <a:spcBef>
                <a:spcPts val="0"/>
              </a:spcBef>
              <a:buNone/>
              <a:defRPr sz="800">
                <a:solidFill>
                  <a:schemeClr val="lt1"/>
                </a:solidFill>
                <a:latin typeface="Arial"/>
                <a:ea typeface="Arial"/>
                <a:cs typeface="Arial"/>
                <a:sym typeface="Arial"/>
              </a:defRPr>
            </a:lvl6pPr>
            <a:lvl7pPr marL="0" lvl="6" indent="0" algn="r" rtl="0">
              <a:spcBef>
                <a:spcPts val="0"/>
              </a:spcBef>
              <a:buNone/>
              <a:defRPr sz="800">
                <a:solidFill>
                  <a:schemeClr val="lt1"/>
                </a:solidFill>
                <a:latin typeface="Arial"/>
                <a:ea typeface="Arial"/>
                <a:cs typeface="Arial"/>
                <a:sym typeface="Arial"/>
              </a:defRPr>
            </a:lvl7pPr>
            <a:lvl8pPr marL="0" lvl="7" indent="0" algn="r" rtl="0">
              <a:spcBef>
                <a:spcPts val="0"/>
              </a:spcBef>
              <a:buNone/>
              <a:defRPr sz="800">
                <a:solidFill>
                  <a:schemeClr val="lt1"/>
                </a:solidFill>
                <a:latin typeface="Arial"/>
                <a:ea typeface="Arial"/>
                <a:cs typeface="Arial"/>
                <a:sym typeface="Arial"/>
              </a:defRPr>
            </a:lvl8pPr>
            <a:lvl9pPr marL="0" lvl="8" indent="0" algn="r" rtl="0">
              <a:spcBef>
                <a:spcPts val="0"/>
              </a:spcBef>
              <a:buNone/>
              <a:defRPr sz="800">
                <a:solidFill>
                  <a:schemeClr val="lt1"/>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t>‹#›</a:t>
            </a:fld>
            <a:endParaRPr/>
          </a:p>
        </p:txBody>
      </p:sp>
      <p:grpSp>
        <p:nvGrpSpPr>
          <p:cNvPr id="1058" name="Google Shape;1058;p101"/>
          <p:cNvGrpSpPr/>
          <p:nvPr/>
        </p:nvGrpSpPr>
        <p:grpSpPr>
          <a:xfrm>
            <a:off x="11236984" y="6273085"/>
            <a:ext cx="365319" cy="255622"/>
            <a:chOff x="6935788" y="3157538"/>
            <a:chExt cx="1136650" cy="795338"/>
          </a:xfrm>
        </p:grpSpPr>
        <p:sp>
          <p:nvSpPr>
            <p:cNvPr id="1059" name="Google Shape;1059;p101"/>
            <p:cNvSpPr/>
            <p:nvPr/>
          </p:nvSpPr>
          <p:spPr>
            <a:xfrm>
              <a:off x="7580313" y="3157538"/>
              <a:ext cx="492125" cy="334963"/>
            </a:xfrm>
            <a:custGeom>
              <a:avLst/>
              <a:gdLst/>
              <a:ahLst/>
              <a:cxnLst/>
              <a:rect l="l" t="t" r="r" b="b"/>
              <a:pathLst>
                <a:path w="1369" h="929" extrusionOk="0">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0" name="Google Shape;1060;p101"/>
            <p:cNvSpPr/>
            <p:nvPr/>
          </p:nvSpPr>
          <p:spPr>
            <a:xfrm>
              <a:off x="7580313" y="3619500"/>
              <a:ext cx="492125" cy="333375"/>
            </a:xfrm>
            <a:custGeom>
              <a:avLst/>
              <a:gdLst/>
              <a:ahLst/>
              <a:cxnLst/>
              <a:rect l="l" t="t" r="r" b="b"/>
              <a:pathLst>
                <a:path w="1369" h="928" extrusionOk="0">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1" name="Google Shape;1061;p101"/>
            <p:cNvSpPr/>
            <p:nvPr/>
          </p:nvSpPr>
          <p:spPr>
            <a:xfrm>
              <a:off x="6935788" y="3157538"/>
              <a:ext cx="703264" cy="795338"/>
            </a:xfrm>
            <a:custGeom>
              <a:avLst/>
              <a:gdLst/>
              <a:ahLst/>
              <a:cxnLst/>
              <a:rect l="l" t="t" r="r" b="b"/>
              <a:pathLst>
                <a:path w="1954" h="2208" extrusionOk="0">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062" name="Google Shape;1062;p101"/>
          <p:cNvSpPr/>
          <p:nvPr/>
        </p:nvSpPr>
        <p:spPr>
          <a:xfrm>
            <a:off x="631690" y="481013"/>
            <a:ext cx="1044081" cy="873125"/>
          </a:xfrm>
          <a:custGeom>
            <a:avLst/>
            <a:gdLst/>
            <a:ahLst/>
            <a:cxnLst/>
            <a:rect l="l" t="t" r="r" b="b"/>
            <a:pathLst>
              <a:path w="1044081" h="873125" extrusionOk="0">
                <a:moveTo>
                  <a:pt x="890811" y="0"/>
                </a:moveTo>
                <a:cubicBezTo>
                  <a:pt x="899679" y="0"/>
                  <a:pt x="908547" y="556"/>
                  <a:pt x="916860" y="1667"/>
                </a:cubicBezTo>
                <a:cubicBezTo>
                  <a:pt x="924620" y="2779"/>
                  <a:pt x="931825" y="7225"/>
                  <a:pt x="935704" y="13894"/>
                </a:cubicBezTo>
                <a:cubicBezTo>
                  <a:pt x="940138" y="20564"/>
                  <a:pt x="941247" y="28900"/>
                  <a:pt x="939584" y="36681"/>
                </a:cubicBezTo>
                <a:cubicBezTo>
                  <a:pt x="939584" y="36681"/>
                  <a:pt x="939584" y="36681"/>
                  <a:pt x="914089" y="126717"/>
                </a:cubicBezTo>
                <a:cubicBezTo>
                  <a:pt x="911318" y="137277"/>
                  <a:pt x="902450" y="144502"/>
                  <a:pt x="891920" y="146169"/>
                </a:cubicBezTo>
                <a:cubicBezTo>
                  <a:pt x="776639" y="163398"/>
                  <a:pt x="718998" y="315681"/>
                  <a:pt x="695166" y="404050"/>
                </a:cubicBezTo>
                <a:cubicBezTo>
                  <a:pt x="720107" y="393490"/>
                  <a:pt x="752252" y="384597"/>
                  <a:pt x="790495" y="384597"/>
                </a:cubicBezTo>
                <a:cubicBezTo>
                  <a:pt x="815435" y="384597"/>
                  <a:pt x="841484" y="388488"/>
                  <a:pt x="866979" y="395713"/>
                </a:cubicBezTo>
                <a:cubicBezTo>
                  <a:pt x="929608" y="413498"/>
                  <a:pt x="981152" y="454625"/>
                  <a:pt x="1012743" y="510759"/>
                </a:cubicBezTo>
                <a:cubicBezTo>
                  <a:pt x="1044335" y="566892"/>
                  <a:pt x="1052648" y="632474"/>
                  <a:pt x="1034913" y="695277"/>
                </a:cubicBezTo>
                <a:cubicBezTo>
                  <a:pt x="1005538" y="799763"/>
                  <a:pt x="909655" y="873125"/>
                  <a:pt x="801579" y="873125"/>
                </a:cubicBezTo>
                <a:cubicBezTo>
                  <a:pt x="801025" y="873125"/>
                  <a:pt x="801025" y="873125"/>
                  <a:pt x="800471" y="873125"/>
                </a:cubicBezTo>
                <a:cubicBezTo>
                  <a:pt x="712902" y="869235"/>
                  <a:pt x="644730" y="835332"/>
                  <a:pt x="598175" y="770862"/>
                </a:cubicBezTo>
                <a:cubicBezTo>
                  <a:pt x="514485" y="655816"/>
                  <a:pt x="524461" y="472966"/>
                  <a:pt x="558270" y="351807"/>
                </a:cubicBezTo>
                <a:cubicBezTo>
                  <a:pt x="615910" y="144502"/>
                  <a:pt x="752806" y="0"/>
                  <a:pt x="890811" y="0"/>
                </a:cubicBezTo>
                <a:close/>
                <a:moveTo>
                  <a:pt x="357799" y="0"/>
                </a:moveTo>
                <a:cubicBezTo>
                  <a:pt x="366676" y="0"/>
                  <a:pt x="374998" y="556"/>
                  <a:pt x="383875" y="1667"/>
                </a:cubicBezTo>
                <a:cubicBezTo>
                  <a:pt x="391642" y="2779"/>
                  <a:pt x="398300" y="7225"/>
                  <a:pt x="402739" y="13894"/>
                </a:cubicBezTo>
                <a:cubicBezTo>
                  <a:pt x="407177" y="20564"/>
                  <a:pt x="408287" y="28900"/>
                  <a:pt x="406067" y="36681"/>
                </a:cubicBezTo>
                <a:cubicBezTo>
                  <a:pt x="406067" y="36681"/>
                  <a:pt x="406067" y="36681"/>
                  <a:pt x="381101" y="126717"/>
                </a:cubicBezTo>
                <a:cubicBezTo>
                  <a:pt x="378327" y="137277"/>
                  <a:pt x="369450" y="144502"/>
                  <a:pt x="358909" y="146169"/>
                </a:cubicBezTo>
                <a:cubicBezTo>
                  <a:pt x="243509" y="163398"/>
                  <a:pt x="185809" y="315681"/>
                  <a:pt x="161397" y="404050"/>
                </a:cubicBezTo>
                <a:cubicBezTo>
                  <a:pt x="186364" y="393490"/>
                  <a:pt x="219097" y="384597"/>
                  <a:pt x="257379" y="384597"/>
                </a:cubicBezTo>
                <a:cubicBezTo>
                  <a:pt x="282345" y="384597"/>
                  <a:pt x="308421" y="388488"/>
                  <a:pt x="333942" y="395713"/>
                </a:cubicBezTo>
                <a:cubicBezTo>
                  <a:pt x="396636" y="413498"/>
                  <a:pt x="448233" y="454625"/>
                  <a:pt x="479857" y="510759"/>
                </a:cubicBezTo>
                <a:cubicBezTo>
                  <a:pt x="511481" y="566892"/>
                  <a:pt x="519248" y="632474"/>
                  <a:pt x="502049" y="695277"/>
                </a:cubicBezTo>
                <a:cubicBezTo>
                  <a:pt x="472644" y="799763"/>
                  <a:pt x="376663" y="873125"/>
                  <a:pt x="268475" y="873125"/>
                </a:cubicBezTo>
                <a:cubicBezTo>
                  <a:pt x="267920" y="873125"/>
                  <a:pt x="267920" y="873125"/>
                  <a:pt x="267366" y="873125"/>
                </a:cubicBezTo>
                <a:cubicBezTo>
                  <a:pt x="179706" y="869235"/>
                  <a:pt x="111465" y="835332"/>
                  <a:pt x="64306" y="770862"/>
                </a:cubicBezTo>
                <a:cubicBezTo>
                  <a:pt x="-18915" y="655816"/>
                  <a:pt x="-8928" y="472966"/>
                  <a:pt x="24915" y="351807"/>
                </a:cubicBezTo>
                <a:cubicBezTo>
                  <a:pt x="82615" y="144502"/>
                  <a:pt x="219652" y="0"/>
                  <a:pt x="35779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63" name="Google Shape;1063;p101"/>
          <p:cNvSpPr txBox="1">
            <a:spLocks noGrp="1"/>
          </p:cNvSpPr>
          <p:nvPr>
            <p:ph type="body" idx="1"/>
          </p:nvPr>
        </p:nvSpPr>
        <p:spPr>
          <a:xfrm>
            <a:off x="2219851" y="5089233"/>
            <a:ext cx="8714100" cy="246300"/>
          </a:xfrm>
          <a:prstGeom prst="rect">
            <a:avLst/>
          </a:prstGeom>
          <a:noFill/>
          <a:ln>
            <a:noFill/>
          </a:ln>
        </p:spPr>
        <p:txBody>
          <a:bodyPr spcFirstLastPara="1" wrap="square" lIns="0" tIns="0" rIns="0" bIns="0" anchor="ctr" anchorCtr="0"/>
          <a:lstStyle>
            <a:lvl1pPr marL="457200" lvl="0" indent="-228600" algn="l" rtl="0">
              <a:lnSpc>
                <a:spcPct val="100000"/>
              </a:lnSpc>
              <a:spcBef>
                <a:spcPts val="0"/>
              </a:spcBef>
              <a:spcAft>
                <a:spcPts val="0"/>
              </a:spcAft>
              <a:buSzPts val="1600"/>
              <a:buFont typeface="Arial"/>
              <a:buNone/>
              <a:defRPr sz="1600" cap="none">
                <a:solidFill>
                  <a:schemeClr val="lt1"/>
                </a:solidFill>
                <a:latin typeface="Arial"/>
                <a:ea typeface="Arial"/>
                <a:cs typeface="Arial"/>
                <a:sym typeface="Arial"/>
              </a:defRPr>
            </a:lvl1pPr>
            <a:lvl2pPr marL="914400" lvl="1" indent="-228600" algn="l" rtl="0">
              <a:lnSpc>
                <a:spcPct val="120000"/>
              </a:lnSpc>
              <a:spcBef>
                <a:spcPts val="600"/>
              </a:spcBef>
              <a:spcAft>
                <a:spcPts val="0"/>
              </a:spcAft>
              <a:buClr>
                <a:schemeClr val="dk2"/>
              </a:buClr>
              <a:buSzPts val="1400"/>
              <a:buFont typeface="Arial"/>
              <a:buNone/>
              <a:defRPr/>
            </a:lvl2pPr>
            <a:lvl3pPr marL="1371600" lvl="2" indent="-228600" algn="l" rtl="0">
              <a:lnSpc>
                <a:spcPct val="120000"/>
              </a:lnSpc>
              <a:spcBef>
                <a:spcPts val="600"/>
              </a:spcBef>
              <a:spcAft>
                <a:spcPts val="0"/>
              </a:spcAft>
              <a:buClr>
                <a:schemeClr val="dk2"/>
              </a:buClr>
              <a:buSzPts val="1400"/>
              <a:buFont typeface="Arial"/>
              <a:buNone/>
              <a:defRPr/>
            </a:lvl3pPr>
            <a:lvl4pPr marL="1828800" lvl="3" indent="-228600" algn="l" rtl="0">
              <a:lnSpc>
                <a:spcPct val="120000"/>
              </a:lnSpc>
              <a:spcBef>
                <a:spcPts val="600"/>
              </a:spcBef>
              <a:spcAft>
                <a:spcPts val="0"/>
              </a:spcAft>
              <a:buClr>
                <a:schemeClr val="dk2"/>
              </a:buClr>
              <a:buSzPts val="1400"/>
              <a:buFont typeface="Arial"/>
              <a:buNone/>
              <a:defRPr/>
            </a:lvl4pPr>
            <a:lvl5pPr marL="2286000" lvl="4" indent="-228600" algn="l" rtl="0">
              <a:lnSpc>
                <a:spcPct val="120000"/>
              </a:lnSpc>
              <a:spcBef>
                <a:spcPts val="600"/>
              </a:spcBef>
              <a:spcAft>
                <a:spcPts val="0"/>
              </a:spcAft>
              <a:buClr>
                <a:schemeClr val="dk2"/>
              </a:buClr>
              <a:buSzPts val="1400"/>
              <a:buFont typeface="Arial"/>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64" name="Google Shape;1064;p101"/>
          <p:cNvSpPr txBox="1">
            <a:spLocks noGrp="1"/>
          </p:cNvSpPr>
          <p:nvPr>
            <p:ph type="body" idx="2"/>
          </p:nvPr>
        </p:nvSpPr>
        <p:spPr>
          <a:xfrm>
            <a:off x="2219851" y="5473002"/>
            <a:ext cx="8714100" cy="246300"/>
          </a:xfrm>
          <a:prstGeom prst="rect">
            <a:avLst/>
          </a:prstGeom>
          <a:noFill/>
          <a:ln>
            <a:noFill/>
          </a:ln>
        </p:spPr>
        <p:txBody>
          <a:bodyPr spcFirstLastPara="1" wrap="square" lIns="0" tIns="0" rIns="0" bIns="0" anchor="ctr" anchorCtr="0"/>
          <a:lstStyle>
            <a:lvl1pPr marL="457200" lvl="0" indent="-228600" algn="l" rtl="0">
              <a:lnSpc>
                <a:spcPct val="100000"/>
              </a:lnSpc>
              <a:spcBef>
                <a:spcPts val="0"/>
              </a:spcBef>
              <a:spcAft>
                <a:spcPts val="0"/>
              </a:spcAft>
              <a:buSzPts val="1600"/>
              <a:buFont typeface="Arial"/>
              <a:buNone/>
              <a:defRPr sz="1600" cap="none">
                <a:solidFill>
                  <a:schemeClr val="lt1"/>
                </a:solidFill>
                <a:latin typeface="Arial"/>
                <a:ea typeface="Arial"/>
                <a:cs typeface="Arial"/>
                <a:sym typeface="Arial"/>
              </a:defRPr>
            </a:lvl1pPr>
            <a:lvl2pPr marL="914400" lvl="1" indent="-228600" algn="l" rtl="0">
              <a:lnSpc>
                <a:spcPct val="120000"/>
              </a:lnSpc>
              <a:spcBef>
                <a:spcPts val="600"/>
              </a:spcBef>
              <a:spcAft>
                <a:spcPts val="0"/>
              </a:spcAft>
              <a:buClr>
                <a:schemeClr val="dk2"/>
              </a:buClr>
              <a:buSzPts val="1400"/>
              <a:buFont typeface="Arial"/>
              <a:buNone/>
              <a:defRPr/>
            </a:lvl2pPr>
            <a:lvl3pPr marL="1371600" lvl="2" indent="-228600" algn="l" rtl="0">
              <a:lnSpc>
                <a:spcPct val="120000"/>
              </a:lnSpc>
              <a:spcBef>
                <a:spcPts val="600"/>
              </a:spcBef>
              <a:spcAft>
                <a:spcPts val="0"/>
              </a:spcAft>
              <a:buClr>
                <a:schemeClr val="dk2"/>
              </a:buClr>
              <a:buSzPts val="1400"/>
              <a:buFont typeface="Arial"/>
              <a:buNone/>
              <a:defRPr/>
            </a:lvl3pPr>
            <a:lvl4pPr marL="1828800" lvl="3" indent="-228600" algn="l" rtl="0">
              <a:lnSpc>
                <a:spcPct val="120000"/>
              </a:lnSpc>
              <a:spcBef>
                <a:spcPts val="600"/>
              </a:spcBef>
              <a:spcAft>
                <a:spcPts val="0"/>
              </a:spcAft>
              <a:buClr>
                <a:schemeClr val="dk2"/>
              </a:buClr>
              <a:buSzPts val="1400"/>
              <a:buFont typeface="Arial"/>
              <a:buNone/>
              <a:defRPr/>
            </a:lvl4pPr>
            <a:lvl5pPr marL="2286000" lvl="4" indent="-228600" algn="l" rtl="0">
              <a:lnSpc>
                <a:spcPct val="120000"/>
              </a:lnSpc>
              <a:spcBef>
                <a:spcPts val="600"/>
              </a:spcBef>
              <a:spcAft>
                <a:spcPts val="0"/>
              </a:spcAft>
              <a:buClr>
                <a:schemeClr val="dk2"/>
              </a:buClr>
              <a:buSzPts val="1400"/>
              <a:buFont typeface="Arial"/>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65" name="Google Shape;1065;p101"/>
          <p:cNvSpPr txBox="1">
            <a:spLocks noGrp="1"/>
          </p:cNvSpPr>
          <p:nvPr>
            <p:ph type="body" idx="3"/>
          </p:nvPr>
        </p:nvSpPr>
        <p:spPr>
          <a:xfrm>
            <a:off x="2219850" y="876299"/>
            <a:ext cx="8714100" cy="3219600"/>
          </a:xfrm>
          <a:prstGeom prst="rect">
            <a:avLst/>
          </a:prstGeom>
          <a:noFill/>
          <a:ln>
            <a:noFill/>
          </a:ln>
        </p:spPr>
        <p:txBody>
          <a:bodyPr spcFirstLastPara="1" wrap="square" lIns="0" tIns="0" rIns="0" bIns="0" anchor="t" anchorCtr="0"/>
          <a:lstStyle>
            <a:lvl1pPr marL="457200" lvl="0" indent="-228600" algn="l" rtl="0">
              <a:lnSpc>
                <a:spcPct val="120000"/>
              </a:lnSpc>
              <a:spcBef>
                <a:spcPts val="1200"/>
              </a:spcBef>
              <a:spcAft>
                <a:spcPts val="0"/>
              </a:spcAft>
              <a:buSzPts val="3000"/>
              <a:buFont typeface="Arial"/>
              <a:buNone/>
              <a:defRPr sz="3000">
                <a:solidFill>
                  <a:schemeClr val="lt1"/>
                </a:solidFill>
              </a:defRPr>
            </a:lvl1pPr>
            <a:lvl2pPr marL="914400" lvl="1" indent="-228600" algn="l" rtl="0">
              <a:lnSpc>
                <a:spcPct val="120000"/>
              </a:lnSpc>
              <a:spcBef>
                <a:spcPts val="600"/>
              </a:spcBef>
              <a:spcAft>
                <a:spcPts val="0"/>
              </a:spcAft>
              <a:buClr>
                <a:schemeClr val="dk2"/>
              </a:buClr>
              <a:buSzPts val="1400"/>
              <a:buFont typeface="Arial"/>
              <a:buNone/>
              <a:defRPr/>
            </a:lvl2pPr>
            <a:lvl3pPr marL="1371600" lvl="2" indent="-228600" algn="l" rtl="0">
              <a:lnSpc>
                <a:spcPct val="120000"/>
              </a:lnSpc>
              <a:spcBef>
                <a:spcPts val="600"/>
              </a:spcBef>
              <a:spcAft>
                <a:spcPts val="0"/>
              </a:spcAft>
              <a:buClr>
                <a:schemeClr val="dk2"/>
              </a:buClr>
              <a:buSzPts val="1400"/>
              <a:buFont typeface="Arial"/>
              <a:buNone/>
              <a:defRPr/>
            </a:lvl3pPr>
            <a:lvl4pPr marL="1828800" lvl="3" indent="-228600" algn="l" rtl="0">
              <a:lnSpc>
                <a:spcPct val="120000"/>
              </a:lnSpc>
              <a:spcBef>
                <a:spcPts val="600"/>
              </a:spcBef>
              <a:spcAft>
                <a:spcPts val="0"/>
              </a:spcAft>
              <a:buClr>
                <a:schemeClr val="dk2"/>
              </a:buClr>
              <a:buSzPts val="1400"/>
              <a:buFont typeface="Arial"/>
              <a:buNone/>
              <a:defRPr/>
            </a:lvl4pPr>
            <a:lvl5pPr marL="2286000" lvl="4" indent="-228600" algn="l" rtl="0">
              <a:lnSpc>
                <a:spcPct val="120000"/>
              </a:lnSpc>
              <a:spcBef>
                <a:spcPts val="600"/>
              </a:spcBef>
              <a:spcAft>
                <a:spcPts val="0"/>
              </a:spcAft>
              <a:buClr>
                <a:schemeClr val="dk2"/>
              </a:buClr>
              <a:buSzPts val="1400"/>
              <a:buFont typeface="Arial"/>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cxnSp>
        <p:nvCxnSpPr>
          <p:cNvPr id="1066" name="Google Shape;1066;p101"/>
          <p:cNvCxnSpPr/>
          <p:nvPr/>
        </p:nvCxnSpPr>
        <p:spPr>
          <a:xfrm>
            <a:off x="2219850" y="4607792"/>
            <a:ext cx="9972000" cy="0"/>
          </a:xfrm>
          <a:prstGeom prst="straightConnector1">
            <a:avLst/>
          </a:prstGeom>
          <a:noFill/>
          <a:ln w="19050" cap="rnd" cmpd="sng">
            <a:solidFill>
              <a:schemeClr val="lt1"/>
            </a:solidFill>
            <a:prstDash val="dot"/>
            <a:round/>
            <a:headEnd type="none" w="sm" len="sm"/>
            <a:tailEnd type="none" w="sm" len="sm"/>
          </a:ln>
        </p:spPr>
      </p:cxnSp>
    </p:spTree>
    <p:extLst>
      <p:ext uri="{BB962C8B-B14F-4D97-AF65-F5344CB8AC3E}">
        <p14:creationId xmlns:p14="http://schemas.microsoft.com/office/powerpoint/2010/main" val="33639906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5_Quote slide">
  <p:cSld name="5_Quote slide">
    <p:bg>
      <p:bgPr>
        <a:gradFill>
          <a:gsLst>
            <a:gs pos="0">
              <a:schemeClr val="accent6"/>
            </a:gs>
            <a:gs pos="1000">
              <a:schemeClr val="accent6"/>
            </a:gs>
            <a:gs pos="50500">
              <a:srgbClr val="AC6766"/>
            </a:gs>
            <a:gs pos="100000">
              <a:schemeClr val="accent4"/>
            </a:gs>
          </a:gsLst>
          <a:lin ang="18900044" scaled="0"/>
        </a:gradFill>
        <a:effectLst/>
      </p:bgPr>
    </p:bg>
    <p:spTree>
      <p:nvGrpSpPr>
        <p:cNvPr id="1" name="Shape 1067"/>
        <p:cNvGrpSpPr/>
        <p:nvPr/>
      </p:nvGrpSpPr>
      <p:grpSpPr>
        <a:xfrm>
          <a:off x="0" y="0"/>
          <a:ext cx="0" cy="0"/>
          <a:chOff x="0" y="0"/>
          <a:chExt cx="0" cy="0"/>
        </a:xfrm>
      </p:grpSpPr>
      <p:sp>
        <p:nvSpPr>
          <p:cNvPr id="1068" name="Google Shape;1068;p102"/>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69" name="Google Shape;1069;p102"/>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sz="800">
                <a:solidFill>
                  <a:schemeClr val="lt1"/>
                </a:solidFill>
                <a:latin typeface="Arial"/>
                <a:ea typeface="Arial"/>
                <a:cs typeface="Arial"/>
                <a:sym typeface="Arial"/>
              </a:defRPr>
            </a:lvl1pPr>
            <a:lvl2pPr marL="0" lvl="1" indent="0" algn="r" rtl="0">
              <a:spcBef>
                <a:spcPts val="0"/>
              </a:spcBef>
              <a:buNone/>
              <a:defRPr sz="800">
                <a:solidFill>
                  <a:schemeClr val="lt1"/>
                </a:solidFill>
                <a:latin typeface="Arial"/>
                <a:ea typeface="Arial"/>
                <a:cs typeface="Arial"/>
                <a:sym typeface="Arial"/>
              </a:defRPr>
            </a:lvl2pPr>
            <a:lvl3pPr marL="0" lvl="2" indent="0" algn="r" rtl="0">
              <a:spcBef>
                <a:spcPts val="0"/>
              </a:spcBef>
              <a:buNone/>
              <a:defRPr sz="800">
                <a:solidFill>
                  <a:schemeClr val="lt1"/>
                </a:solidFill>
                <a:latin typeface="Arial"/>
                <a:ea typeface="Arial"/>
                <a:cs typeface="Arial"/>
                <a:sym typeface="Arial"/>
              </a:defRPr>
            </a:lvl3pPr>
            <a:lvl4pPr marL="0" lvl="3" indent="0" algn="r" rtl="0">
              <a:spcBef>
                <a:spcPts val="0"/>
              </a:spcBef>
              <a:buNone/>
              <a:defRPr sz="800">
                <a:solidFill>
                  <a:schemeClr val="lt1"/>
                </a:solidFill>
                <a:latin typeface="Arial"/>
                <a:ea typeface="Arial"/>
                <a:cs typeface="Arial"/>
                <a:sym typeface="Arial"/>
              </a:defRPr>
            </a:lvl4pPr>
            <a:lvl5pPr marL="0" lvl="4" indent="0" algn="r" rtl="0">
              <a:spcBef>
                <a:spcPts val="0"/>
              </a:spcBef>
              <a:buNone/>
              <a:defRPr sz="800">
                <a:solidFill>
                  <a:schemeClr val="lt1"/>
                </a:solidFill>
                <a:latin typeface="Arial"/>
                <a:ea typeface="Arial"/>
                <a:cs typeface="Arial"/>
                <a:sym typeface="Arial"/>
              </a:defRPr>
            </a:lvl5pPr>
            <a:lvl6pPr marL="0" lvl="5" indent="0" algn="r" rtl="0">
              <a:spcBef>
                <a:spcPts val="0"/>
              </a:spcBef>
              <a:buNone/>
              <a:defRPr sz="800">
                <a:solidFill>
                  <a:schemeClr val="lt1"/>
                </a:solidFill>
                <a:latin typeface="Arial"/>
                <a:ea typeface="Arial"/>
                <a:cs typeface="Arial"/>
                <a:sym typeface="Arial"/>
              </a:defRPr>
            </a:lvl6pPr>
            <a:lvl7pPr marL="0" lvl="6" indent="0" algn="r" rtl="0">
              <a:spcBef>
                <a:spcPts val="0"/>
              </a:spcBef>
              <a:buNone/>
              <a:defRPr sz="800">
                <a:solidFill>
                  <a:schemeClr val="lt1"/>
                </a:solidFill>
                <a:latin typeface="Arial"/>
                <a:ea typeface="Arial"/>
                <a:cs typeface="Arial"/>
                <a:sym typeface="Arial"/>
              </a:defRPr>
            </a:lvl7pPr>
            <a:lvl8pPr marL="0" lvl="7" indent="0" algn="r" rtl="0">
              <a:spcBef>
                <a:spcPts val="0"/>
              </a:spcBef>
              <a:buNone/>
              <a:defRPr sz="800">
                <a:solidFill>
                  <a:schemeClr val="lt1"/>
                </a:solidFill>
                <a:latin typeface="Arial"/>
                <a:ea typeface="Arial"/>
                <a:cs typeface="Arial"/>
                <a:sym typeface="Arial"/>
              </a:defRPr>
            </a:lvl8pPr>
            <a:lvl9pPr marL="0" lvl="8" indent="0" algn="r" rtl="0">
              <a:spcBef>
                <a:spcPts val="0"/>
              </a:spcBef>
              <a:buNone/>
              <a:defRPr sz="800">
                <a:solidFill>
                  <a:schemeClr val="lt1"/>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t>‹#›</a:t>
            </a:fld>
            <a:endParaRPr/>
          </a:p>
        </p:txBody>
      </p:sp>
      <p:grpSp>
        <p:nvGrpSpPr>
          <p:cNvPr id="1070" name="Google Shape;1070;p102"/>
          <p:cNvGrpSpPr/>
          <p:nvPr/>
        </p:nvGrpSpPr>
        <p:grpSpPr>
          <a:xfrm>
            <a:off x="11236984" y="6273085"/>
            <a:ext cx="365319" cy="255622"/>
            <a:chOff x="6935788" y="3157538"/>
            <a:chExt cx="1136650" cy="795338"/>
          </a:xfrm>
        </p:grpSpPr>
        <p:sp>
          <p:nvSpPr>
            <p:cNvPr id="1071" name="Google Shape;1071;p102"/>
            <p:cNvSpPr/>
            <p:nvPr/>
          </p:nvSpPr>
          <p:spPr>
            <a:xfrm>
              <a:off x="7580313" y="3157538"/>
              <a:ext cx="492125" cy="334963"/>
            </a:xfrm>
            <a:custGeom>
              <a:avLst/>
              <a:gdLst/>
              <a:ahLst/>
              <a:cxnLst/>
              <a:rect l="l" t="t" r="r" b="b"/>
              <a:pathLst>
                <a:path w="1369" h="929" extrusionOk="0">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2" name="Google Shape;1072;p102"/>
            <p:cNvSpPr/>
            <p:nvPr/>
          </p:nvSpPr>
          <p:spPr>
            <a:xfrm>
              <a:off x="7580313" y="3619500"/>
              <a:ext cx="492125" cy="333375"/>
            </a:xfrm>
            <a:custGeom>
              <a:avLst/>
              <a:gdLst/>
              <a:ahLst/>
              <a:cxnLst/>
              <a:rect l="l" t="t" r="r" b="b"/>
              <a:pathLst>
                <a:path w="1369" h="928" extrusionOk="0">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3" name="Google Shape;1073;p102"/>
            <p:cNvSpPr/>
            <p:nvPr/>
          </p:nvSpPr>
          <p:spPr>
            <a:xfrm>
              <a:off x="6935788" y="3157538"/>
              <a:ext cx="703264" cy="795338"/>
            </a:xfrm>
            <a:custGeom>
              <a:avLst/>
              <a:gdLst/>
              <a:ahLst/>
              <a:cxnLst/>
              <a:rect l="l" t="t" r="r" b="b"/>
              <a:pathLst>
                <a:path w="1954" h="2208" extrusionOk="0">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074" name="Google Shape;1074;p102"/>
          <p:cNvSpPr/>
          <p:nvPr/>
        </p:nvSpPr>
        <p:spPr>
          <a:xfrm>
            <a:off x="631690" y="481013"/>
            <a:ext cx="1044081" cy="873125"/>
          </a:xfrm>
          <a:custGeom>
            <a:avLst/>
            <a:gdLst/>
            <a:ahLst/>
            <a:cxnLst/>
            <a:rect l="l" t="t" r="r" b="b"/>
            <a:pathLst>
              <a:path w="1044081" h="873125" extrusionOk="0">
                <a:moveTo>
                  <a:pt x="890811" y="0"/>
                </a:moveTo>
                <a:cubicBezTo>
                  <a:pt x="899679" y="0"/>
                  <a:pt x="908547" y="556"/>
                  <a:pt x="916860" y="1667"/>
                </a:cubicBezTo>
                <a:cubicBezTo>
                  <a:pt x="924620" y="2779"/>
                  <a:pt x="931825" y="7225"/>
                  <a:pt x="935704" y="13894"/>
                </a:cubicBezTo>
                <a:cubicBezTo>
                  <a:pt x="940138" y="20564"/>
                  <a:pt x="941247" y="28900"/>
                  <a:pt x="939584" y="36681"/>
                </a:cubicBezTo>
                <a:cubicBezTo>
                  <a:pt x="939584" y="36681"/>
                  <a:pt x="939584" y="36681"/>
                  <a:pt x="914089" y="126717"/>
                </a:cubicBezTo>
                <a:cubicBezTo>
                  <a:pt x="911318" y="137277"/>
                  <a:pt x="902450" y="144502"/>
                  <a:pt x="891920" y="146169"/>
                </a:cubicBezTo>
                <a:cubicBezTo>
                  <a:pt x="776639" y="163398"/>
                  <a:pt x="718998" y="315681"/>
                  <a:pt x="695166" y="404050"/>
                </a:cubicBezTo>
                <a:cubicBezTo>
                  <a:pt x="720107" y="393490"/>
                  <a:pt x="752252" y="384597"/>
                  <a:pt x="790495" y="384597"/>
                </a:cubicBezTo>
                <a:cubicBezTo>
                  <a:pt x="815435" y="384597"/>
                  <a:pt x="841484" y="388488"/>
                  <a:pt x="866979" y="395713"/>
                </a:cubicBezTo>
                <a:cubicBezTo>
                  <a:pt x="929608" y="413498"/>
                  <a:pt x="981152" y="454625"/>
                  <a:pt x="1012743" y="510759"/>
                </a:cubicBezTo>
                <a:cubicBezTo>
                  <a:pt x="1044335" y="566892"/>
                  <a:pt x="1052648" y="632474"/>
                  <a:pt x="1034913" y="695277"/>
                </a:cubicBezTo>
                <a:cubicBezTo>
                  <a:pt x="1005538" y="799763"/>
                  <a:pt x="909655" y="873125"/>
                  <a:pt x="801579" y="873125"/>
                </a:cubicBezTo>
                <a:cubicBezTo>
                  <a:pt x="801025" y="873125"/>
                  <a:pt x="801025" y="873125"/>
                  <a:pt x="800471" y="873125"/>
                </a:cubicBezTo>
                <a:cubicBezTo>
                  <a:pt x="712902" y="869235"/>
                  <a:pt x="644730" y="835332"/>
                  <a:pt x="598175" y="770862"/>
                </a:cubicBezTo>
                <a:cubicBezTo>
                  <a:pt x="514485" y="655816"/>
                  <a:pt x="524461" y="472966"/>
                  <a:pt x="558270" y="351807"/>
                </a:cubicBezTo>
                <a:cubicBezTo>
                  <a:pt x="615910" y="144502"/>
                  <a:pt x="752806" y="0"/>
                  <a:pt x="890811" y="0"/>
                </a:cubicBezTo>
                <a:close/>
                <a:moveTo>
                  <a:pt x="357799" y="0"/>
                </a:moveTo>
                <a:cubicBezTo>
                  <a:pt x="366676" y="0"/>
                  <a:pt x="374998" y="556"/>
                  <a:pt x="383875" y="1667"/>
                </a:cubicBezTo>
                <a:cubicBezTo>
                  <a:pt x="391642" y="2779"/>
                  <a:pt x="398300" y="7225"/>
                  <a:pt x="402739" y="13894"/>
                </a:cubicBezTo>
                <a:cubicBezTo>
                  <a:pt x="407177" y="20564"/>
                  <a:pt x="408287" y="28900"/>
                  <a:pt x="406067" y="36681"/>
                </a:cubicBezTo>
                <a:cubicBezTo>
                  <a:pt x="406067" y="36681"/>
                  <a:pt x="406067" y="36681"/>
                  <a:pt x="381101" y="126717"/>
                </a:cubicBezTo>
                <a:cubicBezTo>
                  <a:pt x="378327" y="137277"/>
                  <a:pt x="369450" y="144502"/>
                  <a:pt x="358909" y="146169"/>
                </a:cubicBezTo>
                <a:cubicBezTo>
                  <a:pt x="243509" y="163398"/>
                  <a:pt x="185809" y="315681"/>
                  <a:pt x="161397" y="404050"/>
                </a:cubicBezTo>
                <a:cubicBezTo>
                  <a:pt x="186364" y="393490"/>
                  <a:pt x="219097" y="384597"/>
                  <a:pt x="257379" y="384597"/>
                </a:cubicBezTo>
                <a:cubicBezTo>
                  <a:pt x="282345" y="384597"/>
                  <a:pt x="308421" y="388488"/>
                  <a:pt x="333942" y="395713"/>
                </a:cubicBezTo>
                <a:cubicBezTo>
                  <a:pt x="396636" y="413498"/>
                  <a:pt x="448233" y="454625"/>
                  <a:pt x="479857" y="510759"/>
                </a:cubicBezTo>
                <a:cubicBezTo>
                  <a:pt x="511481" y="566892"/>
                  <a:pt x="519248" y="632474"/>
                  <a:pt x="502049" y="695277"/>
                </a:cubicBezTo>
                <a:cubicBezTo>
                  <a:pt x="472644" y="799763"/>
                  <a:pt x="376663" y="873125"/>
                  <a:pt x="268475" y="873125"/>
                </a:cubicBezTo>
                <a:cubicBezTo>
                  <a:pt x="267920" y="873125"/>
                  <a:pt x="267920" y="873125"/>
                  <a:pt x="267366" y="873125"/>
                </a:cubicBezTo>
                <a:cubicBezTo>
                  <a:pt x="179706" y="869235"/>
                  <a:pt x="111465" y="835332"/>
                  <a:pt x="64306" y="770862"/>
                </a:cubicBezTo>
                <a:cubicBezTo>
                  <a:pt x="-18915" y="655816"/>
                  <a:pt x="-8928" y="472966"/>
                  <a:pt x="24915" y="351807"/>
                </a:cubicBezTo>
                <a:cubicBezTo>
                  <a:pt x="82615" y="144502"/>
                  <a:pt x="219652" y="0"/>
                  <a:pt x="35779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75" name="Google Shape;1075;p102"/>
          <p:cNvSpPr txBox="1">
            <a:spLocks noGrp="1"/>
          </p:cNvSpPr>
          <p:nvPr>
            <p:ph type="body" idx="1"/>
          </p:nvPr>
        </p:nvSpPr>
        <p:spPr>
          <a:xfrm>
            <a:off x="2219851" y="5089233"/>
            <a:ext cx="8714100" cy="246300"/>
          </a:xfrm>
          <a:prstGeom prst="rect">
            <a:avLst/>
          </a:prstGeom>
          <a:noFill/>
          <a:ln>
            <a:noFill/>
          </a:ln>
        </p:spPr>
        <p:txBody>
          <a:bodyPr spcFirstLastPara="1" wrap="square" lIns="0" tIns="0" rIns="0" bIns="0" anchor="ctr" anchorCtr="0"/>
          <a:lstStyle>
            <a:lvl1pPr marL="457200" lvl="0" indent="-228600" algn="l" rtl="0">
              <a:lnSpc>
                <a:spcPct val="100000"/>
              </a:lnSpc>
              <a:spcBef>
                <a:spcPts val="0"/>
              </a:spcBef>
              <a:spcAft>
                <a:spcPts val="0"/>
              </a:spcAft>
              <a:buSzPts val="1600"/>
              <a:buFont typeface="Arial"/>
              <a:buNone/>
              <a:defRPr sz="1600" cap="none">
                <a:solidFill>
                  <a:schemeClr val="lt1"/>
                </a:solidFill>
                <a:latin typeface="Arial"/>
                <a:ea typeface="Arial"/>
                <a:cs typeface="Arial"/>
                <a:sym typeface="Arial"/>
              </a:defRPr>
            </a:lvl1pPr>
            <a:lvl2pPr marL="914400" lvl="1" indent="-228600" algn="l" rtl="0">
              <a:lnSpc>
                <a:spcPct val="120000"/>
              </a:lnSpc>
              <a:spcBef>
                <a:spcPts val="600"/>
              </a:spcBef>
              <a:spcAft>
                <a:spcPts val="0"/>
              </a:spcAft>
              <a:buClr>
                <a:schemeClr val="dk2"/>
              </a:buClr>
              <a:buSzPts val="1400"/>
              <a:buFont typeface="Arial"/>
              <a:buNone/>
              <a:defRPr/>
            </a:lvl2pPr>
            <a:lvl3pPr marL="1371600" lvl="2" indent="-228600" algn="l" rtl="0">
              <a:lnSpc>
                <a:spcPct val="120000"/>
              </a:lnSpc>
              <a:spcBef>
                <a:spcPts val="600"/>
              </a:spcBef>
              <a:spcAft>
                <a:spcPts val="0"/>
              </a:spcAft>
              <a:buClr>
                <a:schemeClr val="dk2"/>
              </a:buClr>
              <a:buSzPts val="1400"/>
              <a:buFont typeface="Arial"/>
              <a:buNone/>
              <a:defRPr/>
            </a:lvl3pPr>
            <a:lvl4pPr marL="1828800" lvl="3" indent="-228600" algn="l" rtl="0">
              <a:lnSpc>
                <a:spcPct val="120000"/>
              </a:lnSpc>
              <a:spcBef>
                <a:spcPts val="600"/>
              </a:spcBef>
              <a:spcAft>
                <a:spcPts val="0"/>
              </a:spcAft>
              <a:buClr>
                <a:schemeClr val="dk2"/>
              </a:buClr>
              <a:buSzPts val="1400"/>
              <a:buFont typeface="Arial"/>
              <a:buNone/>
              <a:defRPr/>
            </a:lvl4pPr>
            <a:lvl5pPr marL="2286000" lvl="4" indent="-228600" algn="l" rtl="0">
              <a:lnSpc>
                <a:spcPct val="120000"/>
              </a:lnSpc>
              <a:spcBef>
                <a:spcPts val="600"/>
              </a:spcBef>
              <a:spcAft>
                <a:spcPts val="0"/>
              </a:spcAft>
              <a:buClr>
                <a:schemeClr val="dk2"/>
              </a:buClr>
              <a:buSzPts val="1400"/>
              <a:buFont typeface="Arial"/>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76" name="Google Shape;1076;p102"/>
          <p:cNvSpPr txBox="1">
            <a:spLocks noGrp="1"/>
          </p:cNvSpPr>
          <p:nvPr>
            <p:ph type="body" idx="2"/>
          </p:nvPr>
        </p:nvSpPr>
        <p:spPr>
          <a:xfrm>
            <a:off x="2219851" y="5473002"/>
            <a:ext cx="8714100" cy="246300"/>
          </a:xfrm>
          <a:prstGeom prst="rect">
            <a:avLst/>
          </a:prstGeom>
          <a:noFill/>
          <a:ln>
            <a:noFill/>
          </a:ln>
        </p:spPr>
        <p:txBody>
          <a:bodyPr spcFirstLastPara="1" wrap="square" lIns="0" tIns="0" rIns="0" bIns="0" anchor="ctr" anchorCtr="0"/>
          <a:lstStyle>
            <a:lvl1pPr marL="457200" lvl="0" indent="-228600" algn="l" rtl="0">
              <a:lnSpc>
                <a:spcPct val="100000"/>
              </a:lnSpc>
              <a:spcBef>
                <a:spcPts val="0"/>
              </a:spcBef>
              <a:spcAft>
                <a:spcPts val="0"/>
              </a:spcAft>
              <a:buSzPts val="1600"/>
              <a:buFont typeface="Arial"/>
              <a:buNone/>
              <a:defRPr sz="1600" cap="none">
                <a:solidFill>
                  <a:schemeClr val="lt1"/>
                </a:solidFill>
                <a:latin typeface="Arial"/>
                <a:ea typeface="Arial"/>
                <a:cs typeface="Arial"/>
                <a:sym typeface="Arial"/>
              </a:defRPr>
            </a:lvl1pPr>
            <a:lvl2pPr marL="914400" lvl="1" indent="-228600" algn="l" rtl="0">
              <a:lnSpc>
                <a:spcPct val="120000"/>
              </a:lnSpc>
              <a:spcBef>
                <a:spcPts val="600"/>
              </a:spcBef>
              <a:spcAft>
                <a:spcPts val="0"/>
              </a:spcAft>
              <a:buClr>
                <a:schemeClr val="dk2"/>
              </a:buClr>
              <a:buSzPts val="1400"/>
              <a:buFont typeface="Arial"/>
              <a:buNone/>
              <a:defRPr/>
            </a:lvl2pPr>
            <a:lvl3pPr marL="1371600" lvl="2" indent="-228600" algn="l" rtl="0">
              <a:lnSpc>
                <a:spcPct val="120000"/>
              </a:lnSpc>
              <a:spcBef>
                <a:spcPts val="600"/>
              </a:spcBef>
              <a:spcAft>
                <a:spcPts val="0"/>
              </a:spcAft>
              <a:buClr>
                <a:schemeClr val="dk2"/>
              </a:buClr>
              <a:buSzPts val="1400"/>
              <a:buFont typeface="Arial"/>
              <a:buNone/>
              <a:defRPr/>
            </a:lvl3pPr>
            <a:lvl4pPr marL="1828800" lvl="3" indent="-228600" algn="l" rtl="0">
              <a:lnSpc>
                <a:spcPct val="120000"/>
              </a:lnSpc>
              <a:spcBef>
                <a:spcPts val="600"/>
              </a:spcBef>
              <a:spcAft>
                <a:spcPts val="0"/>
              </a:spcAft>
              <a:buClr>
                <a:schemeClr val="dk2"/>
              </a:buClr>
              <a:buSzPts val="1400"/>
              <a:buFont typeface="Arial"/>
              <a:buNone/>
              <a:defRPr/>
            </a:lvl4pPr>
            <a:lvl5pPr marL="2286000" lvl="4" indent="-228600" algn="l" rtl="0">
              <a:lnSpc>
                <a:spcPct val="120000"/>
              </a:lnSpc>
              <a:spcBef>
                <a:spcPts val="600"/>
              </a:spcBef>
              <a:spcAft>
                <a:spcPts val="0"/>
              </a:spcAft>
              <a:buClr>
                <a:schemeClr val="dk2"/>
              </a:buClr>
              <a:buSzPts val="1400"/>
              <a:buFont typeface="Arial"/>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77" name="Google Shape;1077;p102"/>
          <p:cNvSpPr txBox="1">
            <a:spLocks noGrp="1"/>
          </p:cNvSpPr>
          <p:nvPr>
            <p:ph type="body" idx="3"/>
          </p:nvPr>
        </p:nvSpPr>
        <p:spPr>
          <a:xfrm>
            <a:off x="2219850" y="876299"/>
            <a:ext cx="8714100" cy="3219600"/>
          </a:xfrm>
          <a:prstGeom prst="rect">
            <a:avLst/>
          </a:prstGeom>
          <a:noFill/>
          <a:ln>
            <a:noFill/>
          </a:ln>
        </p:spPr>
        <p:txBody>
          <a:bodyPr spcFirstLastPara="1" wrap="square" lIns="0" tIns="0" rIns="0" bIns="0" anchor="t" anchorCtr="0"/>
          <a:lstStyle>
            <a:lvl1pPr marL="457200" lvl="0" indent="-228600" algn="l" rtl="0">
              <a:lnSpc>
                <a:spcPct val="120000"/>
              </a:lnSpc>
              <a:spcBef>
                <a:spcPts val="1200"/>
              </a:spcBef>
              <a:spcAft>
                <a:spcPts val="0"/>
              </a:spcAft>
              <a:buSzPts val="3000"/>
              <a:buFont typeface="Arial"/>
              <a:buNone/>
              <a:defRPr sz="3000">
                <a:solidFill>
                  <a:schemeClr val="lt1"/>
                </a:solidFill>
              </a:defRPr>
            </a:lvl1pPr>
            <a:lvl2pPr marL="914400" lvl="1" indent="-228600" algn="l" rtl="0">
              <a:lnSpc>
                <a:spcPct val="120000"/>
              </a:lnSpc>
              <a:spcBef>
                <a:spcPts val="600"/>
              </a:spcBef>
              <a:spcAft>
                <a:spcPts val="0"/>
              </a:spcAft>
              <a:buClr>
                <a:schemeClr val="dk2"/>
              </a:buClr>
              <a:buSzPts val="1400"/>
              <a:buFont typeface="Arial"/>
              <a:buNone/>
              <a:defRPr/>
            </a:lvl2pPr>
            <a:lvl3pPr marL="1371600" lvl="2" indent="-228600" algn="l" rtl="0">
              <a:lnSpc>
                <a:spcPct val="120000"/>
              </a:lnSpc>
              <a:spcBef>
                <a:spcPts val="600"/>
              </a:spcBef>
              <a:spcAft>
                <a:spcPts val="0"/>
              </a:spcAft>
              <a:buClr>
                <a:schemeClr val="dk2"/>
              </a:buClr>
              <a:buSzPts val="1400"/>
              <a:buFont typeface="Arial"/>
              <a:buNone/>
              <a:defRPr/>
            </a:lvl3pPr>
            <a:lvl4pPr marL="1828800" lvl="3" indent="-228600" algn="l" rtl="0">
              <a:lnSpc>
                <a:spcPct val="120000"/>
              </a:lnSpc>
              <a:spcBef>
                <a:spcPts val="600"/>
              </a:spcBef>
              <a:spcAft>
                <a:spcPts val="0"/>
              </a:spcAft>
              <a:buClr>
                <a:schemeClr val="dk2"/>
              </a:buClr>
              <a:buSzPts val="1400"/>
              <a:buFont typeface="Arial"/>
              <a:buNone/>
              <a:defRPr/>
            </a:lvl4pPr>
            <a:lvl5pPr marL="2286000" lvl="4" indent="-228600" algn="l" rtl="0">
              <a:lnSpc>
                <a:spcPct val="120000"/>
              </a:lnSpc>
              <a:spcBef>
                <a:spcPts val="600"/>
              </a:spcBef>
              <a:spcAft>
                <a:spcPts val="0"/>
              </a:spcAft>
              <a:buClr>
                <a:schemeClr val="dk2"/>
              </a:buClr>
              <a:buSzPts val="1400"/>
              <a:buFont typeface="Arial"/>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cxnSp>
        <p:nvCxnSpPr>
          <p:cNvPr id="1078" name="Google Shape;1078;p102"/>
          <p:cNvCxnSpPr/>
          <p:nvPr/>
        </p:nvCxnSpPr>
        <p:spPr>
          <a:xfrm>
            <a:off x="2219850" y="4607792"/>
            <a:ext cx="9972000" cy="0"/>
          </a:xfrm>
          <a:prstGeom prst="straightConnector1">
            <a:avLst/>
          </a:prstGeom>
          <a:noFill/>
          <a:ln w="19050" cap="rnd" cmpd="sng">
            <a:solidFill>
              <a:schemeClr val="lt1"/>
            </a:solidFill>
            <a:prstDash val="dot"/>
            <a:round/>
            <a:headEnd type="none" w="sm" len="sm"/>
            <a:tailEnd type="none" w="sm" len="sm"/>
          </a:ln>
        </p:spPr>
      </p:cxnSp>
    </p:spTree>
    <p:extLst>
      <p:ext uri="{BB962C8B-B14F-4D97-AF65-F5344CB8AC3E}">
        <p14:creationId xmlns:p14="http://schemas.microsoft.com/office/powerpoint/2010/main" val="22920552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6_Quote slide">
  <p:cSld name="6_Quote slide">
    <p:bg>
      <p:bgPr>
        <a:gradFill>
          <a:gsLst>
            <a:gs pos="0">
              <a:schemeClr val="lt2"/>
            </a:gs>
            <a:gs pos="1000">
              <a:schemeClr val="lt2"/>
            </a:gs>
            <a:gs pos="50500">
              <a:srgbClr val="3457A7"/>
            </a:gs>
            <a:gs pos="100000">
              <a:schemeClr val="accent6"/>
            </a:gs>
          </a:gsLst>
          <a:lin ang="18900044" scaled="0"/>
        </a:gradFill>
        <a:effectLst/>
      </p:bgPr>
    </p:bg>
    <p:spTree>
      <p:nvGrpSpPr>
        <p:cNvPr id="1" name="Shape 1079"/>
        <p:cNvGrpSpPr/>
        <p:nvPr/>
      </p:nvGrpSpPr>
      <p:grpSpPr>
        <a:xfrm>
          <a:off x="0" y="0"/>
          <a:ext cx="0" cy="0"/>
          <a:chOff x="0" y="0"/>
          <a:chExt cx="0" cy="0"/>
        </a:xfrm>
      </p:grpSpPr>
      <p:sp>
        <p:nvSpPr>
          <p:cNvPr id="1080" name="Google Shape;1080;p103"/>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81" name="Google Shape;1081;p103"/>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sz="800">
                <a:solidFill>
                  <a:schemeClr val="lt1"/>
                </a:solidFill>
                <a:latin typeface="Arial"/>
                <a:ea typeface="Arial"/>
                <a:cs typeface="Arial"/>
                <a:sym typeface="Arial"/>
              </a:defRPr>
            </a:lvl1pPr>
            <a:lvl2pPr marL="0" lvl="1" indent="0" algn="r" rtl="0">
              <a:spcBef>
                <a:spcPts val="0"/>
              </a:spcBef>
              <a:buNone/>
              <a:defRPr sz="800">
                <a:solidFill>
                  <a:schemeClr val="lt1"/>
                </a:solidFill>
                <a:latin typeface="Arial"/>
                <a:ea typeface="Arial"/>
                <a:cs typeface="Arial"/>
                <a:sym typeface="Arial"/>
              </a:defRPr>
            </a:lvl2pPr>
            <a:lvl3pPr marL="0" lvl="2" indent="0" algn="r" rtl="0">
              <a:spcBef>
                <a:spcPts val="0"/>
              </a:spcBef>
              <a:buNone/>
              <a:defRPr sz="800">
                <a:solidFill>
                  <a:schemeClr val="lt1"/>
                </a:solidFill>
                <a:latin typeface="Arial"/>
                <a:ea typeface="Arial"/>
                <a:cs typeface="Arial"/>
                <a:sym typeface="Arial"/>
              </a:defRPr>
            </a:lvl3pPr>
            <a:lvl4pPr marL="0" lvl="3" indent="0" algn="r" rtl="0">
              <a:spcBef>
                <a:spcPts val="0"/>
              </a:spcBef>
              <a:buNone/>
              <a:defRPr sz="800">
                <a:solidFill>
                  <a:schemeClr val="lt1"/>
                </a:solidFill>
                <a:latin typeface="Arial"/>
                <a:ea typeface="Arial"/>
                <a:cs typeface="Arial"/>
                <a:sym typeface="Arial"/>
              </a:defRPr>
            </a:lvl4pPr>
            <a:lvl5pPr marL="0" lvl="4" indent="0" algn="r" rtl="0">
              <a:spcBef>
                <a:spcPts val="0"/>
              </a:spcBef>
              <a:buNone/>
              <a:defRPr sz="800">
                <a:solidFill>
                  <a:schemeClr val="lt1"/>
                </a:solidFill>
                <a:latin typeface="Arial"/>
                <a:ea typeface="Arial"/>
                <a:cs typeface="Arial"/>
                <a:sym typeface="Arial"/>
              </a:defRPr>
            </a:lvl5pPr>
            <a:lvl6pPr marL="0" lvl="5" indent="0" algn="r" rtl="0">
              <a:spcBef>
                <a:spcPts val="0"/>
              </a:spcBef>
              <a:buNone/>
              <a:defRPr sz="800">
                <a:solidFill>
                  <a:schemeClr val="lt1"/>
                </a:solidFill>
                <a:latin typeface="Arial"/>
                <a:ea typeface="Arial"/>
                <a:cs typeface="Arial"/>
                <a:sym typeface="Arial"/>
              </a:defRPr>
            </a:lvl6pPr>
            <a:lvl7pPr marL="0" lvl="6" indent="0" algn="r" rtl="0">
              <a:spcBef>
                <a:spcPts val="0"/>
              </a:spcBef>
              <a:buNone/>
              <a:defRPr sz="800">
                <a:solidFill>
                  <a:schemeClr val="lt1"/>
                </a:solidFill>
                <a:latin typeface="Arial"/>
                <a:ea typeface="Arial"/>
                <a:cs typeface="Arial"/>
                <a:sym typeface="Arial"/>
              </a:defRPr>
            </a:lvl7pPr>
            <a:lvl8pPr marL="0" lvl="7" indent="0" algn="r" rtl="0">
              <a:spcBef>
                <a:spcPts val="0"/>
              </a:spcBef>
              <a:buNone/>
              <a:defRPr sz="800">
                <a:solidFill>
                  <a:schemeClr val="lt1"/>
                </a:solidFill>
                <a:latin typeface="Arial"/>
                <a:ea typeface="Arial"/>
                <a:cs typeface="Arial"/>
                <a:sym typeface="Arial"/>
              </a:defRPr>
            </a:lvl8pPr>
            <a:lvl9pPr marL="0" lvl="8" indent="0" algn="r" rtl="0">
              <a:spcBef>
                <a:spcPts val="0"/>
              </a:spcBef>
              <a:buNone/>
              <a:defRPr sz="800">
                <a:solidFill>
                  <a:schemeClr val="lt1"/>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t>‹#›</a:t>
            </a:fld>
            <a:endParaRPr/>
          </a:p>
        </p:txBody>
      </p:sp>
      <p:grpSp>
        <p:nvGrpSpPr>
          <p:cNvPr id="1082" name="Google Shape;1082;p103"/>
          <p:cNvGrpSpPr/>
          <p:nvPr/>
        </p:nvGrpSpPr>
        <p:grpSpPr>
          <a:xfrm>
            <a:off x="11236984" y="6273085"/>
            <a:ext cx="365319" cy="255622"/>
            <a:chOff x="6935788" y="3157538"/>
            <a:chExt cx="1136650" cy="795338"/>
          </a:xfrm>
        </p:grpSpPr>
        <p:sp>
          <p:nvSpPr>
            <p:cNvPr id="1083" name="Google Shape;1083;p103"/>
            <p:cNvSpPr/>
            <p:nvPr/>
          </p:nvSpPr>
          <p:spPr>
            <a:xfrm>
              <a:off x="7580313" y="3157538"/>
              <a:ext cx="492125" cy="334963"/>
            </a:xfrm>
            <a:custGeom>
              <a:avLst/>
              <a:gdLst/>
              <a:ahLst/>
              <a:cxnLst/>
              <a:rect l="l" t="t" r="r" b="b"/>
              <a:pathLst>
                <a:path w="1369" h="929" extrusionOk="0">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4" name="Google Shape;1084;p103"/>
            <p:cNvSpPr/>
            <p:nvPr/>
          </p:nvSpPr>
          <p:spPr>
            <a:xfrm>
              <a:off x="7580313" y="3619500"/>
              <a:ext cx="492125" cy="333375"/>
            </a:xfrm>
            <a:custGeom>
              <a:avLst/>
              <a:gdLst/>
              <a:ahLst/>
              <a:cxnLst/>
              <a:rect l="l" t="t" r="r" b="b"/>
              <a:pathLst>
                <a:path w="1369" h="928" extrusionOk="0">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5" name="Google Shape;1085;p103"/>
            <p:cNvSpPr/>
            <p:nvPr/>
          </p:nvSpPr>
          <p:spPr>
            <a:xfrm>
              <a:off x="6935788" y="3157538"/>
              <a:ext cx="703264" cy="795338"/>
            </a:xfrm>
            <a:custGeom>
              <a:avLst/>
              <a:gdLst/>
              <a:ahLst/>
              <a:cxnLst/>
              <a:rect l="l" t="t" r="r" b="b"/>
              <a:pathLst>
                <a:path w="1954" h="2208" extrusionOk="0">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086" name="Google Shape;1086;p103"/>
          <p:cNvSpPr/>
          <p:nvPr/>
        </p:nvSpPr>
        <p:spPr>
          <a:xfrm>
            <a:off x="631690" y="481013"/>
            <a:ext cx="1044081" cy="873125"/>
          </a:xfrm>
          <a:custGeom>
            <a:avLst/>
            <a:gdLst/>
            <a:ahLst/>
            <a:cxnLst/>
            <a:rect l="l" t="t" r="r" b="b"/>
            <a:pathLst>
              <a:path w="1044081" h="873125" extrusionOk="0">
                <a:moveTo>
                  <a:pt x="890811" y="0"/>
                </a:moveTo>
                <a:cubicBezTo>
                  <a:pt x="899679" y="0"/>
                  <a:pt x="908547" y="556"/>
                  <a:pt x="916860" y="1667"/>
                </a:cubicBezTo>
                <a:cubicBezTo>
                  <a:pt x="924620" y="2779"/>
                  <a:pt x="931825" y="7225"/>
                  <a:pt x="935704" y="13894"/>
                </a:cubicBezTo>
                <a:cubicBezTo>
                  <a:pt x="940138" y="20564"/>
                  <a:pt x="941247" y="28900"/>
                  <a:pt x="939584" y="36681"/>
                </a:cubicBezTo>
                <a:cubicBezTo>
                  <a:pt x="939584" y="36681"/>
                  <a:pt x="939584" y="36681"/>
                  <a:pt x="914089" y="126717"/>
                </a:cubicBezTo>
                <a:cubicBezTo>
                  <a:pt x="911318" y="137277"/>
                  <a:pt x="902450" y="144502"/>
                  <a:pt x="891920" y="146169"/>
                </a:cubicBezTo>
                <a:cubicBezTo>
                  <a:pt x="776639" y="163398"/>
                  <a:pt x="718998" y="315681"/>
                  <a:pt x="695166" y="404050"/>
                </a:cubicBezTo>
                <a:cubicBezTo>
                  <a:pt x="720107" y="393490"/>
                  <a:pt x="752252" y="384597"/>
                  <a:pt x="790495" y="384597"/>
                </a:cubicBezTo>
                <a:cubicBezTo>
                  <a:pt x="815435" y="384597"/>
                  <a:pt x="841484" y="388488"/>
                  <a:pt x="866979" y="395713"/>
                </a:cubicBezTo>
                <a:cubicBezTo>
                  <a:pt x="929608" y="413498"/>
                  <a:pt x="981152" y="454625"/>
                  <a:pt x="1012743" y="510759"/>
                </a:cubicBezTo>
                <a:cubicBezTo>
                  <a:pt x="1044335" y="566892"/>
                  <a:pt x="1052648" y="632474"/>
                  <a:pt x="1034913" y="695277"/>
                </a:cubicBezTo>
                <a:cubicBezTo>
                  <a:pt x="1005538" y="799763"/>
                  <a:pt x="909655" y="873125"/>
                  <a:pt x="801579" y="873125"/>
                </a:cubicBezTo>
                <a:cubicBezTo>
                  <a:pt x="801025" y="873125"/>
                  <a:pt x="801025" y="873125"/>
                  <a:pt x="800471" y="873125"/>
                </a:cubicBezTo>
                <a:cubicBezTo>
                  <a:pt x="712902" y="869235"/>
                  <a:pt x="644730" y="835332"/>
                  <a:pt x="598175" y="770862"/>
                </a:cubicBezTo>
                <a:cubicBezTo>
                  <a:pt x="514485" y="655816"/>
                  <a:pt x="524461" y="472966"/>
                  <a:pt x="558270" y="351807"/>
                </a:cubicBezTo>
                <a:cubicBezTo>
                  <a:pt x="615910" y="144502"/>
                  <a:pt x="752806" y="0"/>
                  <a:pt x="890811" y="0"/>
                </a:cubicBezTo>
                <a:close/>
                <a:moveTo>
                  <a:pt x="357799" y="0"/>
                </a:moveTo>
                <a:cubicBezTo>
                  <a:pt x="366676" y="0"/>
                  <a:pt x="374998" y="556"/>
                  <a:pt x="383875" y="1667"/>
                </a:cubicBezTo>
                <a:cubicBezTo>
                  <a:pt x="391642" y="2779"/>
                  <a:pt x="398300" y="7225"/>
                  <a:pt x="402739" y="13894"/>
                </a:cubicBezTo>
                <a:cubicBezTo>
                  <a:pt x="407177" y="20564"/>
                  <a:pt x="408287" y="28900"/>
                  <a:pt x="406067" y="36681"/>
                </a:cubicBezTo>
                <a:cubicBezTo>
                  <a:pt x="406067" y="36681"/>
                  <a:pt x="406067" y="36681"/>
                  <a:pt x="381101" y="126717"/>
                </a:cubicBezTo>
                <a:cubicBezTo>
                  <a:pt x="378327" y="137277"/>
                  <a:pt x="369450" y="144502"/>
                  <a:pt x="358909" y="146169"/>
                </a:cubicBezTo>
                <a:cubicBezTo>
                  <a:pt x="243509" y="163398"/>
                  <a:pt x="185809" y="315681"/>
                  <a:pt x="161397" y="404050"/>
                </a:cubicBezTo>
                <a:cubicBezTo>
                  <a:pt x="186364" y="393490"/>
                  <a:pt x="219097" y="384597"/>
                  <a:pt x="257379" y="384597"/>
                </a:cubicBezTo>
                <a:cubicBezTo>
                  <a:pt x="282345" y="384597"/>
                  <a:pt x="308421" y="388488"/>
                  <a:pt x="333942" y="395713"/>
                </a:cubicBezTo>
                <a:cubicBezTo>
                  <a:pt x="396636" y="413498"/>
                  <a:pt x="448233" y="454625"/>
                  <a:pt x="479857" y="510759"/>
                </a:cubicBezTo>
                <a:cubicBezTo>
                  <a:pt x="511481" y="566892"/>
                  <a:pt x="519248" y="632474"/>
                  <a:pt x="502049" y="695277"/>
                </a:cubicBezTo>
                <a:cubicBezTo>
                  <a:pt x="472644" y="799763"/>
                  <a:pt x="376663" y="873125"/>
                  <a:pt x="268475" y="873125"/>
                </a:cubicBezTo>
                <a:cubicBezTo>
                  <a:pt x="267920" y="873125"/>
                  <a:pt x="267920" y="873125"/>
                  <a:pt x="267366" y="873125"/>
                </a:cubicBezTo>
                <a:cubicBezTo>
                  <a:pt x="179706" y="869235"/>
                  <a:pt x="111465" y="835332"/>
                  <a:pt x="64306" y="770862"/>
                </a:cubicBezTo>
                <a:cubicBezTo>
                  <a:pt x="-18915" y="655816"/>
                  <a:pt x="-8928" y="472966"/>
                  <a:pt x="24915" y="351807"/>
                </a:cubicBezTo>
                <a:cubicBezTo>
                  <a:pt x="82615" y="144502"/>
                  <a:pt x="219652" y="0"/>
                  <a:pt x="35779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87" name="Google Shape;1087;p103"/>
          <p:cNvSpPr txBox="1">
            <a:spLocks noGrp="1"/>
          </p:cNvSpPr>
          <p:nvPr>
            <p:ph type="body" idx="1"/>
          </p:nvPr>
        </p:nvSpPr>
        <p:spPr>
          <a:xfrm>
            <a:off x="2219851" y="5089233"/>
            <a:ext cx="8714100" cy="246300"/>
          </a:xfrm>
          <a:prstGeom prst="rect">
            <a:avLst/>
          </a:prstGeom>
          <a:noFill/>
          <a:ln>
            <a:noFill/>
          </a:ln>
        </p:spPr>
        <p:txBody>
          <a:bodyPr spcFirstLastPara="1" wrap="square" lIns="0" tIns="0" rIns="0" bIns="0" anchor="ctr" anchorCtr="0"/>
          <a:lstStyle>
            <a:lvl1pPr marL="457200" lvl="0" indent="-228600" algn="l" rtl="0">
              <a:lnSpc>
                <a:spcPct val="100000"/>
              </a:lnSpc>
              <a:spcBef>
                <a:spcPts val="0"/>
              </a:spcBef>
              <a:spcAft>
                <a:spcPts val="0"/>
              </a:spcAft>
              <a:buSzPts val="1600"/>
              <a:buFont typeface="Arial"/>
              <a:buNone/>
              <a:defRPr sz="1600" cap="none">
                <a:solidFill>
                  <a:schemeClr val="lt1"/>
                </a:solidFill>
                <a:latin typeface="Arial"/>
                <a:ea typeface="Arial"/>
                <a:cs typeface="Arial"/>
                <a:sym typeface="Arial"/>
              </a:defRPr>
            </a:lvl1pPr>
            <a:lvl2pPr marL="914400" lvl="1" indent="-228600" algn="l" rtl="0">
              <a:lnSpc>
                <a:spcPct val="120000"/>
              </a:lnSpc>
              <a:spcBef>
                <a:spcPts val="600"/>
              </a:spcBef>
              <a:spcAft>
                <a:spcPts val="0"/>
              </a:spcAft>
              <a:buClr>
                <a:schemeClr val="dk2"/>
              </a:buClr>
              <a:buSzPts val="1400"/>
              <a:buFont typeface="Arial"/>
              <a:buNone/>
              <a:defRPr/>
            </a:lvl2pPr>
            <a:lvl3pPr marL="1371600" lvl="2" indent="-228600" algn="l" rtl="0">
              <a:lnSpc>
                <a:spcPct val="120000"/>
              </a:lnSpc>
              <a:spcBef>
                <a:spcPts val="600"/>
              </a:spcBef>
              <a:spcAft>
                <a:spcPts val="0"/>
              </a:spcAft>
              <a:buClr>
                <a:schemeClr val="dk2"/>
              </a:buClr>
              <a:buSzPts val="1400"/>
              <a:buFont typeface="Arial"/>
              <a:buNone/>
              <a:defRPr/>
            </a:lvl3pPr>
            <a:lvl4pPr marL="1828800" lvl="3" indent="-228600" algn="l" rtl="0">
              <a:lnSpc>
                <a:spcPct val="120000"/>
              </a:lnSpc>
              <a:spcBef>
                <a:spcPts val="600"/>
              </a:spcBef>
              <a:spcAft>
                <a:spcPts val="0"/>
              </a:spcAft>
              <a:buClr>
                <a:schemeClr val="dk2"/>
              </a:buClr>
              <a:buSzPts val="1400"/>
              <a:buFont typeface="Arial"/>
              <a:buNone/>
              <a:defRPr/>
            </a:lvl4pPr>
            <a:lvl5pPr marL="2286000" lvl="4" indent="-228600" algn="l" rtl="0">
              <a:lnSpc>
                <a:spcPct val="120000"/>
              </a:lnSpc>
              <a:spcBef>
                <a:spcPts val="600"/>
              </a:spcBef>
              <a:spcAft>
                <a:spcPts val="0"/>
              </a:spcAft>
              <a:buClr>
                <a:schemeClr val="dk2"/>
              </a:buClr>
              <a:buSzPts val="1400"/>
              <a:buFont typeface="Arial"/>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88" name="Google Shape;1088;p103"/>
          <p:cNvSpPr txBox="1">
            <a:spLocks noGrp="1"/>
          </p:cNvSpPr>
          <p:nvPr>
            <p:ph type="body" idx="2"/>
          </p:nvPr>
        </p:nvSpPr>
        <p:spPr>
          <a:xfrm>
            <a:off x="2219851" y="5473002"/>
            <a:ext cx="8714100" cy="246300"/>
          </a:xfrm>
          <a:prstGeom prst="rect">
            <a:avLst/>
          </a:prstGeom>
          <a:noFill/>
          <a:ln>
            <a:noFill/>
          </a:ln>
        </p:spPr>
        <p:txBody>
          <a:bodyPr spcFirstLastPara="1" wrap="square" lIns="0" tIns="0" rIns="0" bIns="0" anchor="ctr" anchorCtr="0"/>
          <a:lstStyle>
            <a:lvl1pPr marL="457200" lvl="0" indent="-228600" algn="l" rtl="0">
              <a:lnSpc>
                <a:spcPct val="100000"/>
              </a:lnSpc>
              <a:spcBef>
                <a:spcPts val="0"/>
              </a:spcBef>
              <a:spcAft>
                <a:spcPts val="0"/>
              </a:spcAft>
              <a:buSzPts val="1600"/>
              <a:buFont typeface="Arial"/>
              <a:buNone/>
              <a:defRPr sz="1600" cap="none">
                <a:solidFill>
                  <a:schemeClr val="lt1"/>
                </a:solidFill>
                <a:latin typeface="Arial"/>
                <a:ea typeface="Arial"/>
                <a:cs typeface="Arial"/>
                <a:sym typeface="Arial"/>
              </a:defRPr>
            </a:lvl1pPr>
            <a:lvl2pPr marL="914400" lvl="1" indent="-228600" algn="l" rtl="0">
              <a:lnSpc>
                <a:spcPct val="120000"/>
              </a:lnSpc>
              <a:spcBef>
                <a:spcPts val="600"/>
              </a:spcBef>
              <a:spcAft>
                <a:spcPts val="0"/>
              </a:spcAft>
              <a:buClr>
                <a:schemeClr val="dk2"/>
              </a:buClr>
              <a:buSzPts val="1400"/>
              <a:buFont typeface="Arial"/>
              <a:buNone/>
              <a:defRPr/>
            </a:lvl2pPr>
            <a:lvl3pPr marL="1371600" lvl="2" indent="-228600" algn="l" rtl="0">
              <a:lnSpc>
                <a:spcPct val="120000"/>
              </a:lnSpc>
              <a:spcBef>
                <a:spcPts val="600"/>
              </a:spcBef>
              <a:spcAft>
                <a:spcPts val="0"/>
              </a:spcAft>
              <a:buClr>
                <a:schemeClr val="dk2"/>
              </a:buClr>
              <a:buSzPts val="1400"/>
              <a:buFont typeface="Arial"/>
              <a:buNone/>
              <a:defRPr/>
            </a:lvl3pPr>
            <a:lvl4pPr marL="1828800" lvl="3" indent="-228600" algn="l" rtl="0">
              <a:lnSpc>
                <a:spcPct val="120000"/>
              </a:lnSpc>
              <a:spcBef>
                <a:spcPts val="600"/>
              </a:spcBef>
              <a:spcAft>
                <a:spcPts val="0"/>
              </a:spcAft>
              <a:buClr>
                <a:schemeClr val="dk2"/>
              </a:buClr>
              <a:buSzPts val="1400"/>
              <a:buFont typeface="Arial"/>
              <a:buNone/>
              <a:defRPr/>
            </a:lvl4pPr>
            <a:lvl5pPr marL="2286000" lvl="4" indent="-228600" algn="l" rtl="0">
              <a:lnSpc>
                <a:spcPct val="120000"/>
              </a:lnSpc>
              <a:spcBef>
                <a:spcPts val="600"/>
              </a:spcBef>
              <a:spcAft>
                <a:spcPts val="0"/>
              </a:spcAft>
              <a:buClr>
                <a:schemeClr val="dk2"/>
              </a:buClr>
              <a:buSzPts val="1400"/>
              <a:buFont typeface="Arial"/>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89" name="Google Shape;1089;p103"/>
          <p:cNvSpPr txBox="1">
            <a:spLocks noGrp="1"/>
          </p:cNvSpPr>
          <p:nvPr>
            <p:ph type="body" idx="3"/>
          </p:nvPr>
        </p:nvSpPr>
        <p:spPr>
          <a:xfrm>
            <a:off x="2219850" y="876299"/>
            <a:ext cx="8714100" cy="3219600"/>
          </a:xfrm>
          <a:prstGeom prst="rect">
            <a:avLst/>
          </a:prstGeom>
          <a:noFill/>
          <a:ln>
            <a:noFill/>
          </a:ln>
        </p:spPr>
        <p:txBody>
          <a:bodyPr spcFirstLastPara="1" wrap="square" lIns="0" tIns="0" rIns="0" bIns="0" anchor="t" anchorCtr="0"/>
          <a:lstStyle>
            <a:lvl1pPr marL="457200" lvl="0" indent="-228600" algn="l" rtl="0">
              <a:lnSpc>
                <a:spcPct val="120000"/>
              </a:lnSpc>
              <a:spcBef>
                <a:spcPts val="1200"/>
              </a:spcBef>
              <a:spcAft>
                <a:spcPts val="0"/>
              </a:spcAft>
              <a:buSzPts val="3000"/>
              <a:buFont typeface="Arial"/>
              <a:buNone/>
              <a:defRPr sz="3000">
                <a:solidFill>
                  <a:schemeClr val="lt1"/>
                </a:solidFill>
              </a:defRPr>
            </a:lvl1pPr>
            <a:lvl2pPr marL="914400" lvl="1" indent="-228600" algn="l" rtl="0">
              <a:lnSpc>
                <a:spcPct val="120000"/>
              </a:lnSpc>
              <a:spcBef>
                <a:spcPts val="600"/>
              </a:spcBef>
              <a:spcAft>
                <a:spcPts val="0"/>
              </a:spcAft>
              <a:buClr>
                <a:schemeClr val="dk2"/>
              </a:buClr>
              <a:buSzPts val="1400"/>
              <a:buFont typeface="Arial"/>
              <a:buNone/>
              <a:defRPr/>
            </a:lvl2pPr>
            <a:lvl3pPr marL="1371600" lvl="2" indent="-228600" algn="l" rtl="0">
              <a:lnSpc>
                <a:spcPct val="120000"/>
              </a:lnSpc>
              <a:spcBef>
                <a:spcPts val="600"/>
              </a:spcBef>
              <a:spcAft>
                <a:spcPts val="0"/>
              </a:spcAft>
              <a:buClr>
                <a:schemeClr val="dk2"/>
              </a:buClr>
              <a:buSzPts val="1400"/>
              <a:buFont typeface="Arial"/>
              <a:buNone/>
              <a:defRPr/>
            </a:lvl3pPr>
            <a:lvl4pPr marL="1828800" lvl="3" indent="-228600" algn="l" rtl="0">
              <a:lnSpc>
                <a:spcPct val="120000"/>
              </a:lnSpc>
              <a:spcBef>
                <a:spcPts val="600"/>
              </a:spcBef>
              <a:spcAft>
                <a:spcPts val="0"/>
              </a:spcAft>
              <a:buClr>
                <a:schemeClr val="dk2"/>
              </a:buClr>
              <a:buSzPts val="1400"/>
              <a:buFont typeface="Arial"/>
              <a:buNone/>
              <a:defRPr/>
            </a:lvl4pPr>
            <a:lvl5pPr marL="2286000" lvl="4" indent="-228600" algn="l" rtl="0">
              <a:lnSpc>
                <a:spcPct val="120000"/>
              </a:lnSpc>
              <a:spcBef>
                <a:spcPts val="600"/>
              </a:spcBef>
              <a:spcAft>
                <a:spcPts val="0"/>
              </a:spcAft>
              <a:buClr>
                <a:schemeClr val="dk2"/>
              </a:buClr>
              <a:buSzPts val="1400"/>
              <a:buFont typeface="Arial"/>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cxnSp>
        <p:nvCxnSpPr>
          <p:cNvPr id="1090" name="Google Shape;1090;p103"/>
          <p:cNvCxnSpPr/>
          <p:nvPr/>
        </p:nvCxnSpPr>
        <p:spPr>
          <a:xfrm>
            <a:off x="2219850" y="4607792"/>
            <a:ext cx="9972000" cy="0"/>
          </a:xfrm>
          <a:prstGeom prst="straightConnector1">
            <a:avLst/>
          </a:prstGeom>
          <a:noFill/>
          <a:ln w="19050" cap="rnd" cmpd="sng">
            <a:solidFill>
              <a:schemeClr val="lt1"/>
            </a:solidFill>
            <a:prstDash val="dot"/>
            <a:round/>
            <a:headEnd type="none" w="sm" len="sm"/>
            <a:tailEnd type="none" w="sm" len="sm"/>
          </a:ln>
        </p:spPr>
      </p:cxnSp>
    </p:spTree>
    <p:extLst>
      <p:ext uri="{BB962C8B-B14F-4D97-AF65-F5344CB8AC3E}">
        <p14:creationId xmlns:p14="http://schemas.microsoft.com/office/powerpoint/2010/main" val="22836353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7_Quote slide">
  <p:cSld name="7_Quote slide">
    <p:bg>
      <p:bgPr>
        <a:gradFill>
          <a:gsLst>
            <a:gs pos="0">
              <a:schemeClr val="lt2"/>
            </a:gs>
            <a:gs pos="1000">
              <a:schemeClr val="lt2"/>
            </a:gs>
            <a:gs pos="50500">
              <a:srgbClr val="7C8162"/>
            </a:gs>
            <a:gs pos="100000">
              <a:schemeClr val="accent3"/>
            </a:gs>
          </a:gsLst>
          <a:lin ang="18900044" scaled="0"/>
        </a:gradFill>
        <a:effectLst/>
      </p:bgPr>
    </p:bg>
    <p:spTree>
      <p:nvGrpSpPr>
        <p:cNvPr id="1" name="Shape 1091"/>
        <p:cNvGrpSpPr/>
        <p:nvPr/>
      </p:nvGrpSpPr>
      <p:grpSpPr>
        <a:xfrm>
          <a:off x="0" y="0"/>
          <a:ext cx="0" cy="0"/>
          <a:chOff x="0" y="0"/>
          <a:chExt cx="0" cy="0"/>
        </a:xfrm>
      </p:grpSpPr>
      <p:sp>
        <p:nvSpPr>
          <p:cNvPr id="1092" name="Google Shape;1092;p104"/>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93" name="Google Shape;1093;p104"/>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sz="800">
                <a:solidFill>
                  <a:schemeClr val="lt1"/>
                </a:solidFill>
                <a:latin typeface="Arial"/>
                <a:ea typeface="Arial"/>
                <a:cs typeface="Arial"/>
                <a:sym typeface="Arial"/>
              </a:defRPr>
            </a:lvl1pPr>
            <a:lvl2pPr marL="0" lvl="1" indent="0" algn="r" rtl="0">
              <a:spcBef>
                <a:spcPts val="0"/>
              </a:spcBef>
              <a:buNone/>
              <a:defRPr sz="800">
                <a:solidFill>
                  <a:schemeClr val="lt1"/>
                </a:solidFill>
                <a:latin typeface="Arial"/>
                <a:ea typeface="Arial"/>
                <a:cs typeface="Arial"/>
                <a:sym typeface="Arial"/>
              </a:defRPr>
            </a:lvl2pPr>
            <a:lvl3pPr marL="0" lvl="2" indent="0" algn="r" rtl="0">
              <a:spcBef>
                <a:spcPts val="0"/>
              </a:spcBef>
              <a:buNone/>
              <a:defRPr sz="800">
                <a:solidFill>
                  <a:schemeClr val="lt1"/>
                </a:solidFill>
                <a:latin typeface="Arial"/>
                <a:ea typeface="Arial"/>
                <a:cs typeface="Arial"/>
                <a:sym typeface="Arial"/>
              </a:defRPr>
            </a:lvl3pPr>
            <a:lvl4pPr marL="0" lvl="3" indent="0" algn="r" rtl="0">
              <a:spcBef>
                <a:spcPts val="0"/>
              </a:spcBef>
              <a:buNone/>
              <a:defRPr sz="800">
                <a:solidFill>
                  <a:schemeClr val="lt1"/>
                </a:solidFill>
                <a:latin typeface="Arial"/>
                <a:ea typeface="Arial"/>
                <a:cs typeface="Arial"/>
                <a:sym typeface="Arial"/>
              </a:defRPr>
            </a:lvl4pPr>
            <a:lvl5pPr marL="0" lvl="4" indent="0" algn="r" rtl="0">
              <a:spcBef>
                <a:spcPts val="0"/>
              </a:spcBef>
              <a:buNone/>
              <a:defRPr sz="800">
                <a:solidFill>
                  <a:schemeClr val="lt1"/>
                </a:solidFill>
                <a:latin typeface="Arial"/>
                <a:ea typeface="Arial"/>
                <a:cs typeface="Arial"/>
                <a:sym typeface="Arial"/>
              </a:defRPr>
            </a:lvl5pPr>
            <a:lvl6pPr marL="0" lvl="5" indent="0" algn="r" rtl="0">
              <a:spcBef>
                <a:spcPts val="0"/>
              </a:spcBef>
              <a:buNone/>
              <a:defRPr sz="800">
                <a:solidFill>
                  <a:schemeClr val="lt1"/>
                </a:solidFill>
                <a:latin typeface="Arial"/>
                <a:ea typeface="Arial"/>
                <a:cs typeface="Arial"/>
                <a:sym typeface="Arial"/>
              </a:defRPr>
            </a:lvl6pPr>
            <a:lvl7pPr marL="0" lvl="6" indent="0" algn="r" rtl="0">
              <a:spcBef>
                <a:spcPts val="0"/>
              </a:spcBef>
              <a:buNone/>
              <a:defRPr sz="800">
                <a:solidFill>
                  <a:schemeClr val="lt1"/>
                </a:solidFill>
                <a:latin typeface="Arial"/>
                <a:ea typeface="Arial"/>
                <a:cs typeface="Arial"/>
                <a:sym typeface="Arial"/>
              </a:defRPr>
            </a:lvl7pPr>
            <a:lvl8pPr marL="0" lvl="7" indent="0" algn="r" rtl="0">
              <a:spcBef>
                <a:spcPts val="0"/>
              </a:spcBef>
              <a:buNone/>
              <a:defRPr sz="800">
                <a:solidFill>
                  <a:schemeClr val="lt1"/>
                </a:solidFill>
                <a:latin typeface="Arial"/>
                <a:ea typeface="Arial"/>
                <a:cs typeface="Arial"/>
                <a:sym typeface="Arial"/>
              </a:defRPr>
            </a:lvl8pPr>
            <a:lvl9pPr marL="0" lvl="8" indent="0" algn="r" rtl="0">
              <a:spcBef>
                <a:spcPts val="0"/>
              </a:spcBef>
              <a:buNone/>
              <a:defRPr sz="800">
                <a:solidFill>
                  <a:schemeClr val="lt1"/>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t>‹#›</a:t>
            </a:fld>
            <a:endParaRPr/>
          </a:p>
        </p:txBody>
      </p:sp>
      <p:grpSp>
        <p:nvGrpSpPr>
          <p:cNvPr id="1094" name="Google Shape;1094;p104"/>
          <p:cNvGrpSpPr/>
          <p:nvPr/>
        </p:nvGrpSpPr>
        <p:grpSpPr>
          <a:xfrm>
            <a:off x="11236984" y="6273085"/>
            <a:ext cx="365319" cy="255622"/>
            <a:chOff x="6935788" y="3157538"/>
            <a:chExt cx="1136650" cy="795338"/>
          </a:xfrm>
        </p:grpSpPr>
        <p:sp>
          <p:nvSpPr>
            <p:cNvPr id="1095" name="Google Shape;1095;p104"/>
            <p:cNvSpPr/>
            <p:nvPr/>
          </p:nvSpPr>
          <p:spPr>
            <a:xfrm>
              <a:off x="7580313" y="3157538"/>
              <a:ext cx="492125" cy="334963"/>
            </a:xfrm>
            <a:custGeom>
              <a:avLst/>
              <a:gdLst/>
              <a:ahLst/>
              <a:cxnLst/>
              <a:rect l="l" t="t" r="r" b="b"/>
              <a:pathLst>
                <a:path w="1369" h="929" extrusionOk="0">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6" name="Google Shape;1096;p104"/>
            <p:cNvSpPr/>
            <p:nvPr/>
          </p:nvSpPr>
          <p:spPr>
            <a:xfrm>
              <a:off x="7580313" y="3619500"/>
              <a:ext cx="492125" cy="333375"/>
            </a:xfrm>
            <a:custGeom>
              <a:avLst/>
              <a:gdLst/>
              <a:ahLst/>
              <a:cxnLst/>
              <a:rect l="l" t="t" r="r" b="b"/>
              <a:pathLst>
                <a:path w="1369" h="928" extrusionOk="0">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7" name="Google Shape;1097;p104"/>
            <p:cNvSpPr/>
            <p:nvPr/>
          </p:nvSpPr>
          <p:spPr>
            <a:xfrm>
              <a:off x="6935788" y="3157538"/>
              <a:ext cx="703264" cy="795338"/>
            </a:xfrm>
            <a:custGeom>
              <a:avLst/>
              <a:gdLst/>
              <a:ahLst/>
              <a:cxnLst/>
              <a:rect l="l" t="t" r="r" b="b"/>
              <a:pathLst>
                <a:path w="1954" h="2208" extrusionOk="0">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098" name="Google Shape;1098;p104"/>
          <p:cNvSpPr/>
          <p:nvPr/>
        </p:nvSpPr>
        <p:spPr>
          <a:xfrm>
            <a:off x="631690" y="481013"/>
            <a:ext cx="1044081" cy="873125"/>
          </a:xfrm>
          <a:custGeom>
            <a:avLst/>
            <a:gdLst/>
            <a:ahLst/>
            <a:cxnLst/>
            <a:rect l="l" t="t" r="r" b="b"/>
            <a:pathLst>
              <a:path w="1044081" h="873125" extrusionOk="0">
                <a:moveTo>
                  <a:pt x="890811" y="0"/>
                </a:moveTo>
                <a:cubicBezTo>
                  <a:pt x="899679" y="0"/>
                  <a:pt x="908547" y="556"/>
                  <a:pt x="916860" y="1667"/>
                </a:cubicBezTo>
                <a:cubicBezTo>
                  <a:pt x="924620" y="2779"/>
                  <a:pt x="931825" y="7225"/>
                  <a:pt x="935704" y="13894"/>
                </a:cubicBezTo>
                <a:cubicBezTo>
                  <a:pt x="940138" y="20564"/>
                  <a:pt x="941247" y="28900"/>
                  <a:pt x="939584" y="36681"/>
                </a:cubicBezTo>
                <a:cubicBezTo>
                  <a:pt x="939584" y="36681"/>
                  <a:pt x="939584" y="36681"/>
                  <a:pt x="914089" y="126717"/>
                </a:cubicBezTo>
                <a:cubicBezTo>
                  <a:pt x="911318" y="137277"/>
                  <a:pt x="902450" y="144502"/>
                  <a:pt x="891920" y="146169"/>
                </a:cubicBezTo>
                <a:cubicBezTo>
                  <a:pt x="776639" y="163398"/>
                  <a:pt x="718998" y="315681"/>
                  <a:pt x="695166" y="404050"/>
                </a:cubicBezTo>
                <a:cubicBezTo>
                  <a:pt x="720107" y="393490"/>
                  <a:pt x="752252" y="384597"/>
                  <a:pt x="790495" y="384597"/>
                </a:cubicBezTo>
                <a:cubicBezTo>
                  <a:pt x="815435" y="384597"/>
                  <a:pt x="841484" y="388488"/>
                  <a:pt x="866979" y="395713"/>
                </a:cubicBezTo>
                <a:cubicBezTo>
                  <a:pt x="929608" y="413498"/>
                  <a:pt x="981152" y="454625"/>
                  <a:pt x="1012743" y="510759"/>
                </a:cubicBezTo>
                <a:cubicBezTo>
                  <a:pt x="1044335" y="566892"/>
                  <a:pt x="1052648" y="632474"/>
                  <a:pt x="1034913" y="695277"/>
                </a:cubicBezTo>
                <a:cubicBezTo>
                  <a:pt x="1005538" y="799763"/>
                  <a:pt x="909655" y="873125"/>
                  <a:pt x="801579" y="873125"/>
                </a:cubicBezTo>
                <a:cubicBezTo>
                  <a:pt x="801025" y="873125"/>
                  <a:pt x="801025" y="873125"/>
                  <a:pt x="800471" y="873125"/>
                </a:cubicBezTo>
                <a:cubicBezTo>
                  <a:pt x="712902" y="869235"/>
                  <a:pt x="644730" y="835332"/>
                  <a:pt x="598175" y="770862"/>
                </a:cubicBezTo>
                <a:cubicBezTo>
                  <a:pt x="514485" y="655816"/>
                  <a:pt x="524461" y="472966"/>
                  <a:pt x="558270" y="351807"/>
                </a:cubicBezTo>
                <a:cubicBezTo>
                  <a:pt x="615910" y="144502"/>
                  <a:pt x="752806" y="0"/>
                  <a:pt x="890811" y="0"/>
                </a:cubicBezTo>
                <a:close/>
                <a:moveTo>
                  <a:pt x="357799" y="0"/>
                </a:moveTo>
                <a:cubicBezTo>
                  <a:pt x="366676" y="0"/>
                  <a:pt x="374998" y="556"/>
                  <a:pt x="383875" y="1667"/>
                </a:cubicBezTo>
                <a:cubicBezTo>
                  <a:pt x="391642" y="2779"/>
                  <a:pt x="398300" y="7225"/>
                  <a:pt x="402739" y="13894"/>
                </a:cubicBezTo>
                <a:cubicBezTo>
                  <a:pt x="407177" y="20564"/>
                  <a:pt x="408287" y="28900"/>
                  <a:pt x="406067" y="36681"/>
                </a:cubicBezTo>
                <a:cubicBezTo>
                  <a:pt x="406067" y="36681"/>
                  <a:pt x="406067" y="36681"/>
                  <a:pt x="381101" y="126717"/>
                </a:cubicBezTo>
                <a:cubicBezTo>
                  <a:pt x="378327" y="137277"/>
                  <a:pt x="369450" y="144502"/>
                  <a:pt x="358909" y="146169"/>
                </a:cubicBezTo>
                <a:cubicBezTo>
                  <a:pt x="243509" y="163398"/>
                  <a:pt x="185809" y="315681"/>
                  <a:pt x="161397" y="404050"/>
                </a:cubicBezTo>
                <a:cubicBezTo>
                  <a:pt x="186364" y="393490"/>
                  <a:pt x="219097" y="384597"/>
                  <a:pt x="257379" y="384597"/>
                </a:cubicBezTo>
                <a:cubicBezTo>
                  <a:pt x="282345" y="384597"/>
                  <a:pt x="308421" y="388488"/>
                  <a:pt x="333942" y="395713"/>
                </a:cubicBezTo>
                <a:cubicBezTo>
                  <a:pt x="396636" y="413498"/>
                  <a:pt x="448233" y="454625"/>
                  <a:pt x="479857" y="510759"/>
                </a:cubicBezTo>
                <a:cubicBezTo>
                  <a:pt x="511481" y="566892"/>
                  <a:pt x="519248" y="632474"/>
                  <a:pt x="502049" y="695277"/>
                </a:cubicBezTo>
                <a:cubicBezTo>
                  <a:pt x="472644" y="799763"/>
                  <a:pt x="376663" y="873125"/>
                  <a:pt x="268475" y="873125"/>
                </a:cubicBezTo>
                <a:cubicBezTo>
                  <a:pt x="267920" y="873125"/>
                  <a:pt x="267920" y="873125"/>
                  <a:pt x="267366" y="873125"/>
                </a:cubicBezTo>
                <a:cubicBezTo>
                  <a:pt x="179706" y="869235"/>
                  <a:pt x="111465" y="835332"/>
                  <a:pt x="64306" y="770862"/>
                </a:cubicBezTo>
                <a:cubicBezTo>
                  <a:pt x="-18915" y="655816"/>
                  <a:pt x="-8928" y="472966"/>
                  <a:pt x="24915" y="351807"/>
                </a:cubicBezTo>
                <a:cubicBezTo>
                  <a:pt x="82615" y="144502"/>
                  <a:pt x="219652" y="0"/>
                  <a:pt x="35779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99" name="Google Shape;1099;p104"/>
          <p:cNvSpPr txBox="1">
            <a:spLocks noGrp="1"/>
          </p:cNvSpPr>
          <p:nvPr>
            <p:ph type="body" idx="1"/>
          </p:nvPr>
        </p:nvSpPr>
        <p:spPr>
          <a:xfrm>
            <a:off x="2219851" y="5089233"/>
            <a:ext cx="8714100" cy="246300"/>
          </a:xfrm>
          <a:prstGeom prst="rect">
            <a:avLst/>
          </a:prstGeom>
          <a:noFill/>
          <a:ln>
            <a:noFill/>
          </a:ln>
        </p:spPr>
        <p:txBody>
          <a:bodyPr spcFirstLastPara="1" wrap="square" lIns="0" tIns="0" rIns="0" bIns="0" anchor="ctr" anchorCtr="0"/>
          <a:lstStyle>
            <a:lvl1pPr marL="457200" lvl="0" indent="-228600" algn="l" rtl="0">
              <a:lnSpc>
                <a:spcPct val="100000"/>
              </a:lnSpc>
              <a:spcBef>
                <a:spcPts val="0"/>
              </a:spcBef>
              <a:spcAft>
                <a:spcPts val="0"/>
              </a:spcAft>
              <a:buSzPts val="1600"/>
              <a:buFont typeface="Arial"/>
              <a:buNone/>
              <a:defRPr sz="1600" cap="none">
                <a:solidFill>
                  <a:schemeClr val="lt1"/>
                </a:solidFill>
                <a:latin typeface="Arial"/>
                <a:ea typeface="Arial"/>
                <a:cs typeface="Arial"/>
                <a:sym typeface="Arial"/>
              </a:defRPr>
            </a:lvl1pPr>
            <a:lvl2pPr marL="914400" lvl="1" indent="-228600" algn="l" rtl="0">
              <a:lnSpc>
                <a:spcPct val="120000"/>
              </a:lnSpc>
              <a:spcBef>
                <a:spcPts val="600"/>
              </a:spcBef>
              <a:spcAft>
                <a:spcPts val="0"/>
              </a:spcAft>
              <a:buClr>
                <a:schemeClr val="dk2"/>
              </a:buClr>
              <a:buSzPts val="1400"/>
              <a:buFont typeface="Arial"/>
              <a:buNone/>
              <a:defRPr/>
            </a:lvl2pPr>
            <a:lvl3pPr marL="1371600" lvl="2" indent="-228600" algn="l" rtl="0">
              <a:lnSpc>
                <a:spcPct val="120000"/>
              </a:lnSpc>
              <a:spcBef>
                <a:spcPts val="600"/>
              </a:spcBef>
              <a:spcAft>
                <a:spcPts val="0"/>
              </a:spcAft>
              <a:buClr>
                <a:schemeClr val="dk2"/>
              </a:buClr>
              <a:buSzPts val="1400"/>
              <a:buFont typeface="Arial"/>
              <a:buNone/>
              <a:defRPr/>
            </a:lvl3pPr>
            <a:lvl4pPr marL="1828800" lvl="3" indent="-228600" algn="l" rtl="0">
              <a:lnSpc>
                <a:spcPct val="120000"/>
              </a:lnSpc>
              <a:spcBef>
                <a:spcPts val="600"/>
              </a:spcBef>
              <a:spcAft>
                <a:spcPts val="0"/>
              </a:spcAft>
              <a:buClr>
                <a:schemeClr val="dk2"/>
              </a:buClr>
              <a:buSzPts val="1400"/>
              <a:buFont typeface="Arial"/>
              <a:buNone/>
              <a:defRPr/>
            </a:lvl4pPr>
            <a:lvl5pPr marL="2286000" lvl="4" indent="-228600" algn="l" rtl="0">
              <a:lnSpc>
                <a:spcPct val="120000"/>
              </a:lnSpc>
              <a:spcBef>
                <a:spcPts val="600"/>
              </a:spcBef>
              <a:spcAft>
                <a:spcPts val="0"/>
              </a:spcAft>
              <a:buClr>
                <a:schemeClr val="dk2"/>
              </a:buClr>
              <a:buSzPts val="1400"/>
              <a:buFont typeface="Arial"/>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00" name="Google Shape;1100;p104"/>
          <p:cNvSpPr txBox="1">
            <a:spLocks noGrp="1"/>
          </p:cNvSpPr>
          <p:nvPr>
            <p:ph type="body" idx="2"/>
          </p:nvPr>
        </p:nvSpPr>
        <p:spPr>
          <a:xfrm>
            <a:off x="2219851" y="5473002"/>
            <a:ext cx="8714100" cy="246300"/>
          </a:xfrm>
          <a:prstGeom prst="rect">
            <a:avLst/>
          </a:prstGeom>
          <a:noFill/>
          <a:ln>
            <a:noFill/>
          </a:ln>
        </p:spPr>
        <p:txBody>
          <a:bodyPr spcFirstLastPara="1" wrap="square" lIns="0" tIns="0" rIns="0" bIns="0" anchor="ctr" anchorCtr="0"/>
          <a:lstStyle>
            <a:lvl1pPr marL="457200" lvl="0" indent="-228600" algn="l" rtl="0">
              <a:lnSpc>
                <a:spcPct val="100000"/>
              </a:lnSpc>
              <a:spcBef>
                <a:spcPts val="0"/>
              </a:spcBef>
              <a:spcAft>
                <a:spcPts val="0"/>
              </a:spcAft>
              <a:buSzPts val="1600"/>
              <a:buFont typeface="Arial"/>
              <a:buNone/>
              <a:defRPr sz="1600" cap="none">
                <a:solidFill>
                  <a:schemeClr val="lt1"/>
                </a:solidFill>
                <a:latin typeface="Arial"/>
                <a:ea typeface="Arial"/>
                <a:cs typeface="Arial"/>
                <a:sym typeface="Arial"/>
              </a:defRPr>
            </a:lvl1pPr>
            <a:lvl2pPr marL="914400" lvl="1" indent="-228600" algn="l" rtl="0">
              <a:lnSpc>
                <a:spcPct val="120000"/>
              </a:lnSpc>
              <a:spcBef>
                <a:spcPts val="600"/>
              </a:spcBef>
              <a:spcAft>
                <a:spcPts val="0"/>
              </a:spcAft>
              <a:buClr>
                <a:schemeClr val="dk2"/>
              </a:buClr>
              <a:buSzPts val="1400"/>
              <a:buFont typeface="Arial"/>
              <a:buNone/>
              <a:defRPr/>
            </a:lvl2pPr>
            <a:lvl3pPr marL="1371600" lvl="2" indent="-228600" algn="l" rtl="0">
              <a:lnSpc>
                <a:spcPct val="120000"/>
              </a:lnSpc>
              <a:spcBef>
                <a:spcPts val="600"/>
              </a:spcBef>
              <a:spcAft>
                <a:spcPts val="0"/>
              </a:spcAft>
              <a:buClr>
                <a:schemeClr val="dk2"/>
              </a:buClr>
              <a:buSzPts val="1400"/>
              <a:buFont typeface="Arial"/>
              <a:buNone/>
              <a:defRPr/>
            </a:lvl3pPr>
            <a:lvl4pPr marL="1828800" lvl="3" indent="-228600" algn="l" rtl="0">
              <a:lnSpc>
                <a:spcPct val="120000"/>
              </a:lnSpc>
              <a:spcBef>
                <a:spcPts val="600"/>
              </a:spcBef>
              <a:spcAft>
                <a:spcPts val="0"/>
              </a:spcAft>
              <a:buClr>
                <a:schemeClr val="dk2"/>
              </a:buClr>
              <a:buSzPts val="1400"/>
              <a:buFont typeface="Arial"/>
              <a:buNone/>
              <a:defRPr/>
            </a:lvl4pPr>
            <a:lvl5pPr marL="2286000" lvl="4" indent="-228600" algn="l" rtl="0">
              <a:lnSpc>
                <a:spcPct val="120000"/>
              </a:lnSpc>
              <a:spcBef>
                <a:spcPts val="600"/>
              </a:spcBef>
              <a:spcAft>
                <a:spcPts val="0"/>
              </a:spcAft>
              <a:buClr>
                <a:schemeClr val="dk2"/>
              </a:buClr>
              <a:buSzPts val="1400"/>
              <a:buFont typeface="Arial"/>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01" name="Google Shape;1101;p104"/>
          <p:cNvSpPr txBox="1">
            <a:spLocks noGrp="1"/>
          </p:cNvSpPr>
          <p:nvPr>
            <p:ph type="body" idx="3"/>
          </p:nvPr>
        </p:nvSpPr>
        <p:spPr>
          <a:xfrm>
            <a:off x="2219850" y="876299"/>
            <a:ext cx="8714100" cy="3219600"/>
          </a:xfrm>
          <a:prstGeom prst="rect">
            <a:avLst/>
          </a:prstGeom>
          <a:noFill/>
          <a:ln>
            <a:noFill/>
          </a:ln>
        </p:spPr>
        <p:txBody>
          <a:bodyPr spcFirstLastPara="1" wrap="square" lIns="0" tIns="0" rIns="0" bIns="0" anchor="t" anchorCtr="0"/>
          <a:lstStyle>
            <a:lvl1pPr marL="457200" lvl="0" indent="-228600" algn="l" rtl="0">
              <a:lnSpc>
                <a:spcPct val="120000"/>
              </a:lnSpc>
              <a:spcBef>
                <a:spcPts val="1200"/>
              </a:spcBef>
              <a:spcAft>
                <a:spcPts val="0"/>
              </a:spcAft>
              <a:buSzPts val="3000"/>
              <a:buFont typeface="Arial"/>
              <a:buNone/>
              <a:defRPr sz="3000">
                <a:solidFill>
                  <a:schemeClr val="lt1"/>
                </a:solidFill>
              </a:defRPr>
            </a:lvl1pPr>
            <a:lvl2pPr marL="914400" lvl="1" indent="-228600" algn="l" rtl="0">
              <a:lnSpc>
                <a:spcPct val="120000"/>
              </a:lnSpc>
              <a:spcBef>
                <a:spcPts val="600"/>
              </a:spcBef>
              <a:spcAft>
                <a:spcPts val="0"/>
              </a:spcAft>
              <a:buClr>
                <a:schemeClr val="dk2"/>
              </a:buClr>
              <a:buSzPts val="1400"/>
              <a:buFont typeface="Arial"/>
              <a:buNone/>
              <a:defRPr/>
            </a:lvl2pPr>
            <a:lvl3pPr marL="1371600" lvl="2" indent="-228600" algn="l" rtl="0">
              <a:lnSpc>
                <a:spcPct val="120000"/>
              </a:lnSpc>
              <a:spcBef>
                <a:spcPts val="600"/>
              </a:spcBef>
              <a:spcAft>
                <a:spcPts val="0"/>
              </a:spcAft>
              <a:buClr>
                <a:schemeClr val="dk2"/>
              </a:buClr>
              <a:buSzPts val="1400"/>
              <a:buFont typeface="Arial"/>
              <a:buNone/>
              <a:defRPr/>
            </a:lvl3pPr>
            <a:lvl4pPr marL="1828800" lvl="3" indent="-228600" algn="l" rtl="0">
              <a:lnSpc>
                <a:spcPct val="120000"/>
              </a:lnSpc>
              <a:spcBef>
                <a:spcPts val="600"/>
              </a:spcBef>
              <a:spcAft>
                <a:spcPts val="0"/>
              </a:spcAft>
              <a:buClr>
                <a:schemeClr val="dk2"/>
              </a:buClr>
              <a:buSzPts val="1400"/>
              <a:buFont typeface="Arial"/>
              <a:buNone/>
              <a:defRPr/>
            </a:lvl4pPr>
            <a:lvl5pPr marL="2286000" lvl="4" indent="-228600" algn="l" rtl="0">
              <a:lnSpc>
                <a:spcPct val="120000"/>
              </a:lnSpc>
              <a:spcBef>
                <a:spcPts val="600"/>
              </a:spcBef>
              <a:spcAft>
                <a:spcPts val="0"/>
              </a:spcAft>
              <a:buClr>
                <a:schemeClr val="dk2"/>
              </a:buClr>
              <a:buSzPts val="1400"/>
              <a:buFont typeface="Arial"/>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cxnSp>
        <p:nvCxnSpPr>
          <p:cNvPr id="1102" name="Google Shape;1102;p104"/>
          <p:cNvCxnSpPr/>
          <p:nvPr/>
        </p:nvCxnSpPr>
        <p:spPr>
          <a:xfrm>
            <a:off x="2219850" y="4607792"/>
            <a:ext cx="9972000" cy="0"/>
          </a:xfrm>
          <a:prstGeom prst="straightConnector1">
            <a:avLst/>
          </a:prstGeom>
          <a:noFill/>
          <a:ln w="19050" cap="rnd" cmpd="sng">
            <a:solidFill>
              <a:schemeClr val="lt1"/>
            </a:solidFill>
            <a:prstDash val="dot"/>
            <a:round/>
            <a:headEnd type="none" w="sm" len="sm"/>
            <a:tailEnd type="none" w="sm" len="sm"/>
          </a:ln>
        </p:spPr>
      </p:cxnSp>
    </p:spTree>
    <p:extLst>
      <p:ext uri="{BB962C8B-B14F-4D97-AF65-F5344CB8AC3E}">
        <p14:creationId xmlns:p14="http://schemas.microsoft.com/office/powerpoint/2010/main" val="3823443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slide">
  <p:cSld name="Table slide">
    <p:spTree>
      <p:nvGrpSpPr>
        <p:cNvPr id="1" name="Shape 712"/>
        <p:cNvGrpSpPr/>
        <p:nvPr/>
      </p:nvGrpSpPr>
      <p:grpSpPr>
        <a:xfrm>
          <a:off x="0" y="0"/>
          <a:ext cx="0" cy="0"/>
          <a:chOff x="0" y="0"/>
          <a:chExt cx="0" cy="0"/>
        </a:xfrm>
      </p:grpSpPr>
      <p:sp>
        <p:nvSpPr>
          <p:cNvPr id="713" name="Google Shape;713;p69"/>
          <p:cNvSpPr txBox="1">
            <a:spLocks noGrp="1"/>
          </p:cNvSpPr>
          <p:nvPr>
            <p:ph type="title"/>
          </p:nvPr>
        </p:nvSpPr>
        <p:spPr>
          <a:xfrm>
            <a:off x="609600" y="387148"/>
            <a:ext cx="10698600" cy="6156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lt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4" name="Google Shape;714;p69"/>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5" name="Google Shape;715;p69"/>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r>
              <a:rPr lang="en-US"/>
              <a:t>| </a:t>
            </a:r>
            <a:fld id="{00000000-1234-1234-1234-123412341234}" type="slidenum">
              <a:rPr lang="en-US"/>
              <a:t>‹#›</a:t>
            </a:fld>
            <a:endParaRPr/>
          </a:p>
        </p:txBody>
      </p:sp>
    </p:spTree>
    <p:extLst>
      <p:ext uri="{BB962C8B-B14F-4D97-AF65-F5344CB8AC3E}">
        <p14:creationId xmlns:p14="http://schemas.microsoft.com/office/powerpoint/2010/main" val="20100770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hree icons slide">
  <p:cSld name="Three icons slide">
    <p:spTree>
      <p:nvGrpSpPr>
        <p:cNvPr id="1" name="Shape 1103"/>
        <p:cNvGrpSpPr/>
        <p:nvPr/>
      </p:nvGrpSpPr>
      <p:grpSpPr>
        <a:xfrm>
          <a:off x="0" y="0"/>
          <a:ext cx="0" cy="0"/>
          <a:chOff x="0" y="0"/>
          <a:chExt cx="0" cy="0"/>
        </a:xfrm>
      </p:grpSpPr>
      <p:sp>
        <p:nvSpPr>
          <p:cNvPr id="1104" name="Google Shape;1104;p105"/>
          <p:cNvSpPr txBox="1">
            <a:spLocks noGrp="1"/>
          </p:cNvSpPr>
          <p:nvPr>
            <p:ph type="title"/>
          </p:nvPr>
        </p:nvSpPr>
        <p:spPr>
          <a:xfrm>
            <a:off x="609600" y="387148"/>
            <a:ext cx="10698600" cy="6156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lt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05" name="Google Shape;1105;p105"/>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06" name="Google Shape;1106;p105"/>
          <p:cNvSpPr txBox="1">
            <a:spLocks noGrp="1"/>
          </p:cNvSpPr>
          <p:nvPr>
            <p:ph type="body" idx="1"/>
          </p:nvPr>
        </p:nvSpPr>
        <p:spPr>
          <a:xfrm>
            <a:off x="609600" y="1371600"/>
            <a:ext cx="10972800" cy="723900"/>
          </a:xfrm>
          <a:prstGeom prst="rect">
            <a:avLst/>
          </a:prstGeom>
          <a:noFill/>
          <a:ln>
            <a:noFill/>
          </a:ln>
        </p:spPr>
        <p:txBody>
          <a:bodyPr spcFirstLastPara="1" wrap="square" lIns="0" tIns="0" rIns="0" bIns="0" anchor="t" anchorCtr="0"/>
          <a:lstStyle>
            <a:lvl1pPr marL="457200" lvl="0" indent="-228600" algn="l" rtl="0">
              <a:lnSpc>
                <a:spcPct val="120000"/>
              </a:lnSpc>
              <a:spcBef>
                <a:spcPts val="1200"/>
              </a:spcBef>
              <a:spcAft>
                <a:spcPts val="0"/>
              </a:spcAft>
              <a:buSzPts val="2000"/>
              <a:buNone/>
              <a:defRPr sz="2000">
                <a:solidFill>
                  <a:srgbClr val="1E1E1E"/>
                </a:solidFill>
              </a:defRPr>
            </a:lvl1pPr>
            <a:lvl2pPr marL="914400" lvl="1" indent="-228600" algn="l" rtl="0">
              <a:lnSpc>
                <a:spcPct val="120000"/>
              </a:lnSpc>
              <a:spcBef>
                <a:spcPts val="600"/>
              </a:spcBef>
              <a:spcAft>
                <a:spcPts val="0"/>
              </a:spcAft>
              <a:buClr>
                <a:schemeClr val="dk2"/>
              </a:buClr>
              <a:buSzPts val="2000"/>
              <a:buNone/>
              <a:defRPr sz="2000"/>
            </a:lvl2pPr>
            <a:lvl3pPr marL="1371600" lvl="2" indent="-228600" algn="l" rtl="0">
              <a:lnSpc>
                <a:spcPct val="120000"/>
              </a:lnSpc>
              <a:spcBef>
                <a:spcPts val="600"/>
              </a:spcBef>
              <a:spcAft>
                <a:spcPts val="0"/>
              </a:spcAft>
              <a:buClr>
                <a:schemeClr val="dk2"/>
              </a:buClr>
              <a:buSzPts val="2000"/>
              <a:buNone/>
              <a:defRPr sz="2000"/>
            </a:lvl3pPr>
            <a:lvl4pPr marL="1828800" lvl="3" indent="-228600" algn="l" rtl="0">
              <a:lnSpc>
                <a:spcPct val="120000"/>
              </a:lnSpc>
              <a:spcBef>
                <a:spcPts val="600"/>
              </a:spcBef>
              <a:spcAft>
                <a:spcPts val="0"/>
              </a:spcAft>
              <a:buClr>
                <a:schemeClr val="dk2"/>
              </a:buClr>
              <a:buSzPts val="2000"/>
              <a:buNone/>
              <a:defRPr sz="2000"/>
            </a:lvl4pPr>
            <a:lvl5pPr marL="2286000" lvl="4" indent="-228600" algn="l" rtl="0">
              <a:lnSpc>
                <a:spcPct val="120000"/>
              </a:lnSpc>
              <a:spcBef>
                <a:spcPts val="600"/>
              </a:spcBef>
              <a:spcAft>
                <a:spcPts val="0"/>
              </a:spcAft>
              <a:buClr>
                <a:schemeClr val="dk2"/>
              </a:buClr>
              <a:buSzPts val="2000"/>
              <a:buNone/>
              <a:defRPr sz="20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07" name="Google Shape;1107;p105"/>
          <p:cNvSpPr txBox="1">
            <a:spLocks noGrp="1"/>
          </p:cNvSpPr>
          <p:nvPr>
            <p:ph type="body" idx="2"/>
          </p:nvPr>
        </p:nvSpPr>
        <p:spPr>
          <a:xfrm>
            <a:off x="609600" y="3920058"/>
            <a:ext cx="2838600" cy="258600"/>
          </a:xfrm>
          <a:prstGeom prst="rect">
            <a:avLst/>
          </a:prstGeom>
          <a:noFill/>
          <a:ln>
            <a:noFill/>
          </a:ln>
        </p:spPr>
        <p:txBody>
          <a:bodyPr spcFirstLastPara="1" wrap="square" lIns="0" tIns="0" rIns="0" bIns="0" anchor="t" anchorCtr="0"/>
          <a:lstStyle>
            <a:lvl1pPr marL="457200" lvl="0" indent="-228600" algn="ctr" rtl="0">
              <a:lnSpc>
                <a:spcPct val="120000"/>
              </a:lnSpc>
              <a:spcBef>
                <a:spcPts val="1200"/>
              </a:spcBef>
              <a:spcAft>
                <a:spcPts val="0"/>
              </a:spcAft>
              <a:buSzPts val="1400"/>
              <a:buNone/>
              <a:defRPr sz="1400">
                <a:solidFill>
                  <a:srgbClr val="76787A"/>
                </a:solidFill>
                <a:latin typeface="Montserrat Medium"/>
                <a:ea typeface="Montserrat Medium"/>
                <a:cs typeface="Montserrat Medium"/>
                <a:sym typeface="Montserrat Medium"/>
              </a:defRPr>
            </a:lvl1pPr>
            <a:lvl2pPr marL="914400" lvl="1" indent="-228600" algn="l" rtl="0">
              <a:lnSpc>
                <a:spcPct val="120000"/>
              </a:lnSpc>
              <a:spcBef>
                <a:spcPts val="600"/>
              </a:spcBef>
              <a:spcAft>
                <a:spcPts val="0"/>
              </a:spcAft>
              <a:buClr>
                <a:schemeClr val="dk2"/>
              </a:buClr>
              <a:buSzPts val="1400"/>
              <a:buNone/>
              <a:defRPr/>
            </a:lvl2pPr>
            <a:lvl3pPr marL="1371600" lvl="2" indent="-228600" algn="l" rtl="0">
              <a:lnSpc>
                <a:spcPct val="120000"/>
              </a:lnSpc>
              <a:spcBef>
                <a:spcPts val="600"/>
              </a:spcBef>
              <a:spcAft>
                <a:spcPts val="0"/>
              </a:spcAft>
              <a:buClr>
                <a:schemeClr val="dk2"/>
              </a:buClr>
              <a:buSzPts val="1400"/>
              <a:buNone/>
              <a:defRPr/>
            </a:lvl3pPr>
            <a:lvl4pPr marL="1828800" lvl="3" indent="-228600" algn="l" rtl="0">
              <a:lnSpc>
                <a:spcPct val="120000"/>
              </a:lnSpc>
              <a:spcBef>
                <a:spcPts val="600"/>
              </a:spcBef>
              <a:spcAft>
                <a:spcPts val="0"/>
              </a:spcAft>
              <a:buClr>
                <a:schemeClr val="dk2"/>
              </a:buClr>
              <a:buSzPts val="1400"/>
              <a:buNone/>
              <a:defRPr/>
            </a:lvl4pPr>
            <a:lvl5pPr marL="2286000" lvl="4" indent="-228600" algn="l" rtl="0">
              <a:lnSpc>
                <a:spcPct val="120000"/>
              </a:lnSpc>
              <a:spcBef>
                <a:spcPts val="600"/>
              </a:spcBef>
              <a:spcAft>
                <a:spcPts val="0"/>
              </a:spcAft>
              <a:buClr>
                <a:schemeClr val="dk2"/>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08" name="Google Shape;1108;p105"/>
          <p:cNvSpPr txBox="1">
            <a:spLocks noGrp="1"/>
          </p:cNvSpPr>
          <p:nvPr>
            <p:ph type="body" idx="3"/>
          </p:nvPr>
        </p:nvSpPr>
        <p:spPr>
          <a:xfrm>
            <a:off x="609600" y="4321694"/>
            <a:ext cx="2838600" cy="1679100"/>
          </a:xfrm>
          <a:prstGeom prst="rect">
            <a:avLst/>
          </a:prstGeom>
          <a:noFill/>
          <a:ln>
            <a:noFill/>
          </a:ln>
        </p:spPr>
        <p:txBody>
          <a:bodyPr spcFirstLastPara="1" wrap="square" lIns="0" tIns="0" rIns="0" bIns="0" anchor="t" anchorCtr="0"/>
          <a:lstStyle>
            <a:lvl1pPr marL="457200" lvl="0" indent="-228600" algn="ctr" rtl="0">
              <a:lnSpc>
                <a:spcPct val="120000"/>
              </a:lnSpc>
              <a:spcBef>
                <a:spcPts val="1200"/>
              </a:spcBef>
              <a:spcAft>
                <a:spcPts val="0"/>
              </a:spcAft>
              <a:buSzPts val="1400"/>
              <a:buNone/>
              <a:defRPr sz="1400">
                <a:solidFill>
                  <a:schemeClr val="dk2"/>
                </a:solidFill>
              </a:defRPr>
            </a:lvl1pPr>
            <a:lvl2pPr marL="914400" lvl="1" indent="-228600" algn="l" rtl="0">
              <a:lnSpc>
                <a:spcPct val="120000"/>
              </a:lnSpc>
              <a:spcBef>
                <a:spcPts val="600"/>
              </a:spcBef>
              <a:spcAft>
                <a:spcPts val="0"/>
              </a:spcAft>
              <a:buClr>
                <a:schemeClr val="dk2"/>
              </a:buClr>
              <a:buSzPts val="1600"/>
              <a:buNone/>
              <a:defRPr sz="1600"/>
            </a:lvl2pPr>
            <a:lvl3pPr marL="1371600" lvl="2" indent="-228600" algn="l" rtl="0">
              <a:lnSpc>
                <a:spcPct val="120000"/>
              </a:lnSpc>
              <a:spcBef>
                <a:spcPts val="600"/>
              </a:spcBef>
              <a:spcAft>
                <a:spcPts val="0"/>
              </a:spcAft>
              <a:buClr>
                <a:schemeClr val="dk2"/>
              </a:buClr>
              <a:buSzPts val="1600"/>
              <a:buNone/>
              <a:defRPr sz="1600"/>
            </a:lvl3pPr>
            <a:lvl4pPr marL="1828800" lvl="3" indent="-228600" algn="l" rtl="0">
              <a:lnSpc>
                <a:spcPct val="120000"/>
              </a:lnSpc>
              <a:spcBef>
                <a:spcPts val="600"/>
              </a:spcBef>
              <a:spcAft>
                <a:spcPts val="0"/>
              </a:spcAft>
              <a:buClr>
                <a:schemeClr val="dk2"/>
              </a:buClr>
              <a:buSzPts val="1600"/>
              <a:buNone/>
              <a:defRPr sz="1600"/>
            </a:lvl4pPr>
            <a:lvl5pPr marL="2286000" lvl="4" indent="-228600" algn="l" rtl="0">
              <a:lnSpc>
                <a:spcPct val="120000"/>
              </a:lnSpc>
              <a:spcBef>
                <a:spcPts val="600"/>
              </a:spcBef>
              <a:spcAft>
                <a:spcPts val="0"/>
              </a:spcAft>
              <a:buClr>
                <a:schemeClr val="dk2"/>
              </a:buClr>
              <a:buSzPts val="1600"/>
              <a:buNone/>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09" name="Google Shape;1109;p105"/>
          <p:cNvSpPr txBox="1">
            <a:spLocks noGrp="1"/>
          </p:cNvSpPr>
          <p:nvPr>
            <p:ph type="body" idx="4"/>
          </p:nvPr>
        </p:nvSpPr>
        <p:spPr>
          <a:xfrm>
            <a:off x="4676775" y="3920058"/>
            <a:ext cx="2838600" cy="258600"/>
          </a:xfrm>
          <a:prstGeom prst="rect">
            <a:avLst/>
          </a:prstGeom>
          <a:noFill/>
          <a:ln>
            <a:noFill/>
          </a:ln>
        </p:spPr>
        <p:txBody>
          <a:bodyPr spcFirstLastPara="1" wrap="square" lIns="0" tIns="0" rIns="0" bIns="0" anchor="t" anchorCtr="0"/>
          <a:lstStyle>
            <a:lvl1pPr marL="457200" lvl="0" indent="-228600" algn="ctr" rtl="0">
              <a:lnSpc>
                <a:spcPct val="120000"/>
              </a:lnSpc>
              <a:spcBef>
                <a:spcPts val="1200"/>
              </a:spcBef>
              <a:spcAft>
                <a:spcPts val="0"/>
              </a:spcAft>
              <a:buSzPts val="1400"/>
              <a:buNone/>
              <a:defRPr sz="1400">
                <a:solidFill>
                  <a:srgbClr val="76787A"/>
                </a:solidFill>
                <a:latin typeface="Montserrat Medium"/>
                <a:ea typeface="Montserrat Medium"/>
                <a:cs typeface="Montserrat Medium"/>
                <a:sym typeface="Montserrat Medium"/>
              </a:defRPr>
            </a:lvl1pPr>
            <a:lvl2pPr marL="914400" lvl="1" indent="-228600" algn="l" rtl="0">
              <a:lnSpc>
                <a:spcPct val="120000"/>
              </a:lnSpc>
              <a:spcBef>
                <a:spcPts val="600"/>
              </a:spcBef>
              <a:spcAft>
                <a:spcPts val="0"/>
              </a:spcAft>
              <a:buClr>
                <a:schemeClr val="dk2"/>
              </a:buClr>
              <a:buSzPts val="1400"/>
              <a:buNone/>
              <a:defRPr/>
            </a:lvl2pPr>
            <a:lvl3pPr marL="1371600" lvl="2" indent="-228600" algn="l" rtl="0">
              <a:lnSpc>
                <a:spcPct val="120000"/>
              </a:lnSpc>
              <a:spcBef>
                <a:spcPts val="600"/>
              </a:spcBef>
              <a:spcAft>
                <a:spcPts val="0"/>
              </a:spcAft>
              <a:buClr>
                <a:schemeClr val="dk2"/>
              </a:buClr>
              <a:buSzPts val="1400"/>
              <a:buNone/>
              <a:defRPr/>
            </a:lvl3pPr>
            <a:lvl4pPr marL="1828800" lvl="3" indent="-228600" algn="l" rtl="0">
              <a:lnSpc>
                <a:spcPct val="120000"/>
              </a:lnSpc>
              <a:spcBef>
                <a:spcPts val="600"/>
              </a:spcBef>
              <a:spcAft>
                <a:spcPts val="0"/>
              </a:spcAft>
              <a:buClr>
                <a:schemeClr val="dk2"/>
              </a:buClr>
              <a:buSzPts val="1400"/>
              <a:buNone/>
              <a:defRPr/>
            </a:lvl4pPr>
            <a:lvl5pPr marL="2286000" lvl="4" indent="-228600" algn="l" rtl="0">
              <a:lnSpc>
                <a:spcPct val="120000"/>
              </a:lnSpc>
              <a:spcBef>
                <a:spcPts val="600"/>
              </a:spcBef>
              <a:spcAft>
                <a:spcPts val="0"/>
              </a:spcAft>
              <a:buClr>
                <a:schemeClr val="dk2"/>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10" name="Google Shape;1110;p105"/>
          <p:cNvSpPr txBox="1">
            <a:spLocks noGrp="1"/>
          </p:cNvSpPr>
          <p:nvPr>
            <p:ph type="body" idx="5"/>
          </p:nvPr>
        </p:nvSpPr>
        <p:spPr>
          <a:xfrm>
            <a:off x="4676775" y="4321694"/>
            <a:ext cx="2838600" cy="1679100"/>
          </a:xfrm>
          <a:prstGeom prst="rect">
            <a:avLst/>
          </a:prstGeom>
          <a:noFill/>
          <a:ln>
            <a:noFill/>
          </a:ln>
        </p:spPr>
        <p:txBody>
          <a:bodyPr spcFirstLastPara="1" wrap="square" lIns="0" tIns="0" rIns="0" bIns="0" anchor="t" anchorCtr="0"/>
          <a:lstStyle>
            <a:lvl1pPr marL="457200" lvl="0" indent="-228600" algn="ctr" rtl="0">
              <a:lnSpc>
                <a:spcPct val="120000"/>
              </a:lnSpc>
              <a:spcBef>
                <a:spcPts val="1200"/>
              </a:spcBef>
              <a:spcAft>
                <a:spcPts val="0"/>
              </a:spcAft>
              <a:buSzPts val="1400"/>
              <a:buNone/>
              <a:defRPr sz="1400">
                <a:solidFill>
                  <a:schemeClr val="dk2"/>
                </a:solidFill>
              </a:defRPr>
            </a:lvl1pPr>
            <a:lvl2pPr marL="914400" lvl="1" indent="-228600" algn="l" rtl="0">
              <a:lnSpc>
                <a:spcPct val="120000"/>
              </a:lnSpc>
              <a:spcBef>
                <a:spcPts val="600"/>
              </a:spcBef>
              <a:spcAft>
                <a:spcPts val="0"/>
              </a:spcAft>
              <a:buClr>
                <a:schemeClr val="dk2"/>
              </a:buClr>
              <a:buSzPts val="1600"/>
              <a:buNone/>
              <a:defRPr sz="1600"/>
            </a:lvl2pPr>
            <a:lvl3pPr marL="1371600" lvl="2" indent="-228600" algn="l" rtl="0">
              <a:lnSpc>
                <a:spcPct val="120000"/>
              </a:lnSpc>
              <a:spcBef>
                <a:spcPts val="600"/>
              </a:spcBef>
              <a:spcAft>
                <a:spcPts val="0"/>
              </a:spcAft>
              <a:buClr>
                <a:schemeClr val="dk2"/>
              </a:buClr>
              <a:buSzPts val="1600"/>
              <a:buNone/>
              <a:defRPr sz="1600"/>
            </a:lvl3pPr>
            <a:lvl4pPr marL="1828800" lvl="3" indent="-228600" algn="l" rtl="0">
              <a:lnSpc>
                <a:spcPct val="120000"/>
              </a:lnSpc>
              <a:spcBef>
                <a:spcPts val="600"/>
              </a:spcBef>
              <a:spcAft>
                <a:spcPts val="0"/>
              </a:spcAft>
              <a:buClr>
                <a:schemeClr val="dk2"/>
              </a:buClr>
              <a:buSzPts val="1600"/>
              <a:buNone/>
              <a:defRPr sz="1600"/>
            </a:lvl4pPr>
            <a:lvl5pPr marL="2286000" lvl="4" indent="-228600" algn="l" rtl="0">
              <a:lnSpc>
                <a:spcPct val="120000"/>
              </a:lnSpc>
              <a:spcBef>
                <a:spcPts val="600"/>
              </a:spcBef>
              <a:spcAft>
                <a:spcPts val="0"/>
              </a:spcAft>
              <a:buClr>
                <a:schemeClr val="dk2"/>
              </a:buClr>
              <a:buSzPts val="1600"/>
              <a:buNone/>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11" name="Google Shape;1111;p105"/>
          <p:cNvSpPr txBox="1">
            <a:spLocks noGrp="1"/>
          </p:cNvSpPr>
          <p:nvPr>
            <p:ph type="body" idx="6"/>
          </p:nvPr>
        </p:nvSpPr>
        <p:spPr>
          <a:xfrm>
            <a:off x="8743950" y="3920058"/>
            <a:ext cx="2838600" cy="258600"/>
          </a:xfrm>
          <a:prstGeom prst="rect">
            <a:avLst/>
          </a:prstGeom>
          <a:noFill/>
          <a:ln>
            <a:noFill/>
          </a:ln>
        </p:spPr>
        <p:txBody>
          <a:bodyPr spcFirstLastPara="1" wrap="square" lIns="0" tIns="0" rIns="0" bIns="0" anchor="t" anchorCtr="0"/>
          <a:lstStyle>
            <a:lvl1pPr marL="457200" lvl="0" indent="-228600" algn="ctr" rtl="0">
              <a:lnSpc>
                <a:spcPct val="120000"/>
              </a:lnSpc>
              <a:spcBef>
                <a:spcPts val="1200"/>
              </a:spcBef>
              <a:spcAft>
                <a:spcPts val="0"/>
              </a:spcAft>
              <a:buSzPts val="1400"/>
              <a:buNone/>
              <a:defRPr sz="1400">
                <a:solidFill>
                  <a:srgbClr val="76787A"/>
                </a:solidFill>
                <a:latin typeface="Montserrat Medium"/>
                <a:ea typeface="Montserrat Medium"/>
                <a:cs typeface="Montserrat Medium"/>
                <a:sym typeface="Montserrat Medium"/>
              </a:defRPr>
            </a:lvl1pPr>
            <a:lvl2pPr marL="914400" lvl="1" indent="-228600" algn="l" rtl="0">
              <a:lnSpc>
                <a:spcPct val="120000"/>
              </a:lnSpc>
              <a:spcBef>
                <a:spcPts val="600"/>
              </a:spcBef>
              <a:spcAft>
                <a:spcPts val="0"/>
              </a:spcAft>
              <a:buClr>
                <a:schemeClr val="dk2"/>
              </a:buClr>
              <a:buSzPts val="1400"/>
              <a:buNone/>
              <a:defRPr/>
            </a:lvl2pPr>
            <a:lvl3pPr marL="1371600" lvl="2" indent="-228600" algn="l" rtl="0">
              <a:lnSpc>
                <a:spcPct val="120000"/>
              </a:lnSpc>
              <a:spcBef>
                <a:spcPts val="600"/>
              </a:spcBef>
              <a:spcAft>
                <a:spcPts val="0"/>
              </a:spcAft>
              <a:buClr>
                <a:schemeClr val="dk2"/>
              </a:buClr>
              <a:buSzPts val="1400"/>
              <a:buNone/>
              <a:defRPr/>
            </a:lvl3pPr>
            <a:lvl4pPr marL="1828800" lvl="3" indent="-228600" algn="l" rtl="0">
              <a:lnSpc>
                <a:spcPct val="120000"/>
              </a:lnSpc>
              <a:spcBef>
                <a:spcPts val="600"/>
              </a:spcBef>
              <a:spcAft>
                <a:spcPts val="0"/>
              </a:spcAft>
              <a:buClr>
                <a:schemeClr val="dk2"/>
              </a:buClr>
              <a:buSzPts val="1400"/>
              <a:buNone/>
              <a:defRPr/>
            </a:lvl4pPr>
            <a:lvl5pPr marL="2286000" lvl="4" indent="-228600" algn="l" rtl="0">
              <a:lnSpc>
                <a:spcPct val="120000"/>
              </a:lnSpc>
              <a:spcBef>
                <a:spcPts val="600"/>
              </a:spcBef>
              <a:spcAft>
                <a:spcPts val="0"/>
              </a:spcAft>
              <a:buClr>
                <a:schemeClr val="dk2"/>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12" name="Google Shape;1112;p105"/>
          <p:cNvSpPr txBox="1">
            <a:spLocks noGrp="1"/>
          </p:cNvSpPr>
          <p:nvPr>
            <p:ph type="body" idx="7"/>
          </p:nvPr>
        </p:nvSpPr>
        <p:spPr>
          <a:xfrm>
            <a:off x="8743950" y="4321694"/>
            <a:ext cx="2838600" cy="1679100"/>
          </a:xfrm>
          <a:prstGeom prst="rect">
            <a:avLst/>
          </a:prstGeom>
          <a:noFill/>
          <a:ln>
            <a:noFill/>
          </a:ln>
        </p:spPr>
        <p:txBody>
          <a:bodyPr spcFirstLastPara="1" wrap="square" lIns="0" tIns="0" rIns="0" bIns="0" anchor="t" anchorCtr="0"/>
          <a:lstStyle>
            <a:lvl1pPr marL="457200" lvl="0" indent="-228600" algn="ctr" rtl="0">
              <a:lnSpc>
                <a:spcPct val="120000"/>
              </a:lnSpc>
              <a:spcBef>
                <a:spcPts val="1200"/>
              </a:spcBef>
              <a:spcAft>
                <a:spcPts val="0"/>
              </a:spcAft>
              <a:buSzPts val="1400"/>
              <a:buNone/>
              <a:defRPr sz="1400">
                <a:solidFill>
                  <a:schemeClr val="dk2"/>
                </a:solidFill>
              </a:defRPr>
            </a:lvl1pPr>
            <a:lvl2pPr marL="914400" lvl="1" indent="-228600" algn="l" rtl="0">
              <a:lnSpc>
                <a:spcPct val="120000"/>
              </a:lnSpc>
              <a:spcBef>
                <a:spcPts val="600"/>
              </a:spcBef>
              <a:spcAft>
                <a:spcPts val="0"/>
              </a:spcAft>
              <a:buClr>
                <a:schemeClr val="dk2"/>
              </a:buClr>
              <a:buSzPts val="1600"/>
              <a:buNone/>
              <a:defRPr sz="1600"/>
            </a:lvl2pPr>
            <a:lvl3pPr marL="1371600" lvl="2" indent="-228600" algn="l" rtl="0">
              <a:lnSpc>
                <a:spcPct val="120000"/>
              </a:lnSpc>
              <a:spcBef>
                <a:spcPts val="600"/>
              </a:spcBef>
              <a:spcAft>
                <a:spcPts val="0"/>
              </a:spcAft>
              <a:buClr>
                <a:schemeClr val="dk2"/>
              </a:buClr>
              <a:buSzPts val="1600"/>
              <a:buNone/>
              <a:defRPr sz="1600"/>
            </a:lvl3pPr>
            <a:lvl4pPr marL="1828800" lvl="3" indent="-228600" algn="l" rtl="0">
              <a:lnSpc>
                <a:spcPct val="120000"/>
              </a:lnSpc>
              <a:spcBef>
                <a:spcPts val="600"/>
              </a:spcBef>
              <a:spcAft>
                <a:spcPts val="0"/>
              </a:spcAft>
              <a:buClr>
                <a:schemeClr val="dk2"/>
              </a:buClr>
              <a:buSzPts val="1600"/>
              <a:buNone/>
              <a:defRPr sz="1600"/>
            </a:lvl4pPr>
            <a:lvl5pPr marL="2286000" lvl="4" indent="-228600" algn="l" rtl="0">
              <a:lnSpc>
                <a:spcPct val="120000"/>
              </a:lnSpc>
              <a:spcBef>
                <a:spcPts val="600"/>
              </a:spcBef>
              <a:spcAft>
                <a:spcPts val="0"/>
              </a:spcAft>
              <a:buClr>
                <a:schemeClr val="dk2"/>
              </a:buClr>
              <a:buSzPts val="1600"/>
              <a:buNone/>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13" name="Google Shape;1113;p105"/>
          <p:cNvSpPr>
            <a:spLocks noGrp="1"/>
          </p:cNvSpPr>
          <p:nvPr>
            <p:ph type="pic" idx="8"/>
          </p:nvPr>
        </p:nvSpPr>
        <p:spPr>
          <a:xfrm>
            <a:off x="1571625" y="2586132"/>
            <a:ext cx="914400" cy="914400"/>
          </a:xfrm>
          <a:prstGeom prst="rect">
            <a:avLst/>
          </a:prstGeom>
          <a:noFill/>
          <a:ln>
            <a:noFill/>
          </a:ln>
        </p:spPr>
        <p:txBody>
          <a:bodyPr spcFirstLastPara="1" wrap="square" lIns="0" tIns="0" rIns="0" bIns="0" anchor="t" anchorCtr="0"/>
          <a:lstStyle>
            <a:lvl1pPr marR="0" lvl="0" algn="ctr" rtl="0">
              <a:lnSpc>
                <a:spcPct val="120000"/>
              </a:lnSpc>
              <a:spcBef>
                <a:spcPts val="1200"/>
              </a:spcBef>
              <a:spcAft>
                <a:spcPts val="0"/>
              </a:spcAft>
              <a:buClr>
                <a:schemeClr val="accent1"/>
              </a:buClr>
              <a:buSzPts val="1100"/>
              <a:buFont typeface="Arial"/>
              <a:buNone/>
              <a:defRPr sz="1100" b="0" i="0" u="none" strike="noStrike" cap="none">
                <a:solidFill>
                  <a:schemeClr val="dk2"/>
                </a:solidFill>
                <a:latin typeface="Arial"/>
                <a:ea typeface="Arial"/>
                <a:cs typeface="Arial"/>
                <a:sym typeface="Arial"/>
              </a:defRPr>
            </a:lvl1pPr>
            <a:lvl2pPr marR="0" lvl="1" algn="l" rtl="0">
              <a:lnSpc>
                <a:spcPct val="120000"/>
              </a:lnSpc>
              <a:spcBef>
                <a:spcPts val="600"/>
              </a:spcBef>
              <a:spcAft>
                <a:spcPts val="0"/>
              </a:spcAft>
              <a:buClr>
                <a:schemeClr val="dk2"/>
              </a:buClr>
              <a:buSzPts val="1400"/>
              <a:buFont typeface="Avenir"/>
              <a:buChar char="–"/>
              <a:defRPr sz="1400" b="0" i="0" u="none" strike="noStrike" cap="none">
                <a:solidFill>
                  <a:schemeClr val="dk2"/>
                </a:solidFill>
                <a:latin typeface="Arial"/>
                <a:ea typeface="Arial"/>
                <a:cs typeface="Arial"/>
                <a:sym typeface="Arial"/>
              </a:defRPr>
            </a:lvl2pPr>
            <a:lvl3pPr marR="0" lvl="2"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R="0" lvl="3" algn="l" rtl="0">
              <a:lnSpc>
                <a:spcPct val="120000"/>
              </a:lnSpc>
              <a:spcBef>
                <a:spcPts val="600"/>
              </a:spcBef>
              <a:spcAft>
                <a:spcPts val="0"/>
              </a:spcAft>
              <a:buClr>
                <a:schemeClr val="dk2"/>
              </a:buClr>
              <a:buSzPts val="1400"/>
              <a:buFont typeface="Courier New"/>
              <a:buChar char="o"/>
              <a:defRPr sz="1400" b="0" i="0" u="none" strike="noStrike" cap="none">
                <a:solidFill>
                  <a:schemeClr val="dk2"/>
                </a:solidFill>
                <a:latin typeface="Arial"/>
                <a:ea typeface="Arial"/>
                <a:cs typeface="Arial"/>
                <a:sym typeface="Arial"/>
              </a:defRPr>
            </a:lvl4pPr>
            <a:lvl5pPr marR="0" lvl="4"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14" name="Google Shape;1114;p105"/>
          <p:cNvSpPr>
            <a:spLocks noGrp="1"/>
          </p:cNvSpPr>
          <p:nvPr>
            <p:ph type="pic" idx="9"/>
          </p:nvPr>
        </p:nvSpPr>
        <p:spPr>
          <a:xfrm>
            <a:off x="5638800" y="2586132"/>
            <a:ext cx="914400" cy="914400"/>
          </a:xfrm>
          <a:prstGeom prst="rect">
            <a:avLst/>
          </a:prstGeom>
          <a:noFill/>
          <a:ln>
            <a:noFill/>
          </a:ln>
        </p:spPr>
        <p:txBody>
          <a:bodyPr spcFirstLastPara="1" wrap="square" lIns="0" tIns="0" rIns="0" bIns="0" anchor="t" anchorCtr="0"/>
          <a:lstStyle>
            <a:lvl1pPr marR="0" lvl="0" algn="ctr" rtl="0">
              <a:lnSpc>
                <a:spcPct val="120000"/>
              </a:lnSpc>
              <a:spcBef>
                <a:spcPts val="1200"/>
              </a:spcBef>
              <a:spcAft>
                <a:spcPts val="0"/>
              </a:spcAft>
              <a:buClr>
                <a:schemeClr val="accent1"/>
              </a:buClr>
              <a:buSzPts val="1100"/>
              <a:buFont typeface="Arial"/>
              <a:buNone/>
              <a:defRPr sz="1100" b="0" i="0" u="none" strike="noStrike" cap="none">
                <a:solidFill>
                  <a:schemeClr val="dk2"/>
                </a:solidFill>
                <a:latin typeface="Arial"/>
                <a:ea typeface="Arial"/>
                <a:cs typeface="Arial"/>
                <a:sym typeface="Arial"/>
              </a:defRPr>
            </a:lvl1pPr>
            <a:lvl2pPr marR="0" lvl="1" algn="l" rtl="0">
              <a:lnSpc>
                <a:spcPct val="120000"/>
              </a:lnSpc>
              <a:spcBef>
                <a:spcPts val="600"/>
              </a:spcBef>
              <a:spcAft>
                <a:spcPts val="0"/>
              </a:spcAft>
              <a:buClr>
                <a:schemeClr val="dk2"/>
              </a:buClr>
              <a:buSzPts val="1400"/>
              <a:buFont typeface="Avenir"/>
              <a:buChar char="–"/>
              <a:defRPr sz="1400" b="0" i="0" u="none" strike="noStrike" cap="none">
                <a:solidFill>
                  <a:schemeClr val="dk2"/>
                </a:solidFill>
                <a:latin typeface="Arial"/>
                <a:ea typeface="Arial"/>
                <a:cs typeface="Arial"/>
                <a:sym typeface="Arial"/>
              </a:defRPr>
            </a:lvl2pPr>
            <a:lvl3pPr marR="0" lvl="2"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R="0" lvl="3" algn="l" rtl="0">
              <a:lnSpc>
                <a:spcPct val="120000"/>
              </a:lnSpc>
              <a:spcBef>
                <a:spcPts val="600"/>
              </a:spcBef>
              <a:spcAft>
                <a:spcPts val="0"/>
              </a:spcAft>
              <a:buClr>
                <a:schemeClr val="dk2"/>
              </a:buClr>
              <a:buSzPts val="1400"/>
              <a:buFont typeface="Courier New"/>
              <a:buChar char="o"/>
              <a:defRPr sz="1400" b="0" i="0" u="none" strike="noStrike" cap="none">
                <a:solidFill>
                  <a:schemeClr val="dk2"/>
                </a:solidFill>
                <a:latin typeface="Arial"/>
                <a:ea typeface="Arial"/>
                <a:cs typeface="Arial"/>
                <a:sym typeface="Arial"/>
              </a:defRPr>
            </a:lvl4pPr>
            <a:lvl5pPr marR="0" lvl="4"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15" name="Google Shape;1115;p105"/>
          <p:cNvSpPr>
            <a:spLocks noGrp="1"/>
          </p:cNvSpPr>
          <p:nvPr>
            <p:ph type="pic" idx="13"/>
          </p:nvPr>
        </p:nvSpPr>
        <p:spPr>
          <a:xfrm>
            <a:off x="9705975" y="2586132"/>
            <a:ext cx="914400" cy="914400"/>
          </a:xfrm>
          <a:prstGeom prst="rect">
            <a:avLst/>
          </a:prstGeom>
          <a:noFill/>
          <a:ln>
            <a:noFill/>
          </a:ln>
        </p:spPr>
        <p:txBody>
          <a:bodyPr spcFirstLastPara="1" wrap="square" lIns="0" tIns="0" rIns="0" bIns="0" anchor="t" anchorCtr="0"/>
          <a:lstStyle>
            <a:lvl1pPr marR="0" lvl="0" algn="ctr" rtl="0">
              <a:lnSpc>
                <a:spcPct val="120000"/>
              </a:lnSpc>
              <a:spcBef>
                <a:spcPts val="1200"/>
              </a:spcBef>
              <a:spcAft>
                <a:spcPts val="0"/>
              </a:spcAft>
              <a:buClr>
                <a:schemeClr val="accent1"/>
              </a:buClr>
              <a:buSzPts val="1100"/>
              <a:buFont typeface="Arial"/>
              <a:buNone/>
              <a:defRPr sz="1100" b="0" i="0" u="none" strike="noStrike" cap="none">
                <a:solidFill>
                  <a:schemeClr val="dk2"/>
                </a:solidFill>
                <a:latin typeface="Arial"/>
                <a:ea typeface="Arial"/>
                <a:cs typeface="Arial"/>
                <a:sym typeface="Arial"/>
              </a:defRPr>
            </a:lvl1pPr>
            <a:lvl2pPr marR="0" lvl="1" algn="l" rtl="0">
              <a:lnSpc>
                <a:spcPct val="120000"/>
              </a:lnSpc>
              <a:spcBef>
                <a:spcPts val="600"/>
              </a:spcBef>
              <a:spcAft>
                <a:spcPts val="0"/>
              </a:spcAft>
              <a:buClr>
                <a:schemeClr val="dk2"/>
              </a:buClr>
              <a:buSzPts val="1400"/>
              <a:buFont typeface="Avenir"/>
              <a:buChar char="–"/>
              <a:defRPr sz="1400" b="0" i="0" u="none" strike="noStrike" cap="none">
                <a:solidFill>
                  <a:schemeClr val="dk2"/>
                </a:solidFill>
                <a:latin typeface="Arial"/>
                <a:ea typeface="Arial"/>
                <a:cs typeface="Arial"/>
                <a:sym typeface="Arial"/>
              </a:defRPr>
            </a:lvl2pPr>
            <a:lvl3pPr marR="0" lvl="2"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R="0" lvl="3" algn="l" rtl="0">
              <a:lnSpc>
                <a:spcPct val="120000"/>
              </a:lnSpc>
              <a:spcBef>
                <a:spcPts val="600"/>
              </a:spcBef>
              <a:spcAft>
                <a:spcPts val="0"/>
              </a:spcAft>
              <a:buClr>
                <a:schemeClr val="dk2"/>
              </a:buClr>
              <a:buSzPts val="1400"/>
              <a:buFont typeface="Courier New"/>
              <a:buChar char="o"/>
              <a:defRPr sz="1400" b="0" i="0" u="none" strike="noStrike" cap="none">
                <a:solidFill>
                  <a:schemeClr val="dk2"/>
                </a:solidFill>
                <a:latin typeface="Arial"/>
                <a:ea typeface="Arial"/>
                <a:cs typeface="Arial"/>
                <a:sym typeface="Arial"/>
              </a:defRPr>
            </a:lvl4pPr>
            <a:lvl5pPr marR="0" lvl="4"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16" name="Google Shape;1116;p105"/>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sz="800">
                <a:solidFill>
                  <a:schemeClr val="dk2"/>
                </a:solidFill>
                <a:latin typeface="Arial"/>
                <a:ea typeface="Arial"/>
                <a:cs typeface="Arial"/>
                <a:sym typeface="Arial"/>
              </a:defRPr>
            </a:lvl1pPr>
            <a:lvl2pPr marL="0" lvl="1" indent="0" algn="r" rtl="0">
              <a:spcBef>
                <a:spcPts val="0"/>
              </a:spcBef>
              <a:buNone/>
              <a:defRPr sz="800">
                <a:solidFill>
                  <a:schemeClr val="dk2"/>
                </a:solidFill>
                <a:latin typeface="Arial"/>
                <a:ea typeface="Arial"/>
                <a:cs typeface="Arial"/>
                <a:sym typeface="Arial"/>
              </a:defRPr>
            </a:lvl2pPr>
            <a:lvl3pPr marL="0" lvl="2" indent="0" algn="r" rtl="0">
              <a:spcBef>
                <a:spcPts val="0"/>
              </a:spcBef>
              <a:buNone/>
              <a:defRPr sz="800">
                <a:solidFill>
                  <a:schemeClr val="dk2"/>
                </a:solidFill>
                <a:latin typeface="Arial"/>
                <a:ea typeface="Arial"/>
                <a:cs typeface="Arial"/>
                <a:sym typeface="Arial"/>
              </a:defRPr>
            </a:lvl3pPr>
            <a:lvl4pPr marL="0" lvl="3" indent="0" algn="r" rtl="0">
              <a:spcBef>
                <a:spcPts val="0"/>
              </a:spcBef>
              <a:buNone/>
              <a:defRPr sz="800">
                <a:solidFill>
                  <a:schemeClr val="dk2"/>
                </a:solidFill>
                <a:latin typeface="Arial"/>
                <a:ea typeface="Arial"/>
                <a:cs typeface="Arial"/>
                <a:sym typeface="Arial"/>
              </a:defRPr>
            </a:lvl4pPr>
            <a:lvl5pPr marL="0" lvl="4" indent="0" algn="r" rtl="0">
              <a:spcBef>
                <a:spcPts val="0"/>
              </a:spcBef>
              <a:buNone/>
              <a:defRPr sz="800">
                <a:solidFill>
                  <a:schemeClr val="dk2"/>
                </a:solidFill>
                <a:latin typeface="Arial"/>
                <a:ea typeface="Arial"/>
                <a:cs typeface="Arial"/>
                <a:sym typeface="Arial"/>
              </a:defRPr>
            </a:lvl5pPr>
            <a:lvl6pPr marL="0" lvl="5" indent="0" algn="r" rtl="0">
              <a:spcBef>
                <a:spcPts val="0"/>
              </a:spcBef>
              <a:buNone/>
              <a:defRPr sz="800">
                <a:solidFill>
                  <a:schemeClr val="dk2"/>
                </a:solidFill>
                <a:latin typeface="Arial"/>
                <a:ea typeface="Arial"/>
                <a:cs typeface="Arial"/>
                <a:sym typeface="Arial"/>
              </a:defRPr>
            </a:lvl6pPr>
            <a:lvl7pPr marL="0" lvl="6" indent="0" algn="r" rtl="0">
              <a:spcBef>
                <a:spcPts val="0"/>
              </a:spcBef>
              <a:buNone/>
              <a:defRPr sz="800">
                <a:solidFill>
                  <a:schemeClr val="dk2"/>
                </a:solidFill>
                <a:latin typeface="Arial"/>
                <a:ea typeface="Arial"/>
                <a:cs typeface="Arial"/>
                <a:sym typeface="Arial"/>
              </a:defRPr>
            </a:lvl7pPr>
            <a:lvl8pPr marL="0" lvl="7" indent="0" algn="r" rtl="0">
              <a:spcBef>
                <a:spcPts val="0"/>
              </a:spcBef>
              <a:buNone/>
              <a:defRPr sz="800">
                <a:solidFill>
                  <a:schemeClr val="dk2"/>
                </a:solidFill>
                <a:latin typeface="Arial"/>
                <a:ea typeface="Arial"/>
                <a:cs typeface="Arial"/>
                <a:sym typeface="Arial"/>
              </a:defRPr>
            </a:lvl8pPr>
            <a:lvl9pPr marL="0" lvl="8" indent="0" algn="r" rtl="0">
              <a:spcBef>
                <a:spcPts val="0"/>
              </a:spcBef>
              <a:buNone/>
              <a:defRPr sz="800">
                <a:solidFill>
                  <a:schemeClr val="dk2"/>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t>‹#›</a:t>
            </a:fld>
            <a:endParaRPr/>
          </a:p>
        </p:txBody>
      </p:sp>
    </p:spTree>
    <p:extLst>
      <p:ext uri="{BB962C8B-B14F-4D97-AF65-F5344CB8AC3E}">
        <p14:creationId xmlns:p14="http://schemas.microsoft.com/office/powerpoint/2010/main" val="8843227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Four icons slide">
  <p:cSld name="Four icons slide">
    <p:spTree>
      <p:nvGrpSpPr>
        <p:cNvPr id="1" name="Shape 1117"/>
        <p:cNvGrpSpPr/>
        <p:nvPr/>
      </p:nvGrpSpPr>
      <p:grpSpPr>
        <a:xfrm>
          <a:off x="0" y="0"/>
          <a:ext cx="0" cy="0"/>
          <a:chOff x="0" y="0"/>
          <a:chExt cx="0" cy="0"/>
        </a:xfrm>
      </p:grpSpPr>
      <p:sp>
        <p:nvSpPr>
          <p:cNvPr id="1118" name="Google Shape;1118;p106"/>
          <p:cNvSpPr txBox="1">
            <a:spLocks noGrp="1"/>
          </p:cNvSpPr>
          <p:nvPr>
            <p:ph type="title"/>
          </p:nvPr>
        </p:nvSpPr>
        <p:spPr>
          <a:xfrm>
            <a:off x="609600" y="387148"/>
            <a:ext cx="10698600" cy="6156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lt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19" name="Google Shape;1119;p106"/>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20" name="Google Shape;1120;p106"/>
          <p:cNvSpPr txBox="1">
            <a:spLocks noGrp="1"/>
          </p:cNvSpPr>
          <p:nvPr>
            <p:ph type="body" idx="1"/>
          </p:nvPr>
        </p:nvSpPr>
        <p:spPr>
          <a:xfrm>
            <a:off x="609600" y="1371600"/>
            <a:ext cx="10972800" cy="723900"/>
          </a:xfrm>
          <a:prstGeom prst="rect">
            <a:avLst/>
          </a:prstGeom>
          <a:noFill/>
          <a:ln>
            <a:noFill/>
          </a:ln>
        </p:spPr>
        <p:txBody>
          <a:bodyPr spcFirstLastPara="1" wrap="square" lIns="0" tIns="0" rIns="0" bIns="0" anchor="t" anchorCtr="0"/>
          <a:lstStyle>
            <a:lvl1pPr marL="457200" lvl="0" indent="-228600" algn="l" rtl="0">
              <a:lnSpc>
                <a:spcPct val="120000"/>
              </a:lnSpc>
              <a:spcBef>
                <a:spcPts val="1200"/>
              </a:spcBef>
              <a:spcAft>
                <a:spcPts val="0"/>
              </a:spcAft>
              <a:buSzPts val="2000"/>
              <a:buNone/>
              <a:defRPr sz="2000">
                <a:solidFill>
                  <a:srgbClr val="1E1E1E"/>
                </a:solidFill>
              </a:defRPr>
            </a:lvl1pPr>
            <a:lvl2pPr marL="914400" lvl="1" indent="-228600" algn="l" rtl="0">
              <a:lnSpc>
                <a:spcPct val="120000"/>
              </a:lnSpc>
              <a:spcBef>
                <a:spcPts val="600"/>
              </a:spcBef>
              <a:spcAft>
                <a:spcPts val="0"/>
              </a:spcAft>
              <a:buClr>
                <a:schemeClr val="dk2"/>
              </a:buClr>
              <a:buSzPts val="2000"/>
              <a:buNone/>
              <a:defRPr sz="2000"/>
            </a:lvl2pPr>
            <a:lvl3pPr marL="1371600" lvl="2" indent="-228600" algn="l" rtl="0">
              <a:lnSpc>
                <a:spcPct val="120000"/>
              </a:lnSpc>
              <a:spcBef>
                <a:spcPts val="600"/>
              </a:spcBef>
              <a:spcAft>
                <a:spcPts val="0"/>
              </a:spcAft>
              <a:buClr>
                <a:schemeClr val="dk2"/>
              </a:buClr>
              <a:buSzPts val="2000"/>
              <a:buNone/>
              <a:defRPr sz="2000"/>
            </a:lvl3pPr>
            <a:lvl4pPr marL="1828800" lvl="3" indent="-228600" algn="l" rtl="0">
              <a:lnSpc>
                <a:spcPct val="120000"/>
              </a:lnSpc>
              <a:spcBef>
                <a:spcPts val="600"/>
              </a:spcBef>
              <a:spcAft>
                <a:spcPts val="0"/>
              </a:spcAft>
              <a:buClr>
                <a:schemeClr val="dk2"/>
              </a:buClr>
              <a:buSzPts val="2000"/>
              <a:buNone/>
              <a:defRPr sz="2000"/>
            </a:lvl4pPr>
            <a:lvl5pPr marL="2286000" lvl="4" indent="-228600" algn="l" rtl="0">
              <a:lnSpc>
                <a:spcPct val="120000"/>
              </a:lnSpc>
              <a:spcBef>
                <a:spcPts val="600"/>
              </a:spcBef>
              <a:spcAft>
                <a:spcPts val="0"/>
              </a:spcAft>
              <a:buClr>
                <a:schemeClr val="dk2"/>
              </a:buClr>
              <a:buSzPts val="2000"/>
              <a:buNone/>
              <a:defRPr sz="20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21" name="Google Shape;1121;p106"/>
          <p:cNvSpPr txBox="1">
            <a:spLocks noGrp="1"/>
          </p:cNvSpPr>
          <p:nvPr>
            <p:ph type="body" idx="2"/>
          </p:nvPr>
        </p:nvSpPr>
        <p:spPr>
          <a:xfrm>
            <a:off x="609600" y="3920058"/>
            <a:ext cx="2453700" cy="258600"/>
          </a:xfrm>
          <a:prstGeom prst="rect">
            <a:avLst/>
          </a:prstGeom>
          <a:noFill/>
          <a:ln>
            <a:noFill/>
          </a:ln>
        </p:spPr>
        <p:txBody>
          <a:bodyPr spcFirstLastPara="1" wrap="square" lIns="0" tIns="0" rIns="0" bIns="0" anchor="t" anchorCtr="0"/>
          <a:lstStyle>
            <a:lvl1pPr marL="457200" lvl="0" indent="-228600" algn="ctr" rtl="0">
              <a:lnSpc>
                <a:spcPct val="120000"/>
              </a:lnSpc>
              <a:spcBef>
                <a:spcPts val="1200"/>
              </a:spcBef>
              <a:spcAft>
                <a:spcPts val="0"/>
              </a:spcAft>
              <a:buSzPts val="1400"/>
              <a:buNone/>
              <a:defRPr sz="1400">
                <a:solidFill>
                  <a:srgbClr val="76787A"/>
                </a:solidFill>
                <a:latin typeface="Montserrat Medium"/>
                <a:ea typeface="Montserrat Medium"/>
                <a:cs typeface="Montserrat Medium"/>
                <a:sym typeface="Montserrat Medium"/>
              </a:defRPr>
            </a:lvl1pPr>
            <a:lvl2pPr marL="914400" lvl="1" indent="-228600" algn="l" rtl="0">
              <a:lnSpc>
                <a:spcPct val="120000"/>
              </a:lnSpc>
              <a:spcBef>
                <a:spcPts val="600"/>
              </a:spcBef>
              <a:spcAft>
                <a:spcPts val="0"/>
              </a:spcAft>
              <a:buClr>
                <a:schemeClr val="dk2"/>
              </a:buClr>
              <a:buSzPts val="1400"/>
              <a:buNone/>
              <a:defRPr/>
            </a:lvl2pPr>
            <a:lvl3pPr marL="1371600" lvl="2" indent="-228600" algn="l" rtl="0">
              <a:lnSpc>
                <a:spcPct val="120000"/>
              </a:lnSpc>
              <a:spcBef>
                <a:spcPts val="600"/>
              </a:spcBef>
              <a:spcAft>
                <a:spcPts val="0"/>
              </a:spcAft>
              <a:buClr>
                <a:schemeClr val="dk2"/>
              </a:buClr>
              <a:buSzPts val="1400"/>
              <a:buNone/>
              <a:defRPr/>
            </a:lvl3pPr>
            <a:lvl4pPr marL="1828800" lvl="3" indent="-228600" algn="l" rtl="0">
              <a:lnSpc>
                <a:spcPct val="120000"/>
              </a:lnSpc>
              <a:spcBef>
                <a:spcPts val="600"/>
              </a:spcBef>
              <a:spcAft>
                <a:spcPts val="0"/>
              </a:spcAft>
              <a:buClr>
                <a:schemeClr val="dk2"/>
              </a:buClr>
              <a:buSzPts val="1400"/>
              <a:buNone/>
              <a:defRPr/>
            </a:lvl4pPr>
            <a:lvl5pPr marL="2286000" lvl="4" indent="-228600" algn="l" rtl="0">
              <a:lnSpc>
                <a:spcPct val="120000"/>
              </a:lnSpc>
              <a:spcBef>
                <a:spcPts val="600"/>
              </a:spcBef>
              <a:spcAft>
                <a:spcPts val="0"/>
              </a:spcAft>
              <a:buClr>
                <a:schemeClr val="dk2"/>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22" name="Google Shape;1122;p106"/>
          <p:cNvSpPr txBox="1">
            <a:spLocks noGrp="1"/>
          </p:cNvSpPr>
          <p:nvPr>
            <p:ph type="body" idx="3"/>
          </p:nvPr>
        </p:nvSpPr>
        <p:spPr>
          <a:xfrm>
            <a:off x="609600" y="4321695"/>
            <a:ext cx="2453700" cy="1679100"/>
          </a:xfrm>
          <a:prstGeom prst="rect">
            <a:avLst/>
          </a:prstGeom>
          <a:noFill/>
          <a:ln>
            <a:noFill/>
          </a:ln>
        </p:spPr>
        <p:txBody>
          <a:bodyPr spcFirstLastPara="1" wrap="square" lIns="0" tIns="0" rIns="0" bIns="0" anchor="t" anchorCtr="0"/>
          <a:lstStyle>
            <a:lvl1pPr marL="457200" lvl="0" indent="-228600" algn="ctr" rtl="0">
              <a:lnSpc>
                <a:spcPct val="120000"/>
              </a:lnSpc>
              <a:spcBef>
                <a:spcPts val="1200"/>
              </a:spcBef>
              <a:spcAft>
                <a:spcPts val="0"/>
              </a:spcAft>
              <a:buSzPts val="1400"/>
              <a:buNone/>
              <a:defRPr sz="1400">
                <a:solidFill>
                  <a:schemeClr val="dk2"/>
                </a:solidFill>
              </a:defRPr>
            </a:lvl1pPr>
            <a:lvl2pPr marL="914400" lvl="1" indent="-228600" algn="l" rtl="0">
              <a:lnSpc>
                <a:spcPct val="120000"/>
              </a:lnSpc>
              <a:spcBef>
                <a:spcPts val="600"/>
              </a:spcBef>
              <a:spcAft>
                <a:spcPts val="0"/>
              </a:spcAft>
              <a:buClr>
                <a:schemeClr val="dk2"/>
              </a:buClr>
              <a:buSzPts val="1600"/>
              <a:buNone/>
              <a:defRPr sz="1600"/>
            </a:lvl2pPr>
            <a:lvl3pPr marL="1371600" lvl="2" indent="-228600" algn="l" rtl="0">
              <a:lnSpc>
                <a:spcPct val="120000"/>
              </a:lnSpc>
              <a:spcBef>
                <a:spcPts val="600"/>
              </a:spcBef>
              <a:spcAft>
                <a:spcPts val="0"/>
              </a:spcAft>
              <a:buClr>
                <a:schemeClr val="dk2"/>
              </a:buClr>
              <a:buSzPts val="1600"/>
              <a:buNone/>
              <a:defRPr sz="1600"/>
            </a:lvl3pPr>
            <a:lvl4pPr marL="1828800" lvl="3" indent="-228600" algn="l" rtl="0">
              <a:lnSpc>
                <a:spcPct val="120000"/>
              </a:lnSpc>
              <a:spcBef>
                <a:spcPts val="600"/>
              </a:spcBef>
              <a:spcAft>
                <a:spcPts val="0"/>
              </a:spcAft>
              <a:buClr>
                <a:schemeClr val="dk2"/>
              </a:buClr>
              <a:buSzPts val="1600"/>
              <a:buNone/>
              <a:defRPr sz="1600"/>
            </a:lvl4pPr>
            <a:lvl5pPr marL="2286000" lvl="4" indent="-228600" algn="l" rtl="0">
              <a:lnSpc>
                <a:spcPct val="120000"/>
              </a:lnSpc>
              <a:spcBef>
                <a:spcPts val="600"/>
              </a:spcBef>
              <a:spcAft>
                <a:spcPts val="0"/>
              </a:spcAft>
              <a:buClr>
                <a:schemeClr val="dk2"/>
              </a:buClr>
              <a:buSzPts val="1600"/>
              <a:buNone/>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23" name="Google Shape;1123;p106"/>
          <p:cNvSpPr txBox="1">
            <a:spLocks noGrp="1"/>
          </p:cNvSpPr>
          <p:nvPr>
            <p:ph type="body" idx="4"/>
          </p:nvPr>
        </p:nvSpPr>
        <p:spPr>
          <a:xfrm>
            <a:off x="3449320" y="3920058"/>
            <a:ext cx="2453700" cy="258600"/>
          </a:xfrm>
          <a:prstGeom prst="rect">
            <a:avLst/>
          </a:prstGeom>
          <a:noFill/>
          <a:ln>
            <a:noFill/>
          </a:ln>
        </p:spPr>
        <p:txBody>
          <a:bodyPr spcFirstLastPara="1" wrap="square" lIns="0" tIns="0" rIns="0" bIns="0" anchor="t" anchorCtr="0"/>
          <a:lstStyle>
            <a:lvl1pPr marL="457200" lvl="0" indent="-228600" algn="ctr" rtl="0">
              <a:lnSpc>
                <a:spcPct val="120000"/>
              </a:lnSpc>
              <a:spcBef>
                <a:spcPts val="1200"/>
              </a:spcBef>
              <a:spcAft>
                <a:spcPts val="0"/>
              </a:spcAft>
              <a:buSzPts val="1400"/>
              <a:buNone/>
              <a:defRPr sz="1400">
                <a:solidFill>
                  <a:srgbClr val="76787A"/>
                </a:solidFill>
                <a:latin typeface="Montserrat Medium"/>
                <a:ea typeface="Montserrat Medium"/>
                <a:cs typeface="Montserrat Medium"/>
                <a:sym typeface="Montserrat Medium"/>
              </a:defRPr>
            </a:lvl1pPr>
            <a:lvl2pPr marL="914400" lvl="1" indent="-228600" algn="l" rtl="0">
              <a:lnSpc>
                <a:spcPct val="120000"/>
              </a:lnSpc>
              <a:spcBef>
                <a:spcPts val="600"/>
              </a:spcBef>
              <a:spcAft>
                <a:spcPts val="0"/>
              </a:spcAft>
              <a:buClr>
                <a:schemeClr val="dk2"/>
              </a:buClr>
              <a:buSzPts val="1400"/>
              <a:buNone/>
              <a:defRPr/>
            </a:lvl2pPr>
            <a:lvl3pPr marL="1371600" lvl="2" indent="-228600" algn="l" rtl="0">
              <a:lnSpc>
                <a:spcPct val="120000"/>
              </a:lnSpc>
              <a:spcBef>
                <a:spcPts val="600"/>
              </a:spcBef>
              <a:spcAft>
                <a:spcPts val="0"/>
              </a:spcAft>
              <a:buClr>
                <a:schemeClr val="dk2"/>
              </a:buClr>
              <a:buSzPts val="1400"/>
              <a:buNone/>
              <a:defRPr/>
            </a:lvl3pPr>
            <a:lvl4pPr marL="1828800" lvl="3" indent="-228600" algn="l" rtl="0">
              <a:lnSpc>
                <a:spcPct val="120000"/>
              </a:lnSpc>
              <a:spcBef>
                <a:spcPts val="600"/>
              </a:spcBef>
              <a:spcAft>
                <a:spcPts val="0"/>
              </a:spcAft>
              <a:buClr>
                <a:schemeClr val="dk2"/>
              </a:buClr>
              <a:buSzPts val="1400"/>
              <a:buNone/>
              <a:defRPr/>
            </a:lvl4pPr>
            <a:lvl5pPr marL="2286000" lvl="4" indent="-228600" algn="l" rtl="0">
              <a:lnSpc>
                <a:spcPct val="120000"/>
              </a:lnSpc>
              <a:spcBef>
                <a:spcPts val="600"/>
              </a:spcBef>
              <a:spcAft>
                <a:spcPts val="0"/>
              </a:spcAft>
              <a:buClr>
                <a:schemeClr val="dk2"/>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24" name="Google Shape;1124;p106"/>
          <p:cNvSpPr txBox="1">
            <a:spLocks noGrp="1"/>
          </p:cNvSpPr>
          <p:nvPr>
            <p:ph type="body" idx="5"/>
          </p:nvPr>
        </p:nvSpPr>
        <p:spPr>
          <a:xfrm>
            <a:off x="3449320" y="4321695"/>
            <a:ext cx="2453700" cy="1679100"/>
          </a:xfrm>
          <a:prstGeom prst="rect">
            <a:avLst/>
          </a:prstGeom>
          <a:noFill/>
          <a:ln>
            <a:noFill/>
          </a:ln>
        </p:spPr>
        <p:txBody>
          <a:bodyPr spcFirstLastPara="1" wrap="square" lIns="0" tIns="0" rIns="0" bIns="0" anchor="t" anchorCtr="0"/>
          <a:lstStyle>
            <a:lvl1pPr marL="457200" lvl="0" indent="-228600" algn="ctr" rtl="0">
              <a:lnSpc>
                <a:spcPct val="120000"/>
              </a:lnSpc>
              <a:spcBef>
                <a:spcPts val="1200"/>
              </a:spcBef>
              <a:spcAft>
                <a:spcPts val="0"/>
              </a:spcAft>
              <a:buSzPts val="1400"/>
              <a:buNone/>
              <a:defRPr sz="1400">
                <a:solidFill>
                  <a:schemeClr val="dk2"/>
                </a:solidFill>
              </a:defRPr>
            </a:lvl1pPr>
            <a:lvl2pPr marL="914400" lvl="1" indent="-228600" algn="l" rtl="0">
              <a:lnSpc>
                <a:spcPct val="120000"/>
              </a:lnSpc>
              <a:spcBef>
                <a:spcPts val="600"/>
              </a:spcBef>
              <a:spcAft>
                <a:spcPts val="0"/>
              </a:spcAft>
              <a:buClr>
                <a:schemeClr val="dk2"/>
              </a:buClr>
              <a:buSzPts val="1600"/>
              <a:buNone/>
              <a:defRPr sz="1600"/>
            </a:lvl2pPr>
            <a:lvl3pPr marL="1371600" lvl="2" indent="-228600" algn="l" rtl="0">
              <a:lnSpc>
                <a:spcPct val="120000"/>
              </a:lnSpc>
              <a:spcBef>
                <a:spcPts val="600"/>
              </a:spcBef>
              <a:spcAft>
                <a:spcPts val="0"/>
              </a:spcAft>
              <a:buClr>
                <a:schemeClr val="dk2"/>
              </a:buClr>
              <a:buSzPts val="1600"/>
              <a:buNone/>
              <a:defRPr sz="1600"/>
            </a:lvl3pPr>
            <a:lvl4pPr marL="1828800" lvl="3" indent="-228600" algn="l" rtl="0">
              <a:lnSpc>
                <a:spcPct val="120000"/>
              </a:lnSpc>
              <a:spcBef>
                <a:spcPts val="600"/>
              </a:spcBef>
              <a:spcAft>
                <a:spcPts val="0"/>
              </a:spcAft>
              <a:buClr>
                <a:schemeClr val="dk2"/>
              </a:buClr>
              <a:buSzPts val="1600"/>
              <a:buNone/>
              <a:defRPr sz="1600"/>
            </a:lvl4pPr>
            <a:lvl5pPr marL="2286000" lvl="4" indent="-228600" algn="l" rtl="0">
              <a:lnSpc>
                <a:spcPct val="120000"/>
              </a:lnSpc>
              <a:spcBef>
                <a:spcPts val="600"/>
              </a:spcBef>
              <a:spcAft>
                <a:spcPts val="0"/>
              </a:spcAft>
              <a:buClr>
                <a:schemeClr val="dk2"/>
              </a:buClr>
              <a:buSzPts val="1600"/>
              <a:buNone/>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25" name="Google Shape;1125;p106"/>
          <p:cNvSpPr txBox="1">
            <a:spLocks noGrp="1"/>
          </p:cNvSpPr>
          <p:nvPr>
            <p:ph type="body" idx="6"/>
          </p:nvPr>
        </p:nvSpPr>
        <p:spPr>
          <a:xfrm>
            <a:off x="9128760" y="3920058"/>
            <a:ext cx="2453700" cy="258600"/>
          </a:xfrm>
          <a:prstGeom prst="rect">
            <a:avLst/>
          </a:prstGeom>
          <a:noFill/>
          <a:ln>
            <a:noFill/>
          </a:ln>
        </p:spPr>
        <p:txBody>
          <a:bodyPr spcFirstLastPara="1" wrap="square" lIns="0" tIns="0" rIns="0" bIns="0" anchor="t" anchorCtr="0"/>
          <a:lstStyle>
            <a:lvl1pPr marL="457200" lvl="0" indent="-228600" algn="ctr" rtl="0">
              <a:lnSpc>
                <a:spcPct val="120000"/>
              </a:lnSpc>
              <a:spcBef>
                <a:spcPts val="1200"/>
              </a:spcBef>
              <a:spcAft>
                <a:spcPts val="0"/>
              </a:spcAft>
              <a:buSzPts val="1400"/>
              <a:buNone/>
              <a:defRPr sz="1400">
                <a:solidFill>
                  <a:srgbClr val="76787A"/>
                </a:solidFill>
                <a:latin typeface="Montserrat Medium"/>
                <a:ea typeface="Montserrat Medium"/>
                <a:cs typeface="Montserrat Medium"/>
                <a:sym typeface="Montserrat Medium"/>
              </a:defRPr>
            </a:lvl1pPr>
            <a:lvl2pPr marL="914400" lvl="1" indent="-228600" algn="l" rtl="0">
              <a:lnSpc>
                <a:spcPct val="120000"/>
              </a:lnSpc>
              <a:spcBef>
                <a:spcPts val="600"/>
              </a:spcBef>
              <a:spcAft>
                <a:spcPts val="0"/>
              </a:spcAft>
              <a:buClr>
                <a:schemeClr val="dk2"/>
              </a:buClr>
              <a:buSzPts val="1400"/>
              <a:buNone/>
              <a:defRPr/>
            </a:lvl2pPr>
            <a:lvl3pPr marL="1371600" lvl="2" indent="-228600" algn="l" rtl="0">
              <a:lnSpc>
                <a:spcPct val="120000"/>
              </a:lnSpc>
              <a:spcBef>
                <a:spcPts val="600"/>
              </a:spcBef>
              <a:spcAft>
                <a:spcPts val="0"/>
              </a:spcAft>
              <a:buClr>
                <a:schemeClr val="dk2"/>
              </a:buClr>
              <a:buSzPts val="1400"/>
              <a:buNone/>
              <a:defRPr/>
            </a:lvl3pPr>
            <a:lvl4pPr marL="1828800" lvl="3" indent="-228600" algn="l" rtl="0">
              <a:lnSpc>
                <a:spcPct val="120000"/>
              </a:lnSpc>
              <a:spcBef>
                <a:spcPts val="600"/>
              </a:spcBef>
              <a:spcAft>
                <a:spcPts val="0"/>
              </a:spcAft>
              <a:buClr>
                <a:schemeClr val="dk2"/>
              </a:buClr>
              <a:buSzPts val="1400"/>
              <a:buNone/>
              <a:defRPr/>
            </a:lvl4pPr>
            <a:lvl5pPr marL="2286000" lvl="4" indent="-228600" algn="l" rtl="0">
              <a:lnSpc>
                <a:spcPct val="120000"/>
              </a:lnSpc>
              <a:spcBef>
                <a:spcPts val="600"/>
              </a:spcBef>
              <a:spcAft>
                <a:spcPts val="0"/>
              </a:spcAft>
              <a:buClr>
                <a:schemeClr val="dk2"/>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26" name="Google Shape;1126;p106"/>
          <p:cNvSpPr txBox="1">
            <a:spLocks noGrp="1"/>
          </p:cNvSpPr>
          <p:nvPr>
            <p:ph type="body" idx="7"/>
          </p:nvPr>
        </p:nvSpPr>
        <p:spPr>
          <a:xfrm>
            <a:off x="9128760" y="4321695"/>
            <a:ext cx="2453700" cy="1679100"/>
          </a:xfrm>
          <a:prstGeom prst="rect">
            <a:avLst/>
          </a:prstGeom>
          <a:noFill/>
          <a:ln>
            <a:noFill/>
          </a:ln>
        </p:spPr>
        <p:txBody>
          <a:bodyPr spcFirstLastPara="1" wrap="square" lIns="0" tIns="0" rIns="0" bIns="0" anchor="t" anchorCtr="0"/>
          <a:lstStyle>
            <a:lvl1pPr marL="457200" lvl="0" indent="-228600" algn="ctr" rtl="0">
              <a:lnSpc>
                <a:spcPct val="120000"/>
              </a:lnSpc>
              <a:spcBef>
                <a:spcPts val="1200"/>
              </a:spcBef>
              <a:spcAft>
                <a:spcPts val="0"/>
              </a:spcAft>
              <a:buSzPts val="1400"/>
              <a:buNone/>
              <a:defRPr sz="1400">
                <a:solidFill>
                  <a:schemeClr val="dk2"/>
                </a:solidFill>
              </a:defRPr>
            </a:lvl1pPr>
            <a:lvl2pPr marL="914400" lvl="1" indent="-228600" algn="l" rtl="0">
              <a:lnSpc>
                <a:spcPct val="120000"/>
              </a:lnSpc>
              <a:spcBef>
                <a:spcPts val="600"/>
              </a:spcBef>
              <a:spcAft>
                <a:spcPts val="0"/>
              </a:spcAft>
              <a:buClr>
                <a:schemeClr val="dk2"/>
              </a:buClr>
              <a:buSzPts val="1600"/>
              <a:buNone/>
              <a:defRPr sz="1600"/>
            </a:lvl2pPr>
            <a:lvl3pPr marL="1371600" lvl="2" indent="-228600" algn="l" rtl="0">
              <a:lnSpc>
                <a:spcPct val="120000"/>
              </a:lnSpc>
              <a:spcBef>
                <a:spcPts val="600"/>
              </a:spcBef>
              <a:spcAft>
                <a:spcPts val="0"/>
              </a:spcAft>
              <a:buClr>
                <a:schemeClr val="dk2"/>
              </a:buClr>
              <a:buSzPts val="1600"/>
              <a:buNone/>
              <a:defRPr sz="1600"/>
            </a:lvl3pPr>
            <a:lvl4pPr marL="1828800" lvl="3" indent="-228600" algn="l" rtl="0">
              <a:lnSpc>
                <a:spcPct val="120000"/>
              </a:lnSpc>
              <a:spcBef>
                <a:spcPts val="600"/>
              </a:spcBef>
              <a:spcAft>
                <a:spcPts val="0"/>
              </a:spcAft>
              <a:buClr>
                <a:schemeClr val="dk2"/>
              </a:buClr>
              <a:buSzPts val="1600"/>
              <a:buNone/>
              <a:defRPr sz="1600"/>
            </a:lvl4pPr>
            <a:lvl5pPr marL="2286000" lvl="4" indent="-228600" algn="l" rtl="0">
              <a:lnSpc>
                <a:spcPct val="120000"/>
              </a:lnSpc>
              <a:spcBef>
                <a:spcPts val="600"/>
              </a:spcBef>
              <a:spcAft>
                <a:spcPts val="0"/>
              </a:spcAft>
              <a:buClr>
                <a:schemeClr val="dk2"/>
              </a:buClr>
              <a:buSzPts val="1600"/>
              <a:buNone/>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27" name="Google Shape;1127;p106"/>
          <p:cNvSpPr>
            <a:spLocks noGrp="1"/>
          </p:cNvSpPr>
          <p:nvPr>
            <p:ph type="pic" idx="8"/>
          </p:nvPr>
        </p:nvSpPr>
        <p:spPr>
          <a:xfrm>
            <a:off x="1379220" y="2586132"/>
            <a:ext cx="914400" cy="914400"/>
          </a:xfrm>
          <a:prstGeom prst="rect">
            <a:avLst/>
          </a:prstGeom>
          <a:noFill/>
          <a:ln>
            <a:noFill/>
          </a:ln>
        </p:spPr>
        <p:txBody>
          <a:bodyPr spcFirstLastPara="1" wrap="square" lIns="0" tIns="0" rIns="0" bIns="0" anchor="t" anchorCtr="0"/>
          <a:lstStyle>
            <a:lvl1pPr marR="0" lvl="0" algn="ctr" rtl="0">
              <a:lnSpc>
                <a:spcPct val="120000"/>
              </a:lnSpc>
              <a:spcBef>
                <a:spcPts val="1200"/>
              </a:spcBef>
              <a:spcAft>
                <a:spcPts val="0"/>
              </a:spcAft>
              <a:buClr>
                <a:schemeClr val="accent1"/>
              </a:buClr>
              <a:buSzPts val="1100"/>
              <a:buFont typeface="Arial"/>
              <a:buNone/>
              <a:defRPr sz="1100" b="0" i="0" u="none" strike="noStrike" cap="none">
                <a:solidFill>
                  <a:schemeClr val="dk2"/>
                </a:solidFill>
                <a:latin typeface="Arial"/>
                <a:ea typeface="Arial"/>
                <a:cs typeface="Arial"/>
                <a:sym typeface="Arial"/>
              </a:defRPr>
            </a:lvl1pPr>
            <a:lvl2pPr marR="0" lvl="1" algn="l" rtl="0">
              <a:lnSpc>
                <a:spcPct val="120000"/>
              </a:lnSpc>
              <a:spcBef>
                <a:spcPts val="600"/>
              </a:spcBef>
              <a:spcAft>
                <a:spcPts val="0"/>
              </a:spcAft>
              <a:buClr>
                <a:schemeClr val="dk2"/>
              </a:buClr>
              <a:buSzPts val="1400"/>
              <a:buFont typeface="Avenir"/>
              <a:buChar char="–"/>
              <a:defRPr sz="1400" b="0" i="0" u="none" strike="noStrike" cap="none">
                <a:solidFill>
                  <a:schemeClr val="dk2"/>
                </a:solidFill>
                <a:latin typeface="Arial"/>
                <a:ea typeface="Arial"/>
                <a:cs typeface="Arial"/>
                <a:sym typeface="Arial"/>
              </a:defRPr>
            </a:lvl2pPr>
            <a:lvl3pPr marR="0" lvl="2"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R="0" lvl="3" algn="l" rtl="0">
              <a:lnSpc>
                <a:spcPct val="120000"/>
              </a:lnSpc>
              <a:spcBef>
                <a:spcPts val="600"/>
              </a:spcBef>
              <a:spcAft>
                <a:spcPts val="0"/>
              </a:spcAft>
              <a:buClr>
                <a:schemeClr val="dk2"/>
              </a:buClr>
              <a:buSzPts val="1400"/>
              <a:buFont typeface="Courier New"/>
              <a:buChar char="o"/>
              <a:defRPr sz="1400" b="0" i="0" u="none" strike="noStrike" cap="none">
                <a:solidFill>
                  <a:schemeClr val="dk2"/>
                </a:solidFill>
                <a:latin typeface="Arial"/>
                <a:ea typeface="Arial"/>
                <a:cs typeface="Arial"/>
                <a:sym typeface="Arial"/>
              </a:defRPr>
            </a:lvl4pPr>
            <a:lvl5pPr marR="0" lvl="4"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28" name="Google Shape;1128;p106"/>
          <p:cNvSpPr>
            <a:spLocks noGrp="1"/>
          </p:cNvSpPr>
          <p:nvPr>
            <p:ph type="pic" idx="9"/>
          </p:nvPr>
        </p:nvSpPr>
        <p:spPr>
          <a:xfrm>
            <a:off x="7058660" y="2586132"/>
            <a:ext cx="914400" cy="914400"/>
          </a:xfrm>
          <a:prstGeom prst="rect">
            <a:avLst/>
          </a:prstGeom>
          <a:noFill/>
          <a:ln>
            <a:noFill/>
          </a:ln>
        </p:spPr>
        <p:txBody>
          <a:bodyPr spcFirstLastPara="1" wrap="square" lIns="0" tIns="0" rIns="0" bIns="0" anchor="t" anchorCtr="0"/>
          <a:lstStyle>
            <a:lvl1pPr marR="0" lvl="0" algn="ctr" rtl="0">
              <a:lnSpc>
                <a:spcPct val="120000"/>
              </a:lnSpc>
              <a:spcBef>
                <a:spcPts val="1200"/>
              </a:spcBef>
              <a:spcAft>
                <a:spcPts val="0"/>
              </a:spcAft>
              <a:buClr>
                <a:schemeClr val="accent1"/>
              </a:buClr>
              <a:buSzPts val="1100"/>
              <a:buFont typeface="Arial"/>
              <a:buNone/>
              <a:defRPr sz="1100" b="0" i="0" u="none" strike="noStrike" cap="none">
                <a:solidFill>
                  <a:schemeClr val="dk2"/>
                </a:solidFill>
                <a:latin typeface="Arial"/>
                <a:ea typeface="Arial"/>
                <a:cs typeface="Arial"/>
                <a:sym typeface="Arial"/>
              </a:defRPr>
            </a:lvl1pPr>
            <a:lvl2pPr marR="0" lvl="1" algn="l" rtl="0">
              <a:lnSpc>
                <a:spcPct val="120000"/>
              </a:lnSpc>
              <a:spcBef>
                <a:spcPts val="600"/>
              </a:spcBef>
              <a:spcAft>
                <a:spcPts val="0"/>
              </a:spcAft>
              <a:buClr>
                <a:schemeClr val="dk2"/>
              </a:buClr>
              <a:buSzPts val="1400"/>
              <a:buFont typeface="Avenir"/>
              <a:buChar char="–"/>
              <a:defRPr sz="1400" b="0" i="0" u="none" strike="noStrike" cap="none">
                <a:solidFill>
                  <a:schemeClr val="dk2"/>
                </a:solidFill>
                <a:latin typeface="Arial"/>
                <a:ea typeface="Arial"/>
                <a:cs typeface="Arial"/>
                <a:sym typeface="Arial"/>
              </a:defRPr>
            </a:lvl2pPr>
            <a:lvl3pPr marR="0" lvl="2"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R="0" lvl="3" algn="l" rtl="0">
              <a:lnSpc>
                <a:spcPct val="120000"/>
              </a:lnSpc>
              <a:spcBef>
                <a:spcPts val="600"/>
              </a:spcBef>
              <a:spcAft>
                <a:spcPts val="0"/>
              </a:spcAft>
              <a:buClr>
                <a:schemeClr val="dk2"/>
              </a:buClr>
              <a:buSzPts val="1400"/>
              <a:buFont typeface="Courier New"/>
              <a:buChar char="o"/>
              <a:defRPr sz="1400" b="0" i="0" u="none" strike="noStrike" cap="none">
                <a:solidFill>
                  <a:schemeClr val="dk2"/>
                </a:solidFill>
                <a:latin typeface="Arial"/>
                <a:ea typeface="Arial"/>
                <a:cs typeface="Arial"/>
                <a:sym typeface="Arial"/>
              </a:defRPr>
            </a:lvl4pPr>
            <a:lvl5pPr marR="0" lvl="4"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29" name="Google Shape;1129;p106"/>
          <p:cNvSpPr>
            <a:spLocks noGrp="1"/>
          </p:cNvSpPr>
          <p:nvPr>
            <p:ph type="pic" idx="13"/>
          </p:nvPr>
        </p:nvSpPr>
        <p:spPr>
          <a:xfrm>
            <a:off x="9898380" y="2586132"/>
            <a:ext cx="914400" cy="914400"/>
          </a:xfrm>
          <a:prstGeom prst="rect">
            <a:avLst/>
          </a:prstGeom>
          <a:noFill/>
          <a:ln>
            <a:noFill/>
          </a:ln>
        </p:spPr>
        <p:txBody>
          <a:bodyPr spcFirstLastPara="1" wrap="square" lIns="0" tIns="0" rIns="0" bIns="0" anchor="t" anchorCtr="0"/>
          <a:lstStyle>
            <a:lvl1pPr marR="0" lvl="0" algn="ctr" rtl="0">
              <a:lnSpc>
                <a:spcPct val="120000"/>
              </a:lnSpc>
              <a:spcBef>
                <a:spcPts val="1200"/>
              </a:spcBef>
              <a:spcAft>
                <a:spcPts val="0"/>
              </a:spcAft>
              <a:buClr>
                <a:schemeClr val="accent1"/>
              </a:buClr>
              <a:buSzPts val="1100"/>
              <a:buFont typeface="Arial"/>
              <a:buNone/>
              <a:defRPr sz="1100" b="0" i="0" u="none" strike="noStrike" cap="none">
                <a:solidFill>
                  <a:schemeClr val="dk2"/>
                </a:solidFill>
                <a:latin typeface="Arial"/>
                <a:ea typeface="Arial"/>
                <a:cs typeface="Arial"/>
                <a:sym typeface="Arial"/>
              </a:defRPr>
            </a:lvl1pPr>
            <a:lvl2pPr marR="0" lvl="1" algn="l" rtl="0">
              <a:lnSpc>
                <a:spcPct val="120000"/>
              </a:lnSpc>
              <a:spcBef>
                <a:spcPts val="600"/>
              </a:spcBef>
              <a:spcAft>
                <a:spcPts val="0"/>
              </a:spcAft>
              <a:buClr>
                <a:schemeClr val="dk2"/>
              </a:buClr>
              <a:buSzPts val="1400"/>
              <a:buFont typeface="Avenir"/>
              <a:buChar char="–"/>
              <a:defRPr sz="1400" b="0" i="0" u="none" strike="noStrike" cap="none">
                <a:solidFill>
                  <a:schemeClr val="dk2"/>
                </a:solidFill>
                <a:latin typeface="Arial"/>
                <a:ea typeface="Arial"/>
                <a:cs typeface="Arial"/>
                <a:sym typeface="Arial"/>
              </a:defRPr>
            </a:lvl2pPr>
            <a:lvl3pPr marR="0" lvl="2"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R="0" lvl="3" algn="l" rtl="0">
              <a:lnSpc>
                <a:spcPct val="120000"/>
              </a:lnSpc>
              <a:spcBef>
                <a:spcPts val="600"/>
              </a:spcBef>
              <a:spcAft>
                <a:spcPts val="0"/>
              </a:spcAft>
              <a:buClr>
                <a:schemeClr val="dk2"/>
              </a:buClr>
              <a:buSzPts val="1400"/>
              <a:buFont typeface="Courier New"/>
              <a:buChar char="o"/>
              <a:defRPr sz="1400" b="0" i="0" u="none" strike="noStrike" cap="none">
                <a:solidFill>
                  <a:schemeClr val="dk2"/>
                </a:solidFill>
                <a:latin typeface="Arial"/>
                <a:ea typeface="Arial"/>
                <a:cs typeface="Arial"/>
                <a:sym typeface="Arial"/>
              </a:defRPr>
            </a:lvl4pPr>
            <a:lvl5pPr marR="0" lvl="4"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30" name="Google Shape;1130;p106"/>
          <p:cNvSpPr txBox="1">
            <a:spLocks noGrp="1"/>
          </p:cNvSpPr>
          <p:nvPr>
            <p:ph type="body" idx="14"/>
          </p:nvPr>
        </p:nvSpPr>
        <p:spPr>
          <a:xfrm>
            <a:off x="6289040" y="3920058"/>
            <a:ext cx="2453700" cy="258600"/>
          </a:xfrm>
          <a:prstGeom prst="rect">
            <a:avLst/>
          </a:prstGeom>
          <a:noFill/>
          <a:ln>
            <a:noFill/>
          </a:ln>
        </p:spPr>
        <p:txBody>
          <a:bodyPr spcFirstLastPara="1" wrap="square" lIns="0" tIns="0" rIns="0" bIns="0" anchor="t" anchorCtr="0"/>
          <a:lstStyle>
            <a:lvl1pPr marL="457200" lvl="0" indent="-228600" algn="ctr" rtl="0">
              <a:lnSpc>
                <a:spcPct val="120000"/>
              </a:lnSpc>
              <a:spcBef>
                <a:spcPts val="1200"/>
              </a:spcBef>
              <a:spcAft>
                <a:spcPts val="0"/>
              </a:spcAft>
              <a:buSzPts val="1400"/>
              <a:buNone/>
              <a:defRPr sz="1400">
                <a:solidFill>
                  <a:srgbClr val="76787A"/>
                </a:solidFill>
                <a:latin typeface="Montserrat Medium"/>
                <a:ea typeface="Montserrat Medium"/>
                <a:cs typeface="Montserrat Medium"/>
                <a:sym typeface="Montserrat Medium"/>
              </a:defRPr>
            </a:lvl1pPr>
            <a:lvl2pPr marL="914400" lvl="1" indent="-228600" algn="l" rtl="0">
              <a:lnSpc>
                <a:spcPct val="120000"/>
              </a:lnSpc>
              <a:spcBef>
                <a:spcPts val="600"/>
              </a:spcBef>
              <a:spcAft>
                <a:spcPts val="0"/>
              </a:spcAft>
              <a:buClr>
                <a:schemeClr val="dk2"/>
              </a:buClr>
              <a:buSzPts val="1400"/>
              <a:buNone/>
              <a:defRPr/>
            </a:lvl2pPr>
            <a:lvl3pPr marL="1371600" lvl="2" indent="-228600" algn="l" rtl="0">
              <a:lnSpc>
                <a:spcPct val="120000"/>
              </a:lnSpc>
              <a:spcBef>
                <a:spcPts val="600"/>
              </a:spcBef>
              <a:spcAft>
                <a:spcPts val="0"/>
              </a:spcAft>
              <a:buClr>
                <a:schemeClr val="dk2"/>
              </a:buClr>
              <a:buSzPts val="1400"/>
              <a:buNone/>
              <a:defRPr/>
            </a:lvl3pPr>
            <a:lvl4pPr marL="1828800" lvl="3" indent="-228600" algn="l" rtl="0">
              <a:lnSpc>
                <a:spcPct val="120000"/>
              </a:lnSpc>
              <a:spcBef>
                <a:spcPts val="600"/>
              </a:spcBef>
              <a:spcAft>
                <a:spcPts val="0"/>
              </a:spcAft>
              <a:buClr>
                <a:schemeClr val="dk2"/>
              </a:buClr>
              <a:buSzPts val="1400"/>
              <a:buNone/>
              <a:defRPr/>
            </a:lvl4pPr>
            <a:lvl5pPr marL="2286000" lvl="4" indent="-228600" algn="l" rtl="0">
              <a:lnSpc>
                <a:spcPct val="120000"/>
              </a:lnSpc>
              <a:spcBef>
                <a:spcPts val="600"/>
              </a:spcBef>
              <a:spcAft>
                <a:spcPts val="0"/>
              </a:spcAft>
              <a:buClr>
                <a:schemeClr val="dk2"/>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31" name="Google Shape;1131;p106"/>
          <p:cNvSpPr txBox="1">
            <a:spLocks noGrp="1"/>
          </p:cNvSpPr>
          <p:nvPr>
            <p:ph type="body" idx="15"/>
          </p:nvPr>
        </p:nvSpPr>
        <p:spPr>
          <a:xfrm>
            <a:off x="6289040" y="4321695"/>
            <a:ext cx="2453700" cy="1679100"/>
          </a:xfrm>
          <a:prstGeom prst="rect">
            <a:avLst/>
          </a:prstGeom>
          <a:noFill/>
          <a:ln>
            <a:noFill/>
          </a:ln>
        </p:spPr>
        <p:txBody>
          <a:bodyPr spcFirstLastPara="1" wrap="square" lIns="0" tIns="0" rIns="0" bIns="0" anchor="t" anchorCtr="0"/>
          <a:lstStyle>
            <a:lvl1pPr marL="457200" lvl="0" indent="-228600" algn="ctr" rtl="0">
              <a:lnSpc>
                <a:spcPct val="120000"/>
              </a:lnSpc>
              <a:spcBef>
                <a:spcPts val="1200"/>
              </a:spcBef>
              <a:spcAft>
                <a:spcPts val="0"/>
              </a:spcAft>
              <a:buSzPts val="1400"/>
              <a:buNone/>
              <a:defRPr sz="1400">
                <a:solidFill>
                  <a:schemeClr val="dk2"/>
                </a:solidFill>
              </a:defRPr>
            </a:lvl1pPr>
            <a:lvl2pPr marL="914400" lvl="1" indent="-228600" algn="l" rtl="0">
              <a:lnSpc>
                <a:spcPct val="120000"/>
              </a:lnSpc>
              <a:spcBef>
                <a:spcPts val="600"/>
              </a:spcBef>
              <a:spcAft>
                <a:spcPts val="0"/>
              </a:spcAft>
              <a:buClr>
                <a:schemeClr val="dk2"/>
              </a:buClr>
              <a:buSzPts val="1600"/>
              <a:buNone/>
              <a:defRPr sz="1600"/>
            </a:lvl2pPr>
            <a:lvl3pPr marL="1371600" lvl="2" indent="-228600" algn="l" rtl="0">
              <a:lnSpc>
                <a:spcPct val="120000"/>
              </a:lnSpc>
              <a:spcBef>
                <a:spcPts val="600"/>
              </a:spcBef>
              <a:spcAft>
                <a:spcPts val="0"/>
              </a:spcAft>
              <a:buClr>
                <a:schemeClr val="dk2"/>
              </a:buClr>
              <a:buSzPts val="1600"/>
              <a:buNone/>
              <a:defRPr sz="1600"/>
            </a:lvl3pPr>
            <a:lvl4pPr marL="1828800" lvl="3" indent="-228600" algn="l" rtl="0">
              <a:lnSpc>
                <a:spcPct val="120000"/>
              </a:lnSpc>
              <a:spcBef>
                <a:spcPts val="600"/>
              </a:spcBef>
              <a:spcAft>
                <a:spcPts val="0"/>
              </a:spcAft>
              <a:buClr>
                <a:schemeClr val="dk2"/>
              </a:buClr>
              <a:buSzPts val="1600"/>
              <a:buNone/>
              <a:defRPr sz="1600"/>
            </a:lvl4pPr>
            <a:lvl5pPr marL="2286000" lvl="4" indent="-228600" algn="l" rtl="0">
              <a:lnSpc>
                <a:spcPct val="120000"/>
              </a:lnSpc>
              <a:spcBef>
                <a:spcPts val="600"/>
              </a:spcBef>
              <a:spcAft>
                <a:spcPts val="0"/>
              </a:spcAft>
              <a:buClr>
                <a:schemeClr val="dk2"/>
              </a:buClr>
              <a:buSzPts val="1600"/>
              <a:buNone/>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32" name="Google Shape;1132;p106"/>
          <p:cNvSpPr>
            <a:spLocks noGrp="1"/>
          </p:cNvSpPr>
          <p:nvPr>
            <p:ph type="pic" idx="16"/>
          </p:nvPr>
        </p:nvSpPr>
        <p:spPr>
          <a:xfrm>
            <a:off x="4218940" y="2586132"/>
            <a:ext cx="914400" cy="914400"/>
          </a:xfrm>
          <a:prstGeom prst="rect">
            <a:avLst/>
          </a:prstGeom>
          <a:noFill/>
          <a:ln>
            <a:noFill/>
          </a:ln>
        </p:spPr>
        <p:txBody>
          <a:bodyPr spcFirstLastPara="1" wrap="square" lIns="0" tIns="0" rIns="0" bIns="0" anchor="t" anchorCtr="0"/>
          <a:lstStyle>
            <a:lvl1pPr marR="0" lvl="0" algn="ctr" rtl="0">
              <a:lnSpc>
                <a:spcPct val="120000"/>
              </a:lnSpc>
              <a:spcBef>
                <a:spcPts val="1200"/>
              </a:spcBef>
              <a:spcAft>
                <a:spcPts val="0"/>
              </a:spcAft>
              <a:buClr>
                <a:schemeClr val="accent1"/>
              </a:buClr>
              <a:buSzPts val="1100"/>
              <a:buFont typeface="Arial"/>
              <a:buNone/>
              <a:defRPr sz="1100" b="0" i="0" u="none" strike="noStrike" cap="none">
                <a:solidFill>
                  <a:schemeClr val="dk2"/>
                </a:solidFill>
                <a:latin typeface="Arial"/>
                <a:ea typeface="Arial"/>
                <a:cs typeface="Arial"/>
                <a:sym typeface="Arial"/>
              </a:defRPr>
            </a:lvl1pPr>
            <a:lvl2pPr marR="0" lvl="1" algn="l" rtl="0">
              <a:lnSpc>
                <a:spcPct val="120000"/>
              </a:lnSpc>
              <a:spcBef>
                <a:spcPts val="600"/>
              </a:spcBef>
              <a:spcAft>
                <a:spcPts val="0"/>
              </a:spcAft>
              <a:buClr>
                <a:schemeClr val="dk2"/>
              </a:buClr>
              <a:buSzPts val="1400"/>
              <a:buFont typeface="Avenir"/>
              <a:buChar char="–"/>
              <a:defRPr sz="1400" b="0" i="0" u="none" strike="noStrike" cap="none">
                <a:solidFill>
                  <a:schemeClr val="dk2"/>
                </a:solidFill>
                <a:latin typeface="Arial"/>
                <a:ea typeface="Arial"/>
                <a:cs typeface="Arial"/>
                <a:sym typeface="Arial"/>
              </a:defRPr>
            </a:lvl2pPr>
            <a:lvl3pPr marR="0" lvl="2"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R="0" lvl="3" algn="l" rtl="0">
              <a:lnSpc>
                <a:spcPct val="120000"/>
              </a:lnSpc>
              <a:spcBef>
                <a:spcPts val="600"/>
              </a:spcBef>
              <a:spcAft>
                <a:spcPts val="0"/>
              </a:spcAft>
              <a:buClr>
                <a:schemeClr val="dk2"/>
              </a:buClr>
              <a:buSzPts val="1400"/>
              <a:buFont typeface="Courier New"/>
              <a:buChar char="o"/>
              <a:defRPr sz="1400" b="0" i="0" u="none" strike="noStrike" cap="none">
                <a:solidFill>
                  <a:schemeClr val="dk2"/>
                </a:solidFill>
                <a:latin typeface="Arial"/>
                <a:ea typeface="Arial"/>
                <a:cs typeface="Arial"/>
                <a:sym typeface="Arial"/>
              </a:defRPr>
            </a:lvl4pPr>
            <a:lvl5pPr marR="0" lvl="4"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33" name="Google Shape;1133;p106"/>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sz="800">
                <a:solidFill>
                  <a:schemeClr val="dk2"/>
                </a:solidFill>
                <a:latin typeface="Arial"/>
                <a:ea typeface="Arial"/>
                <a:cs typeface="Arial"/>
                <a:sym typeface="Arial"/>
              </a:defRPr>
            </a:lvl1pPr>
            <a:lvl2pPr marL="0" lvl="1" indent="0" algn="r" rtl="0">
              <a:spcBef>
                <a:spcPts val="0"/>
              </a:spcBef>
              <a:buNone/>
              <a:defRPr sz="800">
                <a:solidFill>
                  <a:schemeClr val="dk2"/>
                </a:solidFill>
                <a:latin typeface="Arial"/>
                <a:ea typeface="Arial"/>
                <a:cs typeface="Arial"/>
                <a:sym typeface="Arial"/>
              </a:defRPr>
            </a:lvl2pPr>
            <a:lvl3pPr marL="0" lvl="2" indent="0" algn="r" rtl="0">
              <a:spcBef>
                <a:spcPts val="0"/>
              </a:spcBef>
              <a:buNone/>
              <a:defRPr sz="800">
                <a:solidFill>
                  <a:schemeClr val="dk2"/>
                </a:solidFill>
                <a:latin typeface="Arial"/>
                <a:ea typeface="Arial"/>
                <a:cs typeface="Arial"/>
                <a:sym typeface="Arial"/>
              </a:defRPr>
            </a:lvl3pPr>
            <a:lvl4pPr marL="0" lvl="3" indent="0" algn="r" rtl="0">
              <a:spcBef>
                <a:spcPts val="0"/>
              </a:spcBef>
              <a:buNone/>
              <a:defRPr sz="800">
                <a:solidFill>
                  <a:schemeClr val="dk2"/>
                </a:solidFill>
                <a:latin typeface="Arial"/>
                <a:ea typeface="Arial"/>
                <a:cs typeface="Arial"/>
                <a:sym typeface="Arial"/>
              </a:defRPr>
            </a:lvl4pPr>
            <a:lvl5pPr marL="0" lvl="4" indent="0" algn="r" rtl="0">
              <a:spcBef>
                <a:spcPts val="0"/>
              </a:spcBef>
              <a:buNone/>
              <a:defRPr sz="800">
                <a:solidFill>
                  <a:schemeClr val="dk2"/>
                </a:solidFill>
                <a:latin typeface="Arial"/>
                <a:ea typeface="Arial"/>
                <a:cs typeface="Arial"/>
                <a:sym typeface="Arial"/>
              </a:defRPr>
            </a:lvl5pPr>
            <a:lvl6pPr marL="0" lvl="5" indent="0" algn="r" rtl="0">
              <a:spcBef>
                <a:spcPts val="0"/>
              </a:spcBef>
              <a:buNone/>
              <a:defRPr sz="800">
                <a:solidFill>
                  <a:schemeClr val="dk2"/>
                </a:solidFill>
                <a:latin typeface="Arial"/>
                <a:ea typeface="Arial"/>
                <a:cs typeface="Arial"/>
                <a:sym typeface="Arial"/>
              </a:defRPr>
            </a:lvl6pPr>
            <a:lvl7pPr marL="0" lvl="6" indent="0" algn="r" rtl="0">
              <a:spcBef>
                <a:spcPts val="0"/>
              </a:spcBef>
              <a:buNone/>
              <a:defRPr sz="800">
                <a:solidFill>
                  <a:schemeClr val="dk2"/>
                </a:solidFill>
                <a:latin typeface="Arial"/>
                <a:ea typeface="Arial"/>
                <a:cs typeface="Arial"/>
                <a:sym typeface="Arial"/>
              </a:defRPr>
            </a:lvl7pPr>
            <a:lvl8pPr marL="0" lvl="7" indent="0" algn="r" rtl="0">
              <a:spcBef>
                <a:spcPts val="0"/>
              </a:spcBef>
              <a:buNone/>
              <a:defRPr sz="800">
                <a:solidFill>
                  <a:schemeClr val="dk2"/>
                </a:solidFill>
                <a:latin typeface="Arial"/>
                <a:ea typeface="Arial"/>
                <a:cs typeface="Arial"/>
                <a:sym typeface="Arial"/>
              </a:defRPr>
            </a:lvl8pPr>
            <a:lvl9pPr marL="0" lvl="8" indent="0" algn="r" rtl="0">
              <a:spcBef>
                <a:spcPts val="0"/>
              </a:spcBef>
              <a:buNone/>
              <a:defRPr sz="800">
                <a:solidFill>
                  <a:schemeClr val="dk2"/>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t>‹#›</a:t>
            </a:fld>
            <a:endParaRPr/>
          </a:p>
        </p:txBody>
      </p:sp>
    </p:spTree>
    <p:extLst>
      <p:ext uri="{BB962C8B-B14F-4D97-AF65-F5344CB8AC3E}">
        <p14:creationId xmlns:p14="http://schemas.microsoft.com/office/powerpoint/2010/main" val="19011649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Five icons slide">
  <p:cSld name="Five icons slide">
    <p:spTree>
      <p:nvGrpSpPr>
        <p:cNvPr id="1" name="Shape 1134"/>
        <p:cNvGrpSpPr/>
        <p:nvPr/>
      </p:nvGrpSpPr>
      <p:grpSpPr>
        <a:xfrm>
          <a:off x="0" y="0"/>
          <a:ext cx="0" cy="0"/>
          <a:chOff x="0" y="0"/>
          <a:chExt cx="0" cy="0"/>
        </a:xfrm>
      </p:grpSpPr>
      <p:sp>
        <p:nvSpPr>
          <p:cNvPr id="1135" name="Google Shape;1135;p107"/>
          <p:cNvSpPr txBox="1">
            <a:spLocks noGrp="1"/>
          </p:cNvSpPr>
          <p:nvPr>
            <p:ph type="title"/>
          </p:nvPr>
        </p:nvSpPr>
        <p:spPr>
          <a:xfrm>
            <a:off x="609600" y="387148"/>
            <a:ext cx="10698600" cy="6156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lt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36" name="Google Shape;1136;p107"/>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37" name="Google Shape;1137;p107"/>
          <p:cNvSpPr txBox="1">
            <a:spLocks noGrp="1"/>
          </p:cNvSpPr>
          <p:nvPr>
            <p:ph type="body" idx="1"/>
          </p:nvPr>
        </p:nvSpPr>
        <p:spPr>
          <a:xfrm>
            <a:off x="609600" y="1371600"/>
            <a:ext cx="10972800" cy="723900"/>
          </a:xfrm>
          <a:prstGeom prst="rect">
            <a:avLst/>
          </a:prstGeom>
          <a:noFill/>
          <a:ln>
            <a:noFill/>
          </a:ln>
        </p:spPr>
        <p:txBody>
          <a:bodyPr spcFirstLastPara="1" wrap="square" lIns="0" tIns="0" rIns="0" bIns="0" anchor="t" anchorCtr="0"/>
          <a:lstStyle>
            <a:lvl1pPr marL="457200" lvl="0" indent="-228600" algn="l" rtl="0">
              <a:lnSpc>
                <a:spcPct val="120000"/>
              </a:lnSpc>
              <a:spcBef>
                <a:spcPts val="1200"/>
              </a:spcBef>
              <a:spcAft>
                <a:spcPts val="0"/>
              </a:spcAft>
              <a:buSzPts val="2000"/>
              <a:buNone/>
              <a:defRPr sz="2000">
                <a:solidFill>
                  <a:srgbClr val="1E1E1E"/>
                </a:solidFill>
              </a:defRPr>
            </a:lvl1pPr>
            <a:lvl2pPr marL="914400" lvl="1" indent="-228600" algn="l" rtl="0">
              <a:lnSpc>
                <a:spcPct val="120000"/>
              </a:lnSpc>
              <a:spcBef>
                <a:spcPts val="600"/>
              </a:spcBef>
              <a:spcAft>
                <a:spcPts val="0"/>
              </a:spcAft>
              <a:buClr>
                <a:schemeClr val="dk2"/>
              </a:buClr>
              <a:buSzPts val="2000"/>
              <a:buNone/>
              <a:defRPr sz="2000"/>
            </a:lvl2pPr>
            <a:lvl3pPr marL="1371600" lvl="2" indent="-228600" algn="l" rtl="0">
              <a:lnSpc>
                <a:spcPct val="120000"/>
              </a:lnSpc>
              <a:spcBef>
                <a:spcPts val="600"/>
              </a:spcBef>
              <a:spcAft>
                <a:spcPts val="0"/>
              </a:spcAft>
              <a:buClr>
                <a:schemeClr val="dk2"/>
              </a:buClr>
              <a:buSzPts val="2000"/>
              <a:buNone/>
              <a:defRPr sz="2000"/>
            </a:lvl3pPr>
            <a:lvl4pPr marL="1828800" lvl="3" indent="-228600" algn="l" rtl="0">
              <a:lnSpc>
                <a:spcPct val="120000"/>
              </a:lnSpc>
              <a:spcBef>
                <a:spcPts val="600"/>
              </a:spcBef>
              <a:spcAft>
                <a:spcPts val="0"/>
              </a:spcAft>
              <a:buClr>
                <a:schemeClr val="dk2"/>
              </a:buClr>
              <a:buSzPts val="2000"/>
              <a:buNone/>
              <a:defRPr sz="2000"/>
            </a:lvl4pPr>
            <a:lvl5pPr marL="2286000" lvl="4" indent="-228600" algn="l" rtl="0">
              <a:lnSpc>
                <a:spcPct val="120000"/>
              </a:lnSpc>
              <a:spcBef>
                <a:spcPts val="600"/>
              </a:spcBef>
              <a:spcAft>
                <a:spcPts val="0"/>
              </a:spcAft>
              <a:buClr>
                <a:schemeClr val="dk2"/>
              </a:buClr>
              <a:buSzPts val="2000"/>
              <a:buNone/>
              <a:defRPr sz="20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38" name="Google Shape;1138;p107"/>
          <p:cNvSpPr txBox="1">
            <a:spLocks noGrp="1"/>
          </p:cNvSpPr>
          <p:nvPr>
            <p:ph type="body" idx="2"/>
          </p:nvPr>
        </p:nvSpPr>
        <p:spPr>
          <a:xfrm>
            <a:off x="609600" y="3920058"/>
            <a:ext cx="1828800" cy="221700"/>
          </a:xfrm>
          <a:prstGeom prst="rect">
            <a:avLst/>
          </a:prstGeom>
          <a:noFill/>
          <a:ln>
            <a:noFill/>
          </a:ln>
        </p:spPr>
        <p:txBody>
          <a:bodyPr spcFirstLastPara="1" wrap="square" lIns="0" tIns="0" rIns="0" bIns="0" anchor="t" anchorCtr="0"/>
          <a:lstStyle>
            <a:lvl1pPr marL="457200" lvl="0" indent="-228600" algn="ctr" rtl="0">
              <a:lnSpc>
                <a:spcPct val="120000"/>
              </a:lnSpc>
              <a:spcBef>
                <a:spcPts val="1200"/>
              </a:spcBef>
              <a:spcAft>
                <a:spcPts val="0"/>
              </a:spcAft>
              <a:buSzPts val="1200"/>
              <a:buNone/>
              <a:defRPr sz="1200">
                <a:solidFill>
                  <a:srgbClr val="76787A"/>
                </a:solidFill>
                <a:latin typeface="Montserrat Medium"/>
                <a:ea typeface="Montserrat Medium"/>
                <a:cs typeface="Montserrat Medium"/>
                <a:sym typeface="Montserrat Medium"/>
              </a:defRPr>
            </a:lvl1pPr>
            <a:lvl2pPr marL="914400" lvl="1" indent="-228600" algn="l" rtl="0">
              <a:lnSpc>
                <a:spcPct val="120000"/>
              </a:lnSpc>
              <a:spcBef>
                <a:spcPts val="600"/>
              </a:spcBef>
              <a:spcAft>
                <a:spcPts val="0"/>
              </a:spcAft>
              <a:buClr>
                <a:schemeClr val="dk2"/>
              </a:buClr>
              <a:buSzPts val="1400"/>
              <a:buNone/>
              <a:defRPr/>
            </a:lvl2pPr>
            <a:lvl3pPr marL="1371600" lvl="2" indent="-228600" algn="l" rtl="0">
              <a:lnSpc>
                <a:spcPct val="120000"/>
              </a:lnSpc>
              <a:spcBef>
                <a:spcPts val="600"/>
              </a:spcBef>
              <a:spcAft>
                <a:spcPts val="0"/>
              </a:spcAft>
              <a:buClr>
                <a:schemeClr val="dk2"/>
              </a:buClr>
              <a:buSzPts val="1400"/>
              <a:buNone/>
              <a:defRPr/>
            </a:lvl3pPr>
            <a:lvl4pPr marL="1828800" lvl="3" indent="-228600" algn="l" rtl="0">
              <a:lnSpc>
                <a:spcPct val="120000"/>
              </a:lnSpc>
              <a:spcBef>
                <a:spcPts val="600"/>
              </a:spcBef>
              <a:spcAft>
                <a:spcPts val="0"/>
              </a:spcAft>
              <a:buClr>
                <a:schemeClr val="dk2"/>
              </a:buClr>
              <a:buSzPts val="1400"/>
              <a:buNone/>
              <a:defRPr/>
            </a:lvl4pPr>
            <a:lvl5pPr marL="2286000" lvl="4" indent="-228600" algn="l" rtl="0">
              <a:lnSpc>
                <a:spcPct val="120000"/>
              </a:lnSpc>
              <a:spcBef>
                <a:spcPts val="600"/>
              </a:spcBef>
              <a:spcAft>
                <a:spcPts val="0"/>
              </a:spcAft>
              <a:buClr>
                <a:schemeClr val="dk2"/>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39" name="Google Shape;1139;p107"/>
          <p:cNvSpPr txBox="1">
            <a:spLocks noGrp="1"/>
          </p:cNvSpPr>
          <p:nvPr>
            <p:ph type="body" idx="3"/>
          </p:nvPr>
        </p:nvSpPr>
        <p:spPr>
          <a:xfrm>
            <a:off x="609600" y="4321695"/>
            <a:ext cx="1828800" cy="1679100"/>
          </a:xfrm>
          <a:prstGeom prst="rect">
            <a:avLst/>
          </a:prstGeom>
          <a:noFill/>
          <a:ln>
            <a:noFill/>
          </a:ln>
        </p:spPr>
        <p:txBody>
          <a:bodyPr spcFirstLastPara="1" wrap="square" lIns="0" tIns="0" rIns="0" bIns="0" anchor="t" anchorCtr="0"/>
          <a:lstStyle>
            <a:lvl1pPr marL="457200" lvl="0" indent="-228600" algn="ctr" rtl="0">
              <a:lnSpc>
                <a:spcPct val="120000"/>
              </a:lnSpc>
              <a:spcBef>
                <a:spcPts val="1200"/>
              </a:spcBef>
              <a:spcAft>
                <a:spcPts val="0"/>
              </a:spcAft>
              <a:buSzPts val="1200"/>
              <a:buNone/>
              <a:defRPr sz="1200">
                <a:solidFill>
                  <a:schemeClr val="dk2"/>
                </a:solidFill>
              </a:defRPr>
            </a:lvl1pPr>
            <a:lvl2pPr marL="914400" lvl="1" indent="-228600" algn="l" rtl="0">
              <a:lnSpc>
                <a:spcPct val="120000"/>
              </a:lnSpc>
              <a:spcBef>
                <a:spcPts val="600"/>
              </a:spcBef>
              <a:spcAft>
                <a:spcPts val="0"/>
              </a:spcAft>
              <a:buClr>
                <a:schemeClr val="dk2"/>
              </a:buClr>
              <a:buSzPts val="1600"/>
              <a:buNone/>
              <a:defRPr sz="1600"/>
            </a:lvl2pPr>
            <a:lvl3pPr marL="1371600" lvl="2" indent="-228600" algn="l" rtl="0">
              <a:lnSpc>
                <a:spcPct val="120000"/>
              </a:lnSpc>
              <a:spcBef>
                <a:spcPts val="600"/>
              </a:spcBef>
              <a:spcAft>
                <a:spcPts val="0"/>
              </a:spcAft>
              <a:buClr>
                <a:schemeClr val="dk2"/>
              </a:buClr>
              <a:buSzPts val="1600"/>
              <a:buNone/>
              <a:defRPr sz="1600"/>
            </a:lvl3pPr>
            <a:lvl4pPr marL="1828800" lvl="3" indent="-228600" algn="l" rtl="0">
              <a:lnSpc>
                <a:spcPct val="120000"/>
              </a:lnSpc>
              <a:spcBef>
                <a:spcPts val="600"/>
              </a:spcBef>
              <a:spcAft>
                <a:spcPts val="0"/>
              </a:spcAft>
              <a:buClr>
                <a:schemeClr val="dk2"/>
              </a:buClr>
              <a:buSzPts val="1600"/>
              <a:buNone/>
              <a:defRPr sz="1600"/>
            </a:lvl4pPr>
            <a:lvl5pPr marL="2286000" lvl="4" indent="-228600" algn="l" rtl="0">
              <a:lnSpc>
                <a:spcPct val="120000"/>
              </a:lnSpc>
              <a:spcBef>
                <a:spcPts val="600"/>
              </a:spcBef>
              <a:spcAft>
                <a:spcPts val="0"/>
              </a:spcAft>
              <a:buClr>
                <a:schemeClr val="dk2"/>
              </a:buClr>
              <a:buSzPts val="1600"/>
              <a:buNone/>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40" name="Google Shape;1140;p107"/>
          <p:cNvSpPr txBox="1">
            <a:spLocks noGrp="1"/>
          </p:cNvSpPr>
          <p:nvPr>
            <p:ph type="body" idx="4"/>
          </p:nvPr>
        </p:nvSpPr>
        <p:spPr>
          <a:xfrm>
            <a:off x="2895600" y="3920058"/>
            <a:ext cx="1828800" cy="221700"/>
          </a:xfrm>
          <a:prstGeom prst="rect">
            <a:avLst/>
          </a:prstGeom>
          <a:noFill/>
          <a:ln>
            <a:noFill/>
          </a:ln>
        </p:spPr>
        <p:txBody>
          <a:bodyPr spcFirstLastPara="1" wrap="square" lIns="0" tIns="0" rIns="0" bIns="0" anchor="t" anchorCtr="0"/>
          <a:lstStyle>
            <a:lvl1pPr marL="457200" lvl="0" indent="-228600" algn="ctr" rtl="0">
              <a:lnSpc>
                <a:spcPct val="120000"/>
              </a:lnSpc>
              <a:spcBef>
                <a:spcPts val="1200"/>
              </a:spcBef>
              <a:spcAft>
                <a:spcPts val="0"/>
              </a:spcAft>
              <a:buSzPts val="1200"/>
              <a:buNone/>
              <a:defRPr sz="1200">
                <a:solidFill>
                  <a:srgbClr val="76787A"/>
                </a:solidFill>
                <a:latin typeface="Montserrat Medium"/>
                <a:ea typeface="Montserrat Medium"/>
                <a:cs typeface="Montserrat Medium"/>
                <a:sym typeface="Montserrat Medium"/>
              </a:defRPr>
            </a:lvl1pPr>
            <a:lvl2pPr marL="914400" lvl="1" indent="-228600" algn="l" rtl="0">
              <a:lnSpc>
                <a:spcPct val="120000"/>
              </a:lnSpc>
              <a:spcBef>
                <a:spcPts val="600"/>
              </a:spcBef>
              <a:spcAft>
                <a:spcPts val="0"/>
              </a:spcAft>
              <a:buClr>
                <a:schemeClr val="dk2"/>
              </a:buClr>
              <a:buSzPts val="1400"/>
              <a:buNone/>
              <a:defRPr/>
            </a:lvl2pPr>
            <a:lvl3pPr marL="1371600" lvl="2" indent="-228600" algn="l" rtl="0">
              <a:lnSpc>
                <a:spcPct val="120000"/>
              </a:lnSpc>
              <a:spcBef>
                <a:spcPts val="600"/>
              </a:spcBef>
              <a:spcAft>
                <a:spcPts val="0"/>
              </a:spcAft>
              <a:buClr>
                <a:schemeClr val="dk2"/>
              </a:buClr>
              <a:buSzPts val="1400"/>
              <a:buNone/>
              <a:defRPr/>
            </a:lvl3pPr>
            <a:lvl4pPr marL="1828800" lvl="3" indent="-228600" algn="l" rtl="0">
              <a:lnSpc>
                <a:spcPct val="120000"/>
              </a:lnSpc>
              <a:spcBef>
                <a:spcPts val="600"/>
              </a:spcBef>
              <a:spcAft>
                <a:spcPts val="0"/>
              </a:spcAft>
              <a:buClr>
                <a:schemeClr val="dk2"/>
              </a:buClr>
              <a:buSzPts val="1400"/>
              <a:buNone/>
              <a:defRPr/>
            </a:lvl4pPr>
            <a:lvl5pPr marL="2286000" lvl="4" indent="-228600" algn="l" rtl="0">
              <a:lnSpc>
                <a:spcPct val="120000"/>
              </a:lnSpc>
              <a:spcBef>
                <a:spcPts val="600"/>
              </a:spcBef>
              <a:spcAft>
                <a:spcPts val="0"/>
              </a:spcAft>
              <a:buClr>
                <a:schemeClr val="dk2"/>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41" name="Google Shape;1141;p107"/>
          <p:cNvSpPr txBox="1">
            <a:spLocks noGrp="1"/>
          </p:cNvSpPr>
          <p:nvPr>
            <p:ph type="body" idx="5"/>
          </p:nvPr>
        </p:nvSpPr>
        <p:spPr>
          <a:xfrm>
            <a:off x="2895600" y="4321695"/>
            <a:ext cx="1828800" cy="1679100"/>
          </a:xfrm>
          <a:prstGeom prst="rect">
            <a:avLst/>
          </a:prstGeom>
          <a:noFill/>
          <a:ln>
            <a:noFill/>
          </a:ln>
        </p:spPr>
        <p:txBody>
          <a:bodyPr spcFirstLastPara="1" wrap="square" lIns="0" tIns="0" rIns="0" bIns="0" anchor="t" anchorCtr="0"/>
          <a:lstStyle>
            <a:lvl1pPr marL="457200" lvl="0" indent="-228600" algn="ctr" rtl="0">
              <a:lnSpc>
                <a:spcPct val="120000"/>
              </a:lnSpc>
              <a:spcBef>
                <a:spcPts val="1200"/>
              </a:spcBef>
              <a:spcAft>
                <a:spcPts val="0"/>
              </a:spcAft>
              <a:buSzPts val="1200"/>
              <a:buNone/>
              <a:defRPr sz="1200">
                <a:solidFill>
                  <a:schemeClr val="dk2"/>
                </a:solidFill>
              </a:defRPr>
            </a:lvl1pPr>
            <a:lvl2pPr marL="914400" lvl="1" indent="-228600" algn="l" rtl="0">
              <a:lnSpc>
                <a:spcPct val="120000"/>
              </a:lnSpc>
              <a:spcBef>
                <a:spcPts val="600"/>
              </a:spcBef>
              <a:spcAft>
                <a:spcPts val="0"/>
              </a:spcAft>
              <a:buClr>
                <a:schemeClr val="dk2"/>
              </a:buClr>
              <a:buSzPts val="1600"/>
              <a:buNone/>
              <a:defRPr sz="1600"/>
            </a:lvl2pPr>
            <a:lvl3pPr marL="1371600" lvl="2" indent="-228600" algn="l" rtl="0">
              <a:lnSpc>
                <a:spcPct val="120000"/>
              </a:lnSpc>
              <a:spcBef>
                <a:spcPts val="600"/>
              </a:spcBef>
              <a:spcAft>
                <a:spcPts val="0"/>
              </a:spcAft>
              <a:buClr>
                <a:schemeClr val="dk2"/>
              </a:buClr>
              <a:buSzPts val="1600"/>
              <a:buNone/>
              <a:defRPr sz="1600"/>
            </a:lvl3pPr>
            <a:lvl4pPr marL="1828800" lvl="3" indent="-228600" algn="l" rtl="0">
              <a:lnSpc>
                <a:spcPct val="120000"/>
              </a:lnSpc>
              <a:spcBef>
                <a:spcPts val="600"/>
              </a:spcBef>
              <a:spcAft>
                <a:spcPts val="0"/>
              </a:spcAft>
              <a:buClr>
                <a:schemeClr val="dk2"/>
              </a:buClr>
              <a:buSzPts val="1600"/>
              <a:buNone/>
              <a:defRPr sz="1600"/>
            </a:lvl4pPr>
            <a:lvl5pPr marL="2286000" lvl="4" indent="-228600" algn="l" rtl="0">
              <a:lnSpc>
                <a:spcPct val="120000"/>
              </a:lnSpc>
              <a:spcBef>
                <a:spcPts val="600"/>
              </a:spcBef>
              <a:spcAft>
                <a:spcPts val="0"/>
              </a:spcAft>
              <a:buClr>
                <a:schemeClr val="dk2"/>
              </a:buClr>
              <a:buSzPts val="1600"/>
              <a:buNone/>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42" name="Google Shape;1142;p107"/>
          <p:cNvSpPr txBox="1">
            <a:spLocks noGrp="1"/>
          </p:cNvSpPr>
          <p:nvPr>
            <p:ph type="body" idx="6"/>
          </p:nvPr>
        </p:nvSpPr>
        <p:spPr>
          <a:xfrm>
            <a:off x="7467600" y="3920058"/>
            <a:ext cx="1828800" cy="221700"/>
          </a:xfrm>
          <a:prstGeom prst="rect">
            <a:avLst/>
          </a:prstGeom>
          <a:noFill/>
          <a:ln>
            <a:noFill/>
          </a:ln>
        </p:spPr>
        <p:txBody>
          <a:bodyPr spcFirstLastPara="1" wrap="square" lIns="0" tIns="0" rIns="0" bIns="0" anchor="t" anchorCtr="0"/>
          <a:lstStyle>
            <a:lvl1pPr marL="457200" lvl="0" indent="-228600" algn="ctr" rtl="0">
              <a:lnSpc>
                <a:spcPct val="120000"/>
              </a:lnSpc>
              <a:spcBef>
                <a:spcPts val="1200"/>
              </a:spcBef>
              <a:spcAft>
                <a:spcPts val="0"/>
              </a:spcAft>
              <a:buSzPts val="1200"/>
              <a:buNone/>
              <a:defRPr sz="1200">
                <a:solidFill>
                  <a:srgbClr val="76787A"/>
                </a:solidFill>
                <a:latin typeface="Montserrat Medium"/>
                <a:ea typeface="Montserrat Medium"/>
                <a:cs typeface="Montserrat Medium"/>
                <a:sym typeface="Montserrat Medium"/>
              </a:defRPr>
            </a:lvl1pPr>
            <a:lvl2pPr marL="914400" lvl="1" indent="-228600" algn="l" rtl="0">
              <a:lnSpc>
                <a:spcPct val="120000"/>
              </a:lnSpc>
              <a:spcBef>
                <a:spcPts val="600"/>
              </a:spcBef>
              <a:spcAft>
                <a:spcPts val="0"/>
              </a:spcAft>
              <a:buClr>
                <a:schemeClr val="dk2"/>
              </a:buClr>
              <a:buSzPts val="1400"/>
              <a:buNone/>
              <a:defRPr/>
            </a:lvl2pPr>
            <a:lvl3pPr marL="1371600" lvl="2" indent="-228600" algn="l" rtl="0">
              <a:lnSpc>
                <a:spcPct val="120000"/>
              </a:lnSpc>
              <a:spcBef>
                <a:spcPts val="600"/>
              </a:spcBef>
              <a:spcAft>
                <a:spcPts val="0"/>
              </a:spcAft>
              <a:buClr>
                <a:schemeClr val="dk2"/>
              </a:buClr>
              <a:buSzPts val="1400"/>
              <a:buNone/>
              <a:defRPr/>
            </a:lvl3pPr>
            <a:lvl4pPr marL="1828800" lvl="3" indent="-228600" algn="l" rtl="0">
              <a:lnSpc>
                <a:spcPct val="120000"/>
              </a:lnSpc>
              <a:spcBef>
                <a:spcPts val="600"/>
              </a:spcBef>
              <a:spcAft>
                <a:spcPts val="0"/>
              </a:spcAft>
              <a:buClr>
                <a:schemeClr val="dk2"/>
              </a:buClr>
              <a:buSzPts val="1400"/>
              <a:buNone/>
              <a:defRPr/>
            </a:lvl4pPr>
            <a:lvl5pPr marL="2286000" lvl="4" indent="-228600" algn="l" rtl="0">
              <a:lnSpc>
                <a:spcPct val="120000"/>
              </a:lnSpc>
              <a:spcBef>
                <a:spcPts val="600"/>
              </a:spcBef>
              <a:spcAft>
                <a:spcPts val="0"/>
              </a:spcAft>
              <a:buClr>
                <a:schemeClr val="dk2"/>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43" name="Google Shape;1143;p107"/>
          <p:cNvSpPr txBox="1">
            <a:spLocks noGrp="1"/>
          </p:cNvSpPr>
          <p:nvPr>
            <p:ph type="body" idx="7"/>
          </p:nvPr>
        </p:nvSpPr>
        <p:spPr>
          <a:xfrm>
            <a:off x="7467600" y="4321695"/>
            <a:ext cx="1828800" cy="1679100"/>
          </a:xfrm>
          <a:prstGeom prst="rect">
            <a:avLst/>
          </a:prstGeom>
          <a:noFill/>
          <a:ln>
            <a:noFill/>
          </a:ln>
        </p:spPr>
        <p:txBody>
          <a:bodyPr spcFirstLastPara="1" wrap="square" lIns="0" tIns="0" rIns="0" bIns="0" anchor="t" anchorCtr="0"/>
          <a:lstStyle>
            <a:lvl1pPr marL="457200" lvl="0" indent="-228600" algn="ctr" rtl="0">
              <a:lnSpc>
                <a:spcPct val="120000"/>
              </a:lnSpc>
              <a:spcBef>
                <a:spcPts val="1200"/>
              </a:spcBef>
              <a:spcAft>
                <a:spcPts val="0"/>
              </a:spcAft>
              <a:buSzPts val="1200"/>
              <a:buNone/>
              <a:defRPr sz="1200">
                <a:solidFill>
                  <a:schemeClr val="dk2"/>
                </a:solidFill>
              </a:defRPr>
            </a:lvl1pPr>
            <a:lvl2pPr marL="914400" lvl="1" indent="-228600" algn="l" rtl="0">
              <a:lnSpc>
                <a:spcPct val="120000"/>
              </a:lnSpc>
              <a:spcBef>
                <a:spcPts val="600"/>
              </a:spcBef>
              <a:spcAft>
                <a:spcPts val="0"/>
              </a:spcAft>
              <a:buClr>
                <a:schemeClr val="dk2"/>
              </a:buClr>
              <a:buSzPts val="1600"/>
              <a:buNone/>
              <a:defRPr sz="1600"/>
            </a:lvl2pPr>
            <a:lvl3pPr marL="1371600" lvl="2" indent="-228600" algn="l" rtl="0">
              <a:lnSpc>
                <a:spcPct val="120000"/>
              </a:lnSpc>
              <a:spcBef>
                <a:spcPts val="600"/>
              </a:spcBef>
              <a:spcAft>
                <a:spcPts val="0"/>
              </a:spcAft>
              <a:buClr>
                <a:schemeClr val="dk2"/>
              </a:buClr>
              <a:buSzPts val="1600"/>
              <a:buNone/>
              <a:defRPr sz="1600"/>
            </a:lvl3pPr>
            <a:lvl4pPr marL="1828800" lvl="3" indent="-228600" algn="l" rtl="0">
              <a:lnSpc>
                <a:spcPct val="120000"/>
              </a:lnSpc>
              <a:spcBef>
                <a:spcPts val="600"/>
              </a:spcBef>
              <a:spcAft>
                <a:spcPts val="0"/>
              </a:spcAft>
              <a:buClr>
                <a:schemeClr val="dk2"/>
              </a:buClr>
              <a:buSzPts val="1600"/>
              <a:buNone/>
              <a:defRPr sz="1600"/>
            </a:lvl4pPr>
            <a:lvl5pPr marL="2286000" lvl="4" indent="-228600" algn="l" rtl="0">
              <a:lnSpc>
                <a:spcPct val="120000"/>
              </a:lnSpc>
              <a:spcBef>
                <a:spcPts val="600"/>
              </a:spcBef>
              <a:spcAft>
                <a:spcPts val="0"/>
              </a:spcAft>
              <a:buClr>
                <a:schemeClr val="dk2"/>
              </a:buClr>
              <a:buSzPts val="1600"/>
              <a:buNone/>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44" name="Google Shape;1144;p107"/>
          <p:cNvSpPr>
            <a:spLocks noGrp="1"/>
          </p:cNvSpPr>
          <p:nvPr>
            <p:ph type="pic" idx="8"/>
          </p:nvPr>
        </p:nvSpPr>
        <p:spPr>
          <a:xfrm>
            <a:off x="1066800" y="2586132"/>
            <a:ext cx="914400" cy="914400"/>
          </a:xfrm>
          <a:prstGeom prst="rect">
            <a:avLst/>
          </a:prstGeom>
          <a:noFill/>
          <a:ln>
            <a:noFill/>
          </a:ln>
        </p:spPr>
        <p:txBody>
          <a:bodyPr spcFirstLastPara="1" wrap="square" lIns="0" tIns="0" rIns="0" bIns="0" anchor="t" anchorCtr="0"/>
          <a:lstStyle>
            <a:lvl1pPr marR="0" lvl="0" algn="ctr" rtl="0">
              <a:lnSpc>
                <a:spcPct val="120000"/>
              </a:lnSpc>
              <a:spcBef>
                <a:spcPts val="1200"/>
              </a:spcBef>
              <a:spcAft>
                <a:spcPts val="0"/>
              </a:spcAft>
              <a:buClr>
                <a:schemeClr val="accent1"/>
              </a:buClr>
              <a:buSzPts val="1100"/>
              <a:buFont typeface="Arial"/>
              <a:buNone/>
              <a:defRPr sz="1100" b="0" i="0" u="none" strike="noStrike" cap="none">
                <a:solidFill>
                  <a:schemeClr val="dk2"/>
                </a:solidFill>
                <a:latin typeface="Arial"/>
                <a:ea typeface="Arial"/>
                <a:cs typeface="Arial"/>
                <a:sym typeface="Arial"/>
              </a:defRPr>
            </a:lvl1pPr>
            <a:lvl2pPr marR="0" lvl="1" algn="l" rtl="0">
              <a:lnSpc>
                <a:spcPct val="120000"/>
              </a:lnSpc>
              <a:spcBef>
                <a:spcPts val="600"/>
              </a:spcBef>
              <a:spcAft>
                <a:spcPts val="0"/>
              </a:spcAft>
              <a:buClr>
                <a:schemeClr val="dk2"/>
              </a:buClr>
              <a:buSzPts val="1400"/>
              <a:buFont typeface="Avenir"/>
              <a:buChar char="–"/>
              <a:defRPr sz="1400" b="0" i="0" u="none" strike="noStrike" cap="none">
                <a:solidFill>
                  <a:schemeClr val="dk2"/>
                </a:solidFill>
                <a:latin typeface="Arial"/>
                <a:ea typeface="Arial"/>
                <a:cs typeface="Arial"/>
                <a:sym typeface="Arial"/>
              </a:defRPr>
            </a:lvl2pPr>
            <a:lvl3pPr marR="0" lvl="2"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R="0" lvl="3" algn="l" rtl="0">
              <a:lnSpc>
                <a:spcPct val="120000"/>
              </a:lnSpc>
              <a:spcBef>
                <a:spcPts val="600"/>
              </a:spcBef>
              <a:spcAft>
                <a:spcPts val="0"/>
              </a:spcAft>
              <a:buClr>
                <a:schemeClr val="dk2"/>
              </a:buClr>
              <a:buSzPts val="1400"/>
              <a:buFont typeface="Courier New"/>
              <a:buChar char="o"/>
              <a:defRPr sz="1400" b="0" i="0" u="none" strike="noStrike" cap="none">
                <a:solidFill>
                  <a:schemeClr val="dk2"/>
                </a:solidFill>
                <a:latin typeface="Arial"/>
                <a:ea typeface="Arial"/>
                <a:cs typeface="Arial"/>
                <a:sym typeface="Arial"/>
              </a:defRPr>
            </a:lvl4pPr>
            <a:lvl5pPr marR="0" lvl="4"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45" name="Google Shape;1145;p107"/>
          <p:cNvSpPr>
            <a:spLocks noGrp="1"/>
          </p:cNvSpPr>
          <p:nvPr>
            <p:ph type="pic" idx="9"/>
          </p:nvPr>
        </p:nvSpPr>
        <p:spPr>
          <a:xfrm>
            <a:off x="7924800" y="2586132"/>
            <a:ext cx="914400" cy="914400"/>
          </a:xfrm>
          <a:prstGeom prst="rect">
            <a:avLst/>
          </a:prstGeom>
          <a:noFill/>
          <a:ln>
            <a:noFill/>
          </a:ln>
        </p:spPr>
        <p:txBody>
          <a:bodyPr spcFirstLastPara="1" wrap="square" lIns="0" tIns="0" rIns="0" bIns="0" anchor="t" anchorCtr="0"/>
          <a:lstStyle>
            <a:lvl1pPr marR="0" lvl="0" algn="ctr" rtl="0">
              <a:lnSpc>
                <a:spcPct val="120000"/>
              </a:lnSpc>
              <a:spcBef>
                <a:spcPts val="1200"/>
              </a:spcBef>
              <a:spcAft>
                <a:spcPts val="0"/>
              </a:spcAft>
              <a:buClr>
                <a:schemeClr val="accent1"/>
              </a:buClr>
              <a:buSzPts val="1100"/>
              <a:buFont typeface="Arial"/>
              <a:buNone/>
              <a:defRPr sz="1100" b="0" i="0" u="none" strike="noStrike" cap="none">
                <a:solidFill>
                  <a:schemeClr val="dk2"/>
                </a:solidFill>
                <a:latin typeface="Arial"/>
                <a:ea typeface="Arial"/>
                <a:cs typeface="Arial"/>
                <a:sym typeface="Arial"/>
              </a:defRPr>
            </a:lvl1pPr>
            <a:lvl2pPr marR="0" lvl="1" algn="l" rtl="0">
              <a:lnSpc>
                <a:spcPct val="120000"/>
              </a:lnSpc>
              <a:spcBef>
                <a:spcPts val="600"/>
              </a:spcBef>
              <a:spcAft>
                <a:spcPts val="0"/>
              </a:spcAft>
              <a:buClr>
                <a:schemeClr val="dk2"/>
              </a:buClr>
              <a:buSzPts val="1400"/>
              <a:buFont typeface="Avenir"/>
              <a:buChar char="–"/>
              <a:defRPr sz="1400" b="0" i="0" u="none" strike="noStrike" cap="none">
                <a:solidFill>
                  <a:schemeClr val="dk2"/>
                </a:solidFill>
                <a:latin typeface="Arial"/>
                <a:ea typeface="Arial"/>
                <a:cs typeface="Arial"/>
                <a:sym typeface="Arial"/>
              </a:defRPr>
            </a:lvl2pPr>
            <a:lvl3pPr marR="0" lvl="2"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R="0" lvl="3" algn="l" rtl="0">
              <a:lnSpc>
                <a:spcPct val="120000"/>
              </a:lnSpc>
              <a:spcBef>
                <a:spcPts val="600"/>
              </a:spcBef>
              <a:spcAft>
                <a:spcPts val="0"/>
              </a:spcAft>
              <a:buClr>
                <a:schemeClr val="dk2"/>
              </a:buClr>
              <a:buSzPts val="1400"/>
              <a:buFont typeface="Courier New"/>
              <a:buChar char="o"/>
              <a:defRPr sz="1400" b="0" i="0" u="none" strike="noStrike" cap="none">
                <a:solidFill>
                  <a:schemeClr val="dk2"/>
                </a:solidFill>
                <a:latin typeface="Arial"/>
                <a:ea typeface="Arial"/>
                <a:cs typeface="Arial"/>
                <a:sym typeface="Arial"/>
              </a:defRPr>
            </a:lvl4pPr>
            <a:lvl5pPr marR="0" lvl="4"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46" name="Google Shape;1146;p107"/>
          <p:cNvSpPr>
            <a:spLocks noGrp="1"/>
          </p:cNvSpPr>
          <p:nvPr>
            <p:ph type="pic" idx="13"/>
          </p:nvPr>
        </p:nvSpPr>
        <p:spPr>
          <a:xfrm>
            <a:off x="10210800" y="2586132"/>
            <a:ext cx="914400" cy="914400"/>
          </a:xfrm>
          <a:prstGeom prst="rect">
            <a:avLst/>
          </a:prstGeom>
          <a:noFill/>
          <a:ln>
            <a:noFill/>
          </a:ln>
        </p:spPr>
        <p:txBody>
          <a:bodyPr spcFirstLastPara="1" wrap="square" lIns="0" tIns="0" rIns="0" bIns="0" anchor="t" anchorCtr="0"/>
          <a:lstStyle>
            <a:lvl1pPr marR="0" lvl="0" algn="ctr" rtl="0">
              <a:lnSpc>
                <a:spcPct val="120000"/>
              </a:lnSpc>
              <a:spcBef>
                <a:spcPts val="1200"/>
              </a:spcBef>
              <a:spcAft>
                <a:spcPts val="0"/>
              </a:spcAft>
              <a:buClr>
                <a:schemeClr val="accent1"/>
              </a:buClr>
              <a:buSzPts val="1100"/>
              <a:buFont typeface="Arial"/>
              <a:buNone/>
              <a:defRPr sz="1100" b="0" i="0" u="none" strike="noStrike" cap="none">
                <a:solidFill>
                  <a:schemeClr val="dk2"/>
                </a:solidFill>
                <a:latin typeface="Arial"/>
                <a:ea typeface="Arial"/>
                <a:cs typeface="Arial"/>
                <a:sym typeface="Arial"/>
              </a:defRPr>
            </a:lvl1pPr>
            <a:lvl2pPr marR="0" lvl="1" algn="l" rtl="0">
              <a:lnSpc>
                <a:spcPct val="120000"/>
              </a:lnSpc>
              <a:spcBef>
                <a:spcPts val="600"/>
              </a:spcBef>
              <a:spcAft>
                <a:spcPts val="0"/>
              </a:spcAft>
              <a:buClr>
                <a:schemeClr val="dk2"/>
              </a:buClr>
              <a:buSzPts val="1400"/>
              <a:buFont typeface="Avenir"/>
              <a:buChar char="–"/>
              <a:defRPr sz="1400" b="0" i="0" u="none" strike="noStrike" cap="none">
                <a:solidFill>
                  <a:schemeClr val="dk2"/>
                </a:solidFill>
                <a:latin typeface="Arial"/>
                <a:ea typeface="Arial"/>
                <a:cs typeface="Arial"/>
                <a:sym typeface="Arial"/>
              </a:defRPr>
            </a:lvl2pPr>
            <a:lvl3pPr marR="0" lvl="2"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R="0" lvl="3" algn="l" rtl="0">
              <a:lnSpc>
                <a:spcPct val="120000"/>
              </a:lnSpc>
              <a:spcBef>
                <a:spcPts val="600"/>
              </a:spcBef>
              <a:spcAft>
                <a:spcPts val="0"/>
              </a:spcAft>
              <a:buClr>
                <a:schemeClr val="dk2"/>
              </a:buClr>
              <a:buSzPts val="1400"/>
              <a:buFont typeface="Courier New"/>
              <a:buChar char="o"/>
              <a:defRPr sz="1400" b="0" i="0" u="none" strike="noStrike" cap="none">
                <a:solidFill>
                  <a:schemeClr val="dk2"/>
                </a:solidFill>
                <a:latin typeface="Arial"/>
                <a:ea typeface="Arial"/>
                <a:cs typeface="Arial"/>
                <a:sym typeface="Arial"/>
              </a:defRPr>
            </a:lvl4pPr>
            <a:lvl5pPr marR="0" lvl="4"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47" name="Google Shape;1147;p107"/>
          <p:cNvSpPr txBox="1">
            <a:spLocks noGrp="1"/>
          </p:cNvSpPr>
          <p:nvPr>
            <p:ph type="body" idx="14"/>
          </p:nvPr>
        </p:nvSpPr>
        <p:spPr>
          <a:xfrm>
            <a:off x="5181600" y="3920058"/>
            <a:ext cx="1828800" cy="221700"/>
          </a:xfrm>
          <a:prstGeom prst="rect">
            <a:avLst/>
          </a:prstGeom>
          <a:noFill/>
          <a:ln>
            <a:noFill/>
          </a:ln>
        </p:spPr>
        <p:txBody>
          <a:bodyPr spcFirstLastPara="1" wrap="square" lIns="0" tIns="0" rIns="0" bIns="0" anchor="t" anchorCtr="0"/>
          <a:lstStyle>
            <a:lvl1pPr marL="457200" lvl="0" indent="-228600" algn="ctr" rtl="0">
              <a:lnSpc>
                <a:spcPct val="120000"/>
              </a:lnSpc>
              <a:spcBef>
                <a:spcPts val="1200"/>
              </a:spcBef>
              <a:spcAft>
                <a:spcPts val="0"/>
              </a:spcAft>
              <a:buSzPts val="1200"/>
              <a:buNone/>
              <a:defRPr sz="1200">
                <a:solidFill>
                  <a:srgbClr val="76787A"/>
                </a:solidFill>
                <a:latin typeface="Montserrat Medium"/>
                <a:ea typeface="Montserrat Medium"/>
                <a:cs typeface="Montserrat Medium"/>
                <a:sym typeface="Montserrat Medium"/>
              </a:defRPr>
            </a:lvl1pPr>
            <a:lvl2pPr marL="914400" lvl="1" indent="-228600" algn="l" rtl="0">
              <a:lnSpc>
                <a:spcPct val="120000"/>
              </a:lnSpc>
              <a:spcBef>
                <a:spcPts val="600"/>
              </a:spcBef>
              <a:spcAft>
                <a:spcPts val="0"/>
              </a:spcAft>
              <a:buClr>
                <a:schemeClr val="dk2"/>
              </a:buClr>
              <a:buSzPts val="1400"/>
              <a:buNone/>
              <a:defRPr/>
            </a:lvl2pPr>
            <a:lvl3pPr marL="1371600" lvl="2" indent="-228600" algn="l" rtl="0">
              <a:lnSpc>
                <a:spcPct val="120000"/>
              </a:lnSpc>
              <a:spcBef>
                <a:spcPts val="600"/>
              </a:spcBef>
              <a:spcAft>
                <a:spcPts val="0"/>
              </a:spcAft>
              <a:buClr>
                <a:schemeClr val="dk2"/>
              </a:buClr>
              <a:buSzPts val="1400"/>
              <a:buNone/>
              <a:defRPr/>
            </a:lvl3pPr>
            <a:lvl4pPr marL="1828800" lvl="3" indent="-228600" algn="l" rtl="0">
              <a:lnSpc>
                <a:spcPct val="120000"/>
              </a:lnSpc>
              <a:spcBef>
                <a:spcPts val="600"/>
              </a:spcBef>
              <a:spcAft>
                <a:spcPts val="0"/>
              </a:spcAft>
              <a:buClr>
                <a:schemeClr val="dk2"/>
              </a:buClr>
              <a:buSzPts val="1400"/>
              <a:buNone/>
              <a:defRPr/>
            </a:lvl4pPr>
            <a:lvl5pPr marL="2286000" lvl="4" indent="-228600" algn="l" rtl="0">
              <a:lnSpc>
                <a:spcPct val="120000"/>
              </a:lnSpc>
              <a:spcBef>
                <a:spcPts val="600"/>
              </a:spcBef>
              <a:spcAft>
                <a:spcPts val="0"/>
              </a:spcAft>
              <a:buClr>
                <a:schemeClr val="dk2"/>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48" name="Google Shape;1148;p107"/>
          <p:cNvSpPr txBox="1">
            <a:spLocks noGrp="1"/>
          </p:cNvSpPr>
          <p:nvPr>
            <p:ph type="body" idx="15"/>
          </p:nvPr>
        </p:nvSpPr>
        <p:spPr>
          <a:xfrm>
            <a:off x="5181600" y="4321695"/>
            <a:ext cx="1828800" cy="1679100"/>
          </a:xfrm>
          <a:prstGeom prst="rect">
            <a:avLst/>
          </a:prstGeom>
          <a:noFill/>
          <a:ln>
            <a:noFill/>
          </a:ln>
        </p:spPr>
        <p:txBody>
          <a:bodyPr spcFirstLastPara="1" wrap="square" lIns="0" tIns="0" rIns="0" bIns="0" anchor="t" anchorCtr="0"/>
          <a:lstStyle>
            <a:lvl1pPr marL="457200" lvl="0" indent="-228600" algn="ctr" rtl="0">
              <a:lnSpc>
                <a:spcPct val="120000"/>
              </a:lnSpc>
              <a:spcBef>
                <a:spcPts val="1200"/>
              </a:spcBef>
              <a:spcAft>
                <a:spcPts val="0"/>
              </a:spcAft>
              <a:buSzPts val="1200"/>
              <a:buNone/>
              <a:defRPr sz="1200">
                <a:solidFill>
                  <a:schemeClr val="dk2"/>
                </a:solidFill>
              </a:defRPr>
            </a:lvl1pPr>
            <a:lvl2pPr marL="914400" lvl="1" indent="-228600" algn="l" rtl="0">
              <a:lnSpc>
                <a:spcPct val="120000"/>
              </a:lnSpc>
              <a:spcBef>
                <a:spcPts val="600"/>
              </a:spcBef>
              <a:spcAft>
                <a:spcPts val="0"/>
              </a:spcAft>
              <a:buClr>
                <a:schemeClr val="dk2"/>
              </a:buClr>
              <a:buSzPts val="1600"/>
              <a:buNone/>
              <a:defRPr sz="1600"/>
            </a:lvl2pPr>
            <a:lvl3pPr marL="1371600" lvl="2" indent="-228600" algn="l" rtl="0">
              <a:lnSpc>
                <a:spcPct val="120000"/>
              </a:lnSpc>
              <a:spcBef>
                <a:spcPts val="600"/>
              </a:spcBef>
              <a:spcAft>
                <a:spcPts val="0"/>
              </a:spcAft>
              <a:buClr>
                <a:schemeClr val="dk2"/>
              </a:buClr>
              <a:buSzPts val="1600"/>
              <a:buNone/>
              <a:defRPr sz="1600"/>
            </a:lvl3pPr>
            <a:lvl4pPr marL="1828800" lvl="3" indent="-228600" algn="l" rtl="0">
              <a:lnSpc>
                <a:spcPct val="120000"/>
              </a:lnSpc>
              <a:spcBef>
                <a:spcPts val="600"/>
              </a:spcBef>
              <a:spcAft>
                <a:spcPts val="0"/>
              </a:spcAft>
              <a:buClr>
                <a:schemeClr val="dk2"/>
              </a:buClr>
              <a:buSzPts val="1600"/>
              <a:buNone/>
              <a:defRPr sz="1600"/>
            </a:lvl4pPr>
            <a:lvl5pPr marL="2286000" lvl="4" indent="-228600" algn="l" rtl="0">
              <a:lnSpc>
                <a:spcPct val="120000"/>
              </a:lnSpc>
              <a:spcBef>
                <a:spcPts val="600"/>
              </a:spcBef>
              <a:spcAft>
                <a:spcPts val="0"/>
              </a:spcAft>
              <a:buClr>
                <a:schemeClr val="dk2"/>
              </a:buClr>
              <a:buSzPts val="1600"/>
              <a:buNone/>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49" name="Google Shape;1149;p107"/>
          <p:cNvSpPr>
            <a:spLocks noGrp="1"/>
          </p:cNvSpPr>
          <p:nvPr>
            <p:ph type="pic" idx="16"/>
          </p:nvPr>
        </p:nvSpPr>
        <p:spPr>
          <a:xfrm>
            <a:off x="5638800" y="2586132"/>
            <a:ext cx="914400" cy="914400"/>
          </a:xfrm>
          <a:prstGeom prst="rect">
            <a:avLst/>
          </a:prstGeom>
          <a:noFill/>
          <a:ln>
            <a:noFill/>
          </a:ln>
        </p:spPr>
        <p:txBody>
          <a:bodyPr spcFirstLastPara="1" wrap="square" lIns="0" tIns="0" rIns="0" bIns="0" anchor="t" anchorCtr="0"/>
          <a:lstStyle>
            <a:lvl1pPr marR="0" lvl="0" algn="ctr" rtl="0">
              <a:lnSpc>
                <a:spcPct val="120000"/>
              </a:lnSpc>
              <a:spcBef>
                <a:spcPts val="1200"/>
              </a:spcBef>
              <a:spcAft>
                <a:spcPts val="0"/>
              </a:spcAft>
              <a:buClr>
                <a:schemeClr val="accent1"/>
              </a:buClr>
              <a:buSzPts val="1100"/>
              <a:buFont typeface="Arial"/>
              <a:buNone/>
              <a:defRPr sz="1100" b="0" i="0" u="none" strike="noStrike" cap="none">
                <a:solidFill>
                  <a:schemeClr val="dk2"/>
                </a:solidFill>
                <a:latin typeface="Arial"/>
                <a:ea typeface="Arial"/>
                <a:cs typeface="Arial"/>
                <a:sym typeface="Arial"/>
              </a:defRPr>
            </a:lvl1pPr>
            <a:lvl2pPr marR="0" lvl="1" algn="l" rtl="0">
              <a:lnSpc>
                <a:spcPct val="120000"/>
              </a:lnSpc>
              <a:spcBef>
                <a:spcPts val="600"/>
              </a:spcBef>
              <a:spcAft>
                <a:spcPts val="0"/>
              </a:spcAft>
              <a:buClr>
                <a:schemeClr val="dk2"/>
              </a:buClr>
              <a:buSzPts val="1400"/>
              <a:buFont typeface="Avenir"/>
              <a:buChar char="–"/>
              <a:defRPr sz="1400" b="0" i="0" u="none" strike="noStrike" cap="none">
                <a:solidFill>
                  <a:schemeClr val="dk2"/>
                </a:solidFill>
                <a:latin typeface="Arial"/>
                <a:ea typeface="Arial"/>
                <a:cs typeface="Arial"/>
                <a:sym typeface="Arial"/>
              </a:defRPr>
            </a:lvl2pPr>
            <a:lvl3pPr marR="0" lvl="2"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R="0" lvl="3" algn="l" rtl="0">
              <a:lnSpc>
                <a:spcPct val="120000"/>
              </a:lnSpc>
              <a:spcBef>
                <a:spcPts val="600"/>
              </a:spcBef>
              <a:spcAft>
                <a:spcPts val="0"/>
              </a:spcAft>
              <a:buClr>
                <a:schemeClr val="dk2"/>
              </a:buClr>
              <a:buSzPts val="1400"/>
              <a:buFont typeface="Courier New"/>
              <a:buChar char="o"/>
              <a:defRPr sz="1400" b="0" i="0" u="none" strike="noStrike" cap="none">
                <a:solidFill>
                  <a:schemeClr val="dk2"/>
                </a:solidFill>
                <a:latin typeface="Arial"/>
                <a:ea typeface="Arial"/>
                <a:cs typeface="Arial"/>
                <a:sym typeface="Arial"/>
              </a:defRPr>
            </a:lvl4pPr>
            <a:lvl5pPr marR="0" lvl="4"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50" name="Google Shape;1150;p107"/>
          <p:cNvSpPr txBox="1">
            <a:spLocks noGrp="1"/>
          </p:cNvSpPr>
          <p:nvPr>
            <p:ph type="body" idx="17"/>
          </p:nvPr>
        </p:nvSpPr>
        <p:spPr>
          <a:xfrm>
            <a:off x="9753600" y="3920058"/>
            <a:ext cx="1828800" cy="221700"/>
          </a:xfrm>
          <a:prstGeom prst="rect">
            <a:avLst/>
          </a:prstGeom>
          <a:noFill/>
          <a:ln>
            <a:noFill/>
          </a:ln>
        </p:spPr>
        <p:txBody>
          <a:bodyPr spcFirstLastPara="1" wrap="square" lIns="0" tIns="0" rIns="0" bIns="0" anchor="t" anchorCtr="0"/>
          <a:lstStyle>
            <a:lvl1pPr marL="457200" lvl="0" indent="-228600" algn="ctr" rtl="0">
              <a:lnSpc>
                <a:spcPct val="120000"/>
              </a:lnSpc>
              <a:spcBef>
                <a:spcPts val="1200"/>
              </a:spcBef>
              <a:spcAft>
                <a:spcPts val="0"/>
              </a:spcAft>
              <a:buSzPts val="1200"/>
              <a:buNone/>
              <a:defRPr sz="1200">
                <a:solidFill>
                  <a:srgbClr val="76787A"/>
                </a:solidFill>
                <a:latin typeface="Montserrat Medium"/>
                <a:ea typeface="Montserrat Medium"/>
                <a:cs typeface="Montserrat Medium"/>
                <a:sym typeface="Montserrat Medium"/>
              </a:defRPr>
            </a:lvl1pPr>
            <a:lvl2pPr marL="914400" lvl="1" indent="-228600" algn="l" rtl="0">
              <a:lnSpc>
                <a:spcPct val="120000"/>
              </a:lnSpc>
              <a:spcBef>
                <a:spcPts val="600"/>
              </a:spcBef>
              <a:spcAft>
                <a:spcPts val="0"/>
              </a:spcAft>
              <a:buClr>
                <a:schemeClr val="dk2"/>
              </a:buClr>
              <a:buSzPts val="1400"/>
              <a:buNone/>
              <a:defRPr/>
            </a:lvl2pPr>
            <a:lvl3pPr marL="1371600" lvl="2" indent="-228600" algn="l" rtl="0">
              <a:lnSpc>
                <a:spcPct val="120000"/>
              </a:lnSpc>
              <a:spcBef>
                <a:spcPts val="600"/>
              </a:spcBef>
              <a:spcAft>
                <a:spcPts val="0"/>
              </a:spcAft>
              <a:buClr>
                <a:schemeClr val="dk2"/>
              </a:buClr>
              <a:buSzPts val="1400"/>
              <a:buNone/>
              <a:defRPr/>
            </a:lvl3pPr>
            <a:lvl4pPr marL="1828800" lvl="3" indent="-228600" algn="l" rtl="0">
              <a:lnSpc>
                <a:spcPct val="120000"/>
              </a:lnSpc>
              <a:spcBef>
                <a:spcPts val="600"/>
              </a:spcBef>
              <a:spcAft>
                <a:spcPts val="0"/>
              </a:spcAft>
              <a:buClr>
                <a:schemeClr val="dk2"/>
              </a:buClr>
              <a:buSzPts val="1400"/>
              <a:buNone/>
              <a:defRPr/>
            </a:lvl4pPr>
            <a:lvl5pPr marL="2286000" lvl="4" indent="-228600" algn="l" rtl="0">
              <a:lnSpc>
                <a:spcPct val="120000"/>
              </a:lnSpc>
              <a:spcBef>
                <a:spcPts val="600"/>
              </a:spcBef>
              <a:spcAft>
                <a:spcPts val="0"/>
              </a:spcAft>
              <a:buClr>
                <a:schemeClr val="dk2"/>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51" name="Google Shape;1151;p107"/>
          <p:cNvSpPr txBox="1">
            <a:spLocks noGrp="1"/>
          </p:cNvSpPr>
          <p:nvPr>
            <p:ph type="body" idx="18"/>
          </p:nvPr>
        </p:nvSpPr>
        <p:spPr>
          <a:xfrm>
            <a:off x="9753600" y="4321695"/>
            <a:ext cx="1828800" cy="1679100"/>
          </a:xfrm>
          <a:prstGeom prst="rect">
            <a:avLst/>
          </a:prstGeom>
          <a:noFill/>
          <a:ln>
            <a:noFill/>
          </a:ln>
        </p:spPr>
        <p:txBody>
          <a:bodyPr spcFirstLastPara="1" wrap="square" lIns="0" tIns="0" rIns="0" bIns="0" anchor="t" anchorCtr="0"/>
          <a:lstStyle>
            <a:lvl1pPr marL="457200" lvl="0" indent="-228600" algn="ctr" rtl="0">
              <a:lnSpc>
                <a:spcPct val="120000"/>
              </a:lnSpc>
              <a:spcBef>
                <a:spcPts val="1200"/>
              </a:spcBef>
              <a:spcAft>
                <a:spcPts val="0"/>
              </a:spcAft>
              <a:buSzPts val="1200"/>
              <a:buNone/>
              <a:defRPr sz="1200">
                <a:solidFill>
                  <a:schemeClr val="dk2"/>
                </a:solidFill>
              </a:defRPr>
            </a:lvl1pPr>
            <a:lvl2pPr marL="914400" lvl="1" indent="-228600" algn="l" rtl="0">
              <a:lnSpc>
                <a:spcPct val="120000"/>
              </a:lnSpc>
              <a:spcBef>
                <a:spcPts val="600"/>
              </a:spcBef>
              <a:spcAft>
                <a:spcPts val="0"/>
              </a:spcAft>
              <a:buClr>
                <a:schemeClr val="dk2"/>
              </a:buClr>
              <a:buSzPts val="1600"/>
              <a:buNone/>
              <a:defRPr sz="1600"/>
            </a:lvl2pPr>
            <a:lvl3pPr marL="1371600" lvl="2" indent="-228600" algn="l" rtl="0">
              <a:lnSpc>
                <a:spcPct val="120000"/>
              </a:lnSpc>
              <a:spcBef>
                <a:spcPts val="600"/>
              </a:spcBef>
              <a:spcAft>
                <a:spcPts val="0"/>
              </a:spcAft>
              <a:buClr>
                <a:schemeClr val="dk2"/>
              </a:buClr>
              <a:buSzPts val="1600"/>
              <a:buNone/>
              <a:defRPr sz="1600"/>
            </a:lvl3pPr>
            <a:lvl4pPr marL="1828800" lvl="3" indent="-228600" algn="l" rtl="0">
              <a:lnSpc>
                <a:spcPct val="120000"/>
              </a:lnSpc>
              <a:spcBef>
                <a:spcPts val="600"/>
              </a:spcBef>
              <a:spcAft>
                <a:spcPts val="0"/>
              </a:spcAft>
              <a:buClr>
                <a:schemeClr val="dk2"/>
              </a:buClr>
              <a:buSzPts val="1600"/>
              <a:buNone/>
              <a:defRPr sz="1600"/>
            </a:lvl4pPr>
            <a:lvl5pPr marL="2286000" lvl="4" indent="-228600" algn="l" rtl="0">
              <a:lnSpc>
                <a:spcPct val="120000"/>
              </a:lnSpc>
              <a:spcBef>
                <a:spcPts val="600"/>
              </a:spcBef>
              <a:spcAft>
                <a:spcPts val="0"/>
              </a:spcAft>
              <a:buClr>
                <a:schemeClr val="dk2"/>
              </a:buClr>
              <a:buSzPts val="1600"/>
              <a:buNone/>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52" name="Google Shape;1152;p107"/>
          <p:cNvSpPr>
            <a:spLocks noGrp="1"/>
          </p:cNvSpPr>
          <p:nvPr>
            <p:ph type="pic" idx="19"/>
          </p:nvPr>
        </p:nvSpPr>
        <p:spPr>
          <a:xfrm>
            <a:off x="3352800" y="2586132"/>
            <a:ext cx="914400" cy="914400"/>
          </a:xfrm>
          <a:prstGeom prst="rect">
            <a:avLst/>
          </a:prstGeom>
          <a:noFill/>
          <a:ln>
            <a:noFill/>
          </a:ln>
        </p:spPr>
        <p:txBody>
          <a:bodyPr spcFirstLastPara="1" wrap="square" lIns="0" tIns="0" rIns="0" bIns="0" anchor="t" anchorCtr="0"/>
          <a:lstStyle>
            <a:lvl1pPr marR="0" lvl="0" algn="ctr" rtl="0">
              <a:lnSpc>
                <a:spcPct val="120000"/>
              </a:lnSpc>
              <a:spcBef>
                <a:spcPts val="1200"/>
              </a:spcBef>
              <a:spcAft>
                <a:spcPts val="0"/>
              </a:spcAft>
              <a:buClr>
                <a:schemeClr val="accent1"/>
              </a:buClr>
              <a:buSzPts val="1100"/>
              <a:buFont typeface="Arial"/>
              <a:buNone/>
              <a:defRPr sz="1100" b="0" i="0" u="none" strike="noStrike" cap="none">
                <a:solidFill>
                  <a:schemeClr val="dk2"/>
                </a:solidFill>
                <a:latin typeface="Arial"/>
                <a:ea typeface="Arial"/>
                <a:cs typeface="Arial"/>
                <a:sym typeface="Arial"/>
              </a:defRPr>
            </a:lvl1pPr>
            <a:lvl2pPr marR="0" lvl="1" algn="l" rtl="0">
              <a:lnSpc>
                <a:spcPct val="120000"/>
              </a:lnSpc>
              <a:spcBef>
                <a:spcPts val="600"/>
              </a:spcBef>
              <a:spcAft>
                <a:spcPts val="0"/>
              </a:spcAft>
              <a:buClr>
                <a:schemeClr val="dk2"/>
              </a:buClr>
              <a:buSzPts val="1400"/>
              <a:buFont typeface="Avenir"/>
              <a:buChar char="–"/>
              <a:defRPr sz="1400" b="0" i="0" u="none" strike="noStrike" cap="none">
                <a:solidFill>
                  <a:schemeClr val="dk2"/>
                </a:solidFill>
                <a:latin typeface="Arial"/>
                <a:ea typeface="Arial"/>
                <a:cs typeface="Arial"/>
                <a:sym typeface="Arial"/>
              </a:defRPr>
            </a:lvl2pPr>
            <a:lvl3pPr marR="0" lvl="2"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R="0" lvl="3" algn="l" rtl="0">
              <a:lnSpc>
                <a:spcPct val="120000"/>
              </a:lnSpc>
              <a:spcBef>
                <a:spcPts val="600"/>
              </a:spcBef>
              <a:spcAft>
                <a:spcPts val="0"/>
              </a:spcAft>
              <a:buClr>
                <a:schemeClr val="dk2"/>
              </a:buClr>
              <a:buSzPts val="1400"/>
              <a:buFont typeface="Courier New"/>
              <a:buChar char="o"/>
              <a:defRPr sz="1400" b="0" i="0" u="none" strike="noStrike" cap="none">
                <a:solidFill>
                  <a:schemeClr val="dk2"/>
                </a:solidFill>
                <a:latin typeface="Arial"/>
                <a:ea typeface="Arial"/>
                <a:cs typeface="Arial"/>
                <a:sym typeface="Arial"/>
              </a:defRPr>
            </a:lvl4pPr>
            <a:lvl5pPr marR="0" lvl="4"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53" name="Google Shape;1153;p107"/>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sz="800">
                <a:solidFill>
                  <a:schemeClr val="dk2"/>
                </a:solidFill>
                <a:latin typeface="Arial"/>
                <a:ea typeface="Arial"/>
                <a:cs typeface="Arial"/>
                <a:sym typeface="Arial"/>
              </a:defRPr>
            </a:lvl1pPr>
            <a:lvl2pPr marL="0" lvl="1" indent="0" algn="r" rtl="0">
              <a:spcBef>
                <a:spcPts val="0"/>
              </a:spcBef>
              <a:buNone/>
              <a:defRPr sz="800">
                <a:solidFill>
                  <a:schemeClr val="dk2"/>
                </a:solidFill>
                <a:latin typeface="Arial"/>
                <a:ea typeface="Arial"/>
                <a:cs typeface="Arial"/>
                <a:sym typeface="Arial"/>
              </a:defRPr>
            </a:lvl2pPr>
            <a:lvl3pPr marL="0" lvl="2" indent="0" algn="r" rtl="0">
              <a:spcBef>
                <a:spcPts val="0"/>
              </a:spcBef>
              <a:buNone/>
              <a:defRPr sz="800">
                <a:solidFill>
                  <a:schemeClr val="dk2"/>
                </a:solidFill>
                <a:latin typeface="Arial"/>
                <a:ea typeface="Arial"/>
                <a:cs typeface="Arial"/>
                <a:sym typeface="Arial"/>
              </a:defRPr>
            </a:lvl3pPr>
            <a:lvl4pPr marL="0" lvl="3" indent="0" algn="r" rtl="0">
              <a:spcBef>
                <a:spcPts val="0"/>
              </a:spcBef>
              <a:buNone/>
              <a:defRPr sz="800">
                <a:solidFill>
                  <a:schemeClr val="dk2"/>
                </a:solidFill>
                <a:latin typeface="Arial"/>
                <a:ea typeface="Arial"/>
                <a:cs typeface="Arial"/>
                <a:sym typeface="Arial"/>
              </a:defRPr>
            </a:lvl4pPr>
            <a:lvl5pPr marL="0" lvl="4" indent="0" algn="r" rtl="0">
              <a:spcBef>
                <a:spcPts val="0"/>
              </a:spcBef>
              <a:buNone/>
              <a:defRPr sz="800">
                <a:solidFill>
                  <a:schemeClr val="dk2"/>
                </a:solidFill>
                <a:latin typeface="Arial"/>
                <a:ea typeface="Arial"/>
                <a:cs typeface="Arial"/>
                <a:sym typeface="Arial"/>
              </a:defRPr>
            </a:lvl5pPr>
            <a:lvl6pPr marL="0" lvl="5" indent="0" algn="r" rtl="0">
              <a:spcBef>
                <a:spcPts val="0"/>
              </a:spcBef>
              <a:buNone/>
              <a:defRPr sz="800">
                <a:solidFill>
                  <a:schemeClr val="dk2"/>
                </a:solidFill>
                <a:latin typeface="Arial"/>
                <a:ea typeface="Arial"/>
                <a:cs typeface="Arial"/>
                <a:sym typeface="Arial"/>
              </a:defRPr>
            </a:lvl6pPr>
            <a:lvl7pPr marL="0" lvl="6" indent="0" algn="r" rtl="0">
              <a:spcBef>
                <a:spcPts val="0"/>
              </a:spcBef>
              <a:buNone/>
              <a:defRPr sz="800">
                <a:solidFill>
                  <a:schemeClr val="dk2"/>
                </a:solidFill>
                <a:latin typeface="Arial"/>
                <a:ea typeface="Arial"/>
                <a:cs typeface="Arial"/>
                <a:sym typeface="Arial"/>
              </a:defRPr>
            </a:lvl7pPr>
            <a:lvl8pPr marL="0" lvl="7" indent="0" algn="r" rtl="0">
              <a:spcBef>
                <a:spcPts val="0"/>
              </a:spcBef>
              <a:buNone/>
              <a:defRPr sz="800">
                <a:solidFill>
                  <a:schemeClr val="dk2"/>
                </a:solidFill>
                <a:latin typeface="Arial"/>
                <a:ea typeface="Arial"/>
                <a:cs typeface="Arial"/>
                <a:sym typeface="Arial"/>
              </a:defRPr>
            </a:lvl8pPr>
            <a:lvl9pPr marL="0" lvl="8" indent="0" algn="r" rtl="0">
              <a:spcBef>
                <a:spcPts val="0"/>
              </a:spcBef>
              <a:buNone/>
              <a:defRPr sz="800">
                <a:solidFill>
                  <a:schemeClr val="dk2"/>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t>‹#›</a:t>
            </a:fld>
            <a:endParaRPr/>
          </a:p>
        </p:txBody>
      </p:sp>
    </p:spTree>
    <p:extLst>
      <p:ext uri="{BB962C8B-B14F-4D97-AF65-F5344CB8AC3E}">
        <p14:creationId xmlns:p14="http://schemas.microsoft.com/office/powerpoint/2010/main" val="39951090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hart slide">
  <p:cSld name="Chart slide">
    <p:spTree>
      <p:nvGrpSpPr>
        <p:cNvPr id="1" name="Shape 1154"/>
        <p:cNvGrpSpPr/>
        <p:nvPr/>
      </p:nvGrpSpPr>
      <p:grpSpPr>
        <a:xfrm>
          <a:off x="0" y="0"/>
          <a:ext cx="0" cy="0"/>
          <a:chOff x="0" y="0"/>
          <a:chExt cx="0" cy="0"/>
        </a:xfrm>
      </p:grpSpPr>
      <p:sp>
        <p:nvSpPr>
          <p:cNvPr id="1155" name="Google Shape;1155;p108"/>
          <p:cNvSpPr txBox="1">
            <a:spLocks noGrp="1"/>
          </p:cNvSpPr>
          <p:nvPr>
            <p:ph type="title"/>
          </p:nvPr>
        </p:nvSpPr>
        <p:spPr>
          <a:xfrm>
            <a:off x="609600" y="387148"/>
            <a:ext cx="10698600" cy="6156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lt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56" name="Google Shape;1156;p108"/>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57" name="Google Shape;1157;p108"/>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r>
              <a:rPr lang="en-US"/>
              <a:t>| </a:t>
            </a:r>
            <a:fld id="{00000000-1234-1234-1234-123412341234}" type="slidenum">
              <a:rPr lang="en-US"/>
              <a:t>‹#›</a:t>
            </a:fld>
            <a:endParaRPr/>
          </a:p>
        </p:txBody>
      </p:sp>
      <p:sp>
        <p:nvSpPr>
          <p:cNvPr id="1158" name="Google Shape;1158;p108"/>
          <p:cNvSpPr>
            <a:spLocks noGrp="1"/>
          </p:cNvSpPr>
          <p:nvPr>
            <p:ph type="chart" idx="2"/>
          </p:nvPr>
        </p:nvSpPr>
        <p:spPr>
          <a:xfrm>
            <a:off x="609600" y="1371600"/>
            <a:ext cx="10991700" cy="4724400"/>
          </a:xfrm>
          <a:prstGeom prst="rect">
            <a:avLst/>
          </a:prstGeom>
          <a:noFill/>
          <a:ln>
            <a:noFill/>
          </a:ln>
        </p:spPr>
        <p:txBody>
          <a:bodyPr spcFirstLastPara="1" wrap="square" lIns="0" tIns="0" rIns="0" bIns="0" anchor="t" anchorCtr="0"/>
          <a:lstStyle>
            <a:lvl1pPr marR="0" lvl="0" algn="ctr" rtl="0">
              <a:lnSpc>
                <a:spcPct val="120000"/>
              </a:lnSpc>
              <a:spcBef>
                <a:spcPts val="1200"/>
              </a:spcBef>
              <a:spcAft>
                <a:spcPts val="0"/>
              </a:spcAft>
              <a:buClr>
                <a:schemeClr val="accent1"/>
              </a:buClr>
              <a:buSzPts val="1600"/>
              <a:buFont typeface="Arial"/>
              <a:buNone/>
              <a:defRPr sz="1600" b="0" i="0" u="none" strike="noStrike" cap="none">
                <a:solidFill>
                  <a:schemeClr val="dk2"/>
                </a:solidFill>
                <a:latin typeface="Arial"/>
                <a:ea typeface="Arial"/>
                <a:cs typeface="Arial"/>
                <a:sym typeface="Arial"/>
              </a:defRPr>
            </a:lvl1pPr>
            <a:lvl2pPr marR="0" lvl="1" algn="l" rtl="0">
              <a:lnSpc>
                <a:spcPct val="120000"/>
              </a:lnSpc>
              <a:spcBef>
                <a:spcPts val="600"/>
              </a:spcBef>
              <a:spcAft>
                <a:spcPts val="0"/>
              </a:spcAft>
              <a:buClr>
                <a:schemeClr val="dk2"/>
              </a:buClr>
              <a:buSzPts val="1400"/>
              <a:buFont typeface="Avenir"/>
              <a:buChar char="–"/>
              <a:defRPr sz="1400" b="0" i="0" u="none" strike="noStrike" cap="none">
                <a:solidFill>
                  <a:schemeClr val="dk2"/>
                </a:solidFill>
                <a:latin typeface="Arial"/>
                <a:ea typeface="Arial"/>
                <a:cs typeface="Arial"/>
                <a:sym typeface="Arial"/>
              </a:defRPr>
            </a:lvl2pPr>
            <a:lvl3pPr marR="0" lvl="2"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R="0" lvl="3" algn="l" rtl="0">
              <a:lnSpc>
                <a:spcPct val="120000"/>
              </a:lnSpc>
              <a:spcBef>
                <a:spcPts val="600"/>
              </a:spcBef>
              <a:spcAft>
                <a:spcPts val="0"/>
              </a:spcAft>
              <a:buClr>
                <a:schemeClr val="dk2"/>
              </a:buClr>
              <a:buSzPts val="1400"/>
              <a:buFont typeface="Courier New"/>
              <a:buChar char="o"/>
              <a:defRPr sz="1400" b="0" i="0" u="none" strike="noStrike" cap="none">
                <a:solidFill>
                  <a:schemeClr val="dk2"/>
                </a:solidFill>
                <a:latin typeface="Arial"/>
                <a:ea typeface="Arial"/>
                <a:cs typeface="Arial"/>
                <a:sym typeface="Arial"/>
              </a:defRPr>
            </a:lvl4pPr>
            <a:lvl5pPr marR="0" lvl="4"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2027405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ntent with Chart slide">
  <p:cSld name="Content with Chart slide">
    <p:spTree>
      <p:nvGrpSpPr>
        <p:cNvPr id="1" name="Shape 1159"/>
        <p:cNvGrpSpPr/>
        <p:nvPr/>
      </p:nvGrpSpPr>
      <p:grpSpPr>
        <a:xfrm>
          <a:off x="0" y="0"/>
          <a:ext cx="0" cy="0"/>
          <a:chOff x="0" y="0"/>
          <a:chExt cx="0" cy="0"/>
        </a:xfrm>
      </p:grpSpPr>
      <p:sp>
        <p:nvSpPr>
          <p:cNvPr id="1160" name="Google Shape;1160;p109"/>
          <p:cNvSpPr txBox="1">
            <a:spLocks noGrp="1"/>
          </p:cNvSpPr>
          <p:nvPr>
            <p:ph type="title"/>
          </p:nvPr>
        </p:nvSpPr>
        <p:spPr>
          <a:xfrm>
            <a:off x="609600" y="387148"/>
            <a:ext cx="10698600" cy="6156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lt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61" name="Google Shape;1161;p109"/>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62" name="Google Shape;1162;p109"/>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r>
              <a:rPr lang="en-US"/>
              <a:t>| </a:t>
            </a:r>
            <a:fld id="{00000000-1234-1234-1234-123412341234}" type="slidenum">
              <a:rPr lang="en-US"/>
              <a:t>‹#›</a:t>
            </a:fld>
            <a:endParaRPr/>
          </a:p>
        </p:txBody>
      </p:sp>
      <p:sp>
        <p:nvSpPr>
          <p:cNvPr id="1163" name="Google Shape;1163;p109"/>
          <p:cNvSpPr>
            <a:spLocks noGrp="1"/>
          </p:cNvSpPr>
          <p:nvPr>
            <p:ph type="chart" idx="2"/>
          </p:nvPr>
        </p:nvSpPr>
        <p:spPr>
          <a:xfrm>
            <a:off x="3886200" y="1371600"/>
            <a:ext cx="7715100" cy="4724400"/>
          </a:xfrm>
          <a:prstGeom prst="rect">
            <a:avLst/>
          </a:prstGeom>
          <a:noFill/>
          <a:ln>
            <a:noFill/>
          </a:ln>
        </p:spPr>
        <p:txBody>
          <a:bodyPr spcFirstLastPara="1" wrap="square" lIns="0" tIns="0" rIns="0" bIns="0" anchor="t" anchorCtr="0"/>
          <a:lstStyle>
            <a:lvl1pPr marR="0" lvl="0" algn="ctr" rtl="0">
              <a:lnSpc>
                <a:spcPct val="120000"/>
              </a:lnSpc>
              <a:spcBef>
                <a:spcPts val="1200"/>
              </a:spcBef>
              <a:spcAft>
                <a:spcPts val="0"/>
              </a:spcAft>
              <a:buClr>
                <a:schemeClr val="accent1"/>
              </a:buClr>
              <a:buSzPts val="1600"/>
              <a:buFont typeface="Arial"/>
              <a:buNone/>
              <a:defRPr sz="1600" b="0" i="0" u="none" strike="noStrike" cap="none">
                <a:solidFill>
                  <a:schemeClr val="dk2"/>
                </a:solidFill>
                <a:latin typeface="Arial"/>
                <a:ea typeface="Arial"/>
                <a:cs typeface="Arial"/>
                <a:sym typeface="Arial"/>
              </a:defRPr>
            </a:lvl1pPr>
            <a:lvl2pPr marR="0" lvl="1" algn="l" rtl="0">
              <a:lnSpc>
                <a:spcPct val="120000"/>
              </a:lnSpc>
              <a:spcBef>
                <a:spcPts val="600"/>
              </a:spcBef>
              <a:spcAft>
                <a:spcPts val="0"/>
              </a:spcAft>
              <a:buClr>
                <a:schemeClr val="dk2"/>
              </a:buClr>
              <a:buSzPts val="1400"/>
              <a:buFont typeface="Avenir"/>
              <a:buChar char="–"/>
              <a:defRPr sz="1400" b="0" i="0" u="none" strike="noStrike" cap="none">
                <a:solidFill>
                  <a:schemeClr val="dk2"/>
                </a:solidFill>
                <a:latin typeface="Arial"/>
                <a:ea typeface="Arial"/>
                <a:cs typeface="Arial"/>
                <a:sym typeface="Arial"/>
              </a:defRPr>
            </a:lvl2pPr>
            <a:lvl3pPr marR="0" lvl="2"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R="0" lvl="3" algn="l" rtl="0">
              <a:lnSpc>
                <a:spcPct val="120000"/>
              </a:lnSpc>
              <a:spcBef>
                <a:spcPts val="600"/>
              </a:spcBef>
              <a:spcAft>
                <a:spcPts val="0"/>
              </a:spcAft>
              <a:buClr>
                <a:schemeClr val="dk2"/>
              </a:buClr>
              <a:buSzPts val="1400"/>
              <a:buFont typeface="Courier New"/>
              <a:buChar char="o"/>
              <a:defRPr sz="1400" b="0" i="0" u="none" strike="noStrike" cap="none">
                <a:solidFill>
                  <a:schemeClr val="dk2"/>
                </a:solidFill>
                <a:latin typeface="Arial"/>
                <a:ea typeface="Arial"/>
                <a:cs typeface="Arial"/>
                <a:sym typeface="Arial"/>
              </a:defRPr>
            </a:lvl4pPr>
            <a:lvl5pPr marR="0" lvl="4"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64" name="Google Shape;1164;p109"/>
          <p:cNvSpPr txBox="1">
            <a:spLocks noGrp="1"/>
          </p:cNvSpPr>
          <p:nvPr>
            <p:ph type="body" idx="1"/>
          </p:nvPr>
        </p:nvSpPr>
        <p:spPr>
          <a:xfrm>
            <a:off x="609600" y="1371600"/>
            <a:ext cx="2898600" cy="4724400"/>
          </a:xfrm>
          <a:prstGeom prst="rect">
            <a:avLst/>
          </a:prstGeom>
          <a:noFill/>
          <a:ln>
            <a:noFill/>
          </a:ln>
        </p:spPr>
        <p:txBody>
          <a:bodyPr spcFirstLastPara="1" wrap="square" lIns="0" tIns="0" rIns="0" bIns="0" anchor="ctr" anchorCtr="0"/>
          <a:lstStyle>
            <a:lvl1pPr marL="457200" lvl="0" indent="-228600" algn="l" rtl="0">
              <a:lnSpc>
                <a:spcPct val="120000"/>
              </a:lnSpc>
              <a:spcBef>
                <a:spcPts val="1200"/>
              </a:spcBef>
              <a:spcAft>
                <a:spcPts val="0"/>
              </a:spcAft>
              <a:buSzPts val="1600"/>
              <a:buNone/>
              <a:defRPr/>
            </a:lvl1pPr>
            <a:lvl2pPr marL="914400" lvl="1" indent="-228600" algn="l" rtl="0">
              <a:lnSpc>
                <a:spcPct val="120000"/>
              </a:lnSpc>
              <a:spcBef>
                <a:spcPts val="600"/>
              </a:spcBef>
              <a:spcAft>
                <a:spcPts val="0"/>
              </a:spcAft>
              <a:buClr>
                <a:schemeClr val="dk2"/>
              </a:buClr>
              <a:buSzPts val="1400"/>
              <a:buNone/>
              <a:defRPr/>
            </a:lvl2pPr>
            <a:lvl3pPr marL="1371600" lvl="2" indent="-228600" algn="l" rtl="0">
              <a:lnSpc>
                <a:spcPct val="120000"/>
              </a:lnSpc>
              <a:spcBef>
                <a:spcPts val="600"/>
              </a:spcBef>
              <a:spcAft>
                <a:spcPts val="0"/>
              </a:spcAft>
              <a:buClr>
                <a:schemeClr val="dk2"/>
              </a:buClr>
              <a:buSzPts val="1400"/>
              <a:buNone/>
              <a:defRPr/>
            </a:lvl3pPr>
            <a:lvl4pPr marL="1828800" lvl="3" indent="-228600" algn="l" rtl="0">
              <a:lnSpc>
                <a:spcPct val="120000"/>
              </a:lnSpc>
              <a:spcBef>
                <a:spcPts val="600"/>
              </a:spcBef>
              <a:spcAft>
                <a:spcPts val="0"/>
              </a:spcAft>
              <a:buClr>
                <a:schemeClr val="dk2"/>
              </a:buClr>
              <a:buSzPts val="1400"/>
              <a:buNone/>
              <a:defRPr/>
            </a:lvl4pPr>
            <a:lvl5pPr marL="2286000" lvl="4" indent="-228600" algn="l" rtl="0">
              <a:lnSpc>
                <a:spcPct val="120000"/>
              </a:lnSpc>
              <a:spcBef>
                <a:spcPts val="600"/>
              </a:spcBef>
              <a:spcAft>
                <a:spcPts val="0"/>
              </a:spcAft>
              <a:buClr>
                <a:schemeClr val="dk2"/>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185908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meline slide">
  <p:cSld name="Timeline slide">
    <p:spTree>
      <p:nvGrpSpPr>
        <p:cNvPr id="1" name="Shape 1165"/>
        <p:cNvGrpSpPr/>
        <p:nvPr/>
      </p:nvGrpSpPr>
      <p:grpSpPr>
        <a:xfrm>
          <a:off x="0" y="0"/>
          <a:ext cx="0" cy="0"/>
          <a:chOff x="0" y="0"/>
          <a:chExt cx="0" cy="0"/>
        </a:xfrm>
      </p:grpSpPr>
      <p:sp>
        <p:nvSpPr>
          <p:cNvPr id="1166" name="Google Shape;1166;p110"/>
          <p:cNvSpPr txBox="1">
            <a:spLocks noGrp="1"/>
          </p:cNvSpPr>
          <p:nvPr>
            <p:ph type="title"/>
          </p:nvPr>
        </p:nvSpPr>
        <p:spPr>
          <a:xfrm>
            <a:off x="609600" y="387148"/>
            <a:ext cx="10698600" cy="6156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lt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67" name="Google Shape;1167;p110"/>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68" name="Google Shape;1168;p110"/>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r>
              <a:rPr lang="en-US"/>
              <a:t>| </a:t>
            </a:r>
            <a:fld id="{00000000-1234-1234-1234-123412341234}" type="slidenum">
              <a:rPr lang="en-US"/>
              <a:t>‹#›</a:t>
            </a:fld>
            <a:endParaRPr/>
          </a:p>
        </p:txBody>
      </p:sp>
      <p:cxnSp>
        <p:nvCxnSpPr>
          <p:cNvPr id="1169" name="Google Shape;1169;p110"/>
          <p:cNvCxnSpPr>
            <a:endCxn id="1170" idx="4"/>
          </p:cNvCxnSpPr>
          <p:nvPr/>
        </p:nvCxnSpPr>
        <p:spPr>
          <a:xfrm>
            <a:off x="-2115" y="2768051"/>
            <a:ext cx="862800" cy="0"/>
          </a:xfrm>
          <a:prstGeom prst="straightConnector1">
            <a:avLst/>
          </a:prstGeom>
          <a:noFill/>
          <a:ln w="19050" cap="rnd" cmpd="sng">
            <a:solidFill>
              <a:schemeClr val="lt2"/>
            </a:solidFill>
            <a:prstDash val="dot"/>
            <a:round/>
            <a:headEnd type="none" w="sm" len="sm"/>
            <a:tailEnd type="none" w="sm" len="sm"/>
          </a:ln>
        </p:spPr>
      </p:cxnSp>
      <p:sp>
        <p:nvSpPr>
          <p:cNvPr id="1171" name="Google Shape;1171;p110"/>
          <p:cNvSpPr txBox="1">
            <a:spLocks noGrp="1"/>
          </p:cNvSpPr>
          <p:nvPr>
            <p:ph type="body" idx="1"/>
          </p:nvPr>
        </p:nvSpPr>
        <p:spPr>
          <a:xfrm>
            <a:off x="609600" y="3536798"/>
            <a:ext cx="1657500" cy="2215200"/>
          </a:xfrm>
          <a:prstGeom prst="rect">
            <a:avLst/>
          </a:prstGeom>
          <a:noFill/>
          <a:ln>
            <a:noFill/>
          </a:ln>
        </p:spPr>
        <p:txBody>
          <a:bodyPr spcFirstLastPara="1" wrap="square" lIns="0" tIns="0" rIns="0" bIns="0" anchor="t" anchorCtr="0"/>
          <a:lstStyle>
            <a:lvl1pPr marL="457200" lvl="0" indent="-228600" algn="ctr" rtl="0">
              <a:lnSpc>
                <a:spcPct val="120000"/>
              </a:lnSpc>
              <a:spcBef>
                <a:spcPts val="1200"/>
              </a:spcBef>
              <a:spcAft>
                <a:spcPts val="0"/>
              </a:spcAft>
              <a:buSzPts val="1400"/>
              <a:buNone/>
              <a:defRPr sz="1400"/>
            </a:lvl1pPr>
            <a:lvl2pPr marL="914400" lvl="1" indent="-228600" algn="l" rtl="0">
              <a:lnSpc>
                <a:spcPct val="120000"/>
              </a:lnSpc>
              <a:spcBef>
                <a:spcPts val="600"/>
              </a:spcBef>
              <a:spcAft>
                <a:spcPts val="0"/>
              </a:spcAft>
              <a:buClr>
                <a:schemeClr val="dk2"/>
              </a:buClr>
              <a:buSzPts val="1400"/>
              <a:buNone/>
              <a:defRPr/>
            </a:lvl2pPr>
            <a:lvl3pPr marL="1371600" lvl="2" indent="-228600" algn="l" rtl="0">
              <a:lnSpc>
                <a:spcPct val="120000"/>
              </a:lnSpc>
              <a:spcBef>
                <a:spcPts val="600"/>
              </a:spcBef>
              <a:spcAft>
                <a:spcPts val="0"/>
              </a:spcAft>
              <a:buClr>
                <a:schemeClr val="dk2"/>
              </a:buClr>
              <a:buSzPts val="1400"/>
              <a:buNone/>
              <a:defRPr/>
            </a:lvl3pPr>
            <a:lvl4pPr marL="1828800" lvl="3" indent="-228600" algn="l" rtl="0">
              <a:lnSpc>
                <a:spcPct val="120000"/>
              </a:lnSpc>
              <a:spcBef>
                <a:spcPts val="600"/>
              </a:spcBef>
              <a:spcAft>
                <a:spcPts val="0"/>
              </a:spcAft>
              <a:buClr>
                <a:schemeClr val="dk2"/>
              </a:buClr>
              <a:buSzPts val="1400"/>
              <a:buNone/>
              <a:defRPr/>
            </a:lvl4pPr>
            <a:lvl5pPr marL="2286000" lvl="4" indent="-228600" algn="l" rtl="0">
              <a:lnSpc>
                <a:spcPct val="120000"/>
              </a:lnSpc>
              <a:spcBef>
                <a:spcPts val="600"/>
              </a:spcBef>
              <a:spcAft>
                <a:spcPts val="0"/>
              </a:spcAft>
              <a:buClr>
                <a:schemeClr val="dk2"/>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72" name="Google Shape;1172;p110"/>
          <p:cNvSpPr txBox="1">
            <a:spLocks noGrp="1"/>
          </p:cNvSpPr>
          <p:nvPr>
            <p:ph type="body" idx="2"/>
          </p:nvPr>
        </p:nvSpPr>
        <p:spPr>
          <a:xfrm>
            <a:off x="2476628" y="3536798"/>
            <a:ext cx="1657500" cy="2215200"/>
          </a:xfrm>
          <a:prstGeom prst="rect">
            <a:avLst/>
          </a:prstGeom>
          <a:noFill/>
          <a:ln>
            <a:noFill/>
          </a:ln>
        </p:spPr>
        <p:txBody>
          <a:bodyPr spcFirstLastPara="1" wrap="square" lIns="0" tIns="0" rIns="0" bIns="0" anchor="t" anchorCtr="0"/>
          <a:lstStyle>
            <a:lvl1pPr marL="457200" lvl="0" indent="-228600" algn="ctr" rtl="0">
              <a:lnSpc>
                <a:spcPct val="120000"/>
              </a:lnSpc>
              <a:spcBef>
                <a:spcPts val="1200"/>
              </a:spcBef>
              <a:spcAft>
                <a:spcPts val="0"/>
              </a:spcAft>
              <a:buSzPts val="1400"/>
              <a:buNone/>
              <a:defRPr sz="1400"/>
            </a:lvl1pPr>
            <a:lvl2pPr marL="914400" lvl="1" indent="-228600" algn="l" rtl="0">
              <a:lnSpc>
                <a:spcPct val="120000"/>
              </a:lnSpc>
              <a:spcBef>
                <a:spcPts val="600"/>
              </a:spcBef>
              <a:spcAft>
                <a:spcPts val="0"/>
              </a:spcAft>
              <a:buClr>
                <a:schemeClr val="dk2"/>
              </a:buClr>
              <a:buSzPts val="1400"/>
              <a:buNone/>
              <a:defRPr/>
            </a:lvl2pPr>
            <a:lvl3pPr marL="1371600" lvl="2" indent="-228600" algn="l" rtl="0">
              <a:lnSpc>
                <a:spcPct val="120000"/>
              </a:lnSpc>
              <a:spcBef>
                <a:spcPts val="600"/>
              </a:spcBef>
              <a:spcAft>
                <a:spcPts val="0"/>
              </a:spcAft>
              <a:buClr>
                <a:schemeClr val="dk2"/>
              </a:buClr>
              <a:buSzPts val="1400"/>
              <a:buNone/>
              <a:defRPr/>
            </a:lvl3pPr>
            <a:lvl4pPr marL="1828800" lvl="3" indent="-228600" algn="l" rtl="0">
              <a:lnSpc>
                <a:spcPct val="120000"/>
              </a:lnSpc>
              <a:spcBef>
                <a:spcPts val="600"/>
              </a:spcBef>
              <a:spcAft>
                <a:spcPts val="0"/>
              </a:spcAft>
              <a:buClr>
                <a:schemeClr val="dk2"/>
              </a:buClr>
              <a:buSzPts val="1400"/>
              <a:buNone/>
              <a:defRPr/>
            </a:lvl4pPr>
            <a:lvl5pPr marL="2286000" lvl="4" indent="-228600" algn="l" rtl="0">
              <a:lnSpc>
                <a:spcPct val="120000"/>
              </a:lnSpc>
              <a:spcBef>
                <a:spcPts val="600"/>
              </a:spcBef>
              <a:spcAft>
                <a:spcPts val="0"/>
              </a:spcAft>
              <a:buClr>
                <a:schemeClr val="dk2"/>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73" name="Google Shape;1173;p110"/>
          <p:cNvSpPr txBox="1">
            <a:spLocks noGrp="1"/>
          </p:cNvSpPr>
          <p:nvPr>
            <p:ph type="body" idx="3"/>
          </p:nvPr>
        </p:nvSpPr>
        <p:spPr>
          <a:xfrm>
            <a:off x="4343656" y="3536798"/>
            <a:ext cx="1657500" cy="2215200"/>
          </a:xfrm>
          <a:prstGeom prst="rect">
            <a:avLst/>
          </a:prstGeom>
          <a:noFill/>
          <a:ln>
            <a:noFill/>
          </a:ln>
        </p:spPr>
        <p:txBody>
          <a:bodyPr spcFirstLastPara="1" wrap="square" lIns="0" tIns="0" rIns="0" bIns="0" anchor="t" anchorCtr="0"/>
          <a:lstStyle>
            <a:lvl1pPr marL="457200" lvl="0" indent="-228600" algn="ctr" rtl="0">
              <a:lnSpc>
                <a:spcPct val="120000"/>
              </a:lnSpc>
              <a:spcBef>
                <a:spcPts val="1200"/>
              </a:spcBef>
              <a:spcAft>
                <a:spcPts val="0"/>
              </a:spcAft>
              <a:buSzPts val="1400"/>
              <a:buNone/>
              <a:defRPr sz="1400"/>
            </a:lvl1pPr>
            <a:lvl2pPr marL="914400" lvl="1" indent="-228600" algn="l" rtl="0">
              <a:lnSpc>
                <a:spcPct val="120000"/>
              </a:lnSpc>
              <a:spcBef>
                <a:spcPts val="600"/>
              </a:spcBef>
              <a:spcAft>
                <a:spcPts val="0"/>
              </a:spcAft>
              <a:buClr>
                <a:schemeClr val="dk2"/>
              </a:buClr>
              <a:buSzPts val="1400"/>
              <a:buNone/>
              <a:defRPr/>
            </a:lvl2pPr>
            <a:lvl3pPr marL="1371600" lvl="2" indent="-228600" algn="l" rtl="0">
              <a:lnSpc>
                <a:spcPct val="120000"/>
              </a:lnSpc>
              <a:spcBef>
                <a:spcPts val="600"/>
              </a:spcBef>
              <a:spcAft>
                <a:spcPts val="0"/>
              </a:spcAft>
              <a:buClr>
                <a:schemeClr val="dk2"/>
              </a:buClr>
              <a:buSzPts val="1400"/>
              <a:buNone/>
              <a:defRPr/>
            </a:lvl3pPr>
            <a:lvl4pPr marL="1828800" lvl="3" indent="-228600" algn="l" rtl="0">
              <a:lnSpc>
                <a:spcPct val="120000"/>
              </a:lnSpc>
              <a:spcBef>
                <a:spcPts val="600"/>
              </a:spcBef>
              <a:spcAft>
                <a:spcPts val="0"/>
              </a:spcAft>
              <a:buClr>
                <a:schemeClr val="dk2"/>
              </a:buClr>
              <a:buSzPts val="1400"/>
              <a:buNone/>
              <a:defRPr/>
            </a:lvl4pPr>
            <a:lvl5pPr marL="2286000" lvl="4" indent="-228600" algn="l" rtl="0">
              <a:lnSpc>
                <a:spcPct val="120000"/>
              </a:lnSpc>
              <a:spcBef>
                <a:spcPts val="600"/>
              </a:spcBef>
              <a:spcAft>
                <a:spcPts val="0"/>
              </a:spcAft>
              <a:buClr>
                <a:schemeClr val="dk2"/>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74" name="Google Shape;1174;p110"/>
          <p:cNvSpPr txBox="1">
            <a:spLocks noGrp="1"/>
          </p:cNvSpPr>
          <p:nvPr>
            <p:ph type="body" idx="4"/>
          </p:nvPr>
        </p:nvSpPr>
        <p:spPr>
          <a:xfrm>
            <a:off x="6210684" y="3536798"/>
            <a:ext cx="1657500" cy="2215200"/>
          </a:xfrm>
          <a:prstGeom prst="rect">
            <a:avLst/>
          </a:prstGeom>
          <a:noFill/>
          <a:ln>
            <a:noFill/>
          </a:ln>
        </p:spPr>
        <p:txBody>
          <a:bodyPr spcFirstLastPara="1" wrap="square" lIns="0" tIns="0" rIns="0" bIns="0" anchor="t" anchorCtr="0"/>
          <a:lstStyle>
            <a:lvl1pPr marL="457200" lvl="0" indent="-228600" algn="ctr" rtl="0">
              <a:lnSpc>
                <a:spcPct val="120000"/>
              </a:lnSpc>
              <a:spcBef>
                <a:spcPts val="1200"/>
              </a:spcBef>
              <a:spcAft>
                <a:spcPts val="0"/>
              </a:spcAft>
              <a:buSzPts val="1400"/>
              <a:buNone/>
              <a:defRPr sz="1400"/>
            </a:lvl1pPr>
            <a:lvl2pPr marL="914400" lvl="1" indent="-228600" algn="l" rtl="0">
              <a:lnSpc>
                <a:spcPct val="120000"/>
              </a:lnSpc>
              <a:spcBef>
                <a:spcPts val="600"/>
              </a:spcBef>
              <a:spcAft>
                <a:spcPts val="0"/>
              </a:spcAft>
              <a:buClr>
                <a:schemeClr val="dk2"/>
              </a:buClr>
              <a:buSzPts val="1400"/>
              <a:buNone/>
              <a:defRPr/>
            </a:lvl2pPr>
            <a:lvl3pPr marL="1371600" lvl="2" indent="-228600" algn="l" rtl="0">
              <a:lnSpc>
                <a:spcPct val="120000"/>
              </a:lnSpc>
              <a:spcBef>
                <a:spcPts val="600"/>
              </a:spcBef>
              <a:spcAft>
                <a:spcPts val="0"/>
              </a:spcAft>
              <a:buClr>
                <a:schemeClr val="dk2"/>
              </a:buClr>
              <a:buSzPts val="1400"/>
              <a:buNone/>
              <a:defRPr/>
            </a:lvl3pPr>
            <a:lvl4pPr marL="1828800" lvl="3" indent="-228600" algn="l" rtl="0">
              <a:lnSpc>
                <a:spcPct val="120000"/>
              </a:lnSpc>
              <a:spcBef>
                <a:spcPts val="600"/>
              </a:spcBef>
              <a:spcAft>
                <a:spcPts val="0"/>
              </a:spcAft>
              <a:buClr>
                <a:schemeClr val="dk2"/>
              </a:buClr>
              <a:buSzPts val="1400"/>
              <a:buNone/>
              <a:defRPr/>
            </a:lvl4pPr>
            <a:lvl5pPr marL="2286000" lvl="4" indent="-228600" algn="l" rtl="0">
              <a:lnSpc>
                <a:spcPct val="120000"/>
              </a:lnSpc>
              <a:spcBef>
                <a:spcPts val="600"/>
              </a:spcBef>
              <a:spcAft>
                <a:spcPts val="0"/>
              </a:spcAft>
              <a:buClr>
                <a:schemeClr val="dk2"/>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75" name="Google Shape;1175;p110"/>
          <p:cNvSpPr txBox="1">
            <a:spLocks noGrp="1"/>
          </p:cNvSpPr>
          <p:nvPr>
            <p:ph type="body" idx="5"/>
          </p:nvPr>
        </p:nvSpPr>
        <p:spPr>
          <a:xfrm>
            <a:off x="8077712" y="3536798"/>
            <a:ext cx="1657500" cy="2215200"/>
          </a:xfrm>
          <a:prstGeom prst="rect">
            <a:avLst/>
          </a:prstGeom>
          <a:noFill/>
          <a:ln>
            <a:noFill/>
          </a:ln>
        </p:spPr>
        <p:txBody>
          <a:bodyPr spcFirstLastPara="1" wrap="square" lIns="0" tIns="0" rIns="0" bIns="0" anchor="t" anchorCtr="0"/>
          <a:lstStyle>
            <a:lvl1pPr marL="457200" lvl="0" indent="-228600" algn="ctr" rtl="0">
              <a:lnSpc>
                <a:spcPct val="120000"/>
              </a:lnSpc>
              <a:spcBef>
                <a:spcPts val="1200"/>
              </a:spcBef>
              <a:spcAft>
                <a:spcPts val="0"/>
              </a:spcAft>
              <a:buSzPts val="1400"/>
              <a:buNone/>
              <a:defRPr sz="1400"/>
            </a:lvl1pPr>
            <a:lvl2pPr marL="914400" lvl="1" indent="-228600" algn="l" rtl="0">
              <a:lnSpc>
                <a:spcPct val="120000"/>
              </a:lnSpc>
              <a:spcBef>
                <a:spcPts val="600"/>
              </a:spcBef>
              <a:spcAft>
                <a:spcPts val="0"/>
              </a:spcAft>
              <a:buClr>
                <a:schemeClr val="dk2"/>
              </a:buClr>
              <a:buSzPts val="1400"/>
              <a:buNone/>
              <a:defRPr/>
            </a:lvl2pPr>
            <a:lvl3pPr marL="1371600" lvl="2" indent="-228600" algn="l" rtl="0">
              <a:lnSpc>
                <a:spcPct val="120000"/>
              </a:lnSpc>
              <a:spcBef>
                <a:spcPts val="600"/>
              </a:spcBef>
              <a:spcAft>
                <a:spcPts val="0"/>
              </a:spcAft>
              <a:buClr>
                <a:schemeClr val="dk2"/>
              </a:buClr>
              <a:buSzPts val="1400"/>
              <a:buNone/>
              <a:defRPr/>
            </a:lvl3pPr>
            <a:lvl4pPr marL="1828800" lvl="3" indent="-228600" algn="l" rtl="0">
              <a:lnSpc>
                <a:spcPct val="120000"/>
              </a:lnSpc>
              <a:spcBef>
                <a:spcPts val="600"/>
              </a:spcBef>
              <a:spcAft>
                <a:spcPts val="0"/>
              </a:spcAft>
              <a:buClr>
                <a:schemeClr val="dk2"/>
              </a:buClr>
              <a:buSzPts val="1400"/>
              <a:buNone/>
              <a:defRPr/>
            </a:lvl4pPr>
            <a:lvl5pPr marL="2286000" lvl="4" indent="-228600" algn="l" rtl="0">
              <a:lnSpc>
                <a:spcPct val="120000"/>
              </a:lnSpc>
              <a:spcBef>
                <a:spcPts val="600"/>
              </a:spcBef>
              <a:spcAft>
                <a:spcPts val="0"/>
              </a:spcAft>
              <a:buClr>
                <a:schemeClr val="dk2"/>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76" name="Google Shape;1176;p110"/>
          <p:cNvSpPr txBox="1">
            <a:spLocks noGrp="1"/>
          </p:cNvSpPr>
          <p:nvPr>
            <p:ph type="body" idx="6"/>
          </p:nvPr>
        </p:nvSpPr>
        <p:spPr>
          <a:xfrm>
            <a:off x="9944738" y="3536798"/>
            <a:ext cx="1657500" cy="2215200"/>
          </a:xfrm>
          <a:prstGeom prst="rect">
            <a:avLst/>
          </a:prstGeom>
          <a:noFill/>
          <a:ln>
            <a:noFill/>
          </a:ln>
        </p:spPr>
        <p:txBody>
          <a:bodyPr spcFirstLastPara="1" wrap="square" lIns="0" tIns="0" rIns="0" bIns="0" anchor="t" anchorCtr="0"/>
          <a:lstStyle>
            <a:lvl1pPr marL="457200" lvl="0" indent="-228600" algn="ctr" rtl="0">
              <a:lnSpc>
                <a:spcPct val="120000"/>
              </a:lnSpc>
              <a:spcBef>
                <a:spcPts val="1200"/>
              </a:spcBef>
              <a:spcAft>
                <a:spcPts val="0"/>
              </a:spcAft>
              <a:buSzPts val="1400"/>
              <a:buNone/>
              <a:defRPr sz="1400"/>
            </a:lvl1pPr>
            <a:lvl2pPr marL="914400" lvl="1" indent="-228600" algn="l" rtl="0">
              <a:lnSpc>
                <a:spcPct val="120000"/>
              </a:lnSpc>
              <a:spcBef>
                <a:spcPts val="600"/>
              </a:spcBef>
              <a:spcAft>
                <a:spcPts val="0"/>
              </a:spcAft>
              <a:buClr>
                <a:schemeClr val="dk2"/>
              </a:buClr>
              <a:buSzPts val="1400"/>
              <a:buNone/>
              <a:defRPr/>
            </a:lvl2pPr>
            <a:lvl3pPr marL="1371600" lvl="2" indent="-228600" algn="l" rtl="0">
              <a:lnSpc>
                <a:spcPct val="120000"/>
              </a:lnSpc>
              <a:spcBef>
                <a:spcPts val="600"/>
              </a:spcBef>
              <a:spcAft>
                <a:spcPts val="0"/>
              </a:spcAft>
              <a:buClr>
                <a:schemeClr val="dk2"/>
              </a:buClr>
              <a:buSzPts val="1400"/>
              <a:buNone/>
              <a:defRPr/>
            </a:lvl3pPr>
            <a:lvl4pPr marL="1828800" lvl="3" indent="-228600" algn="l" rtl="0">
              <a:lnSpc>
                <a:spcPct val="120000"/>
              </a:lnSpc>
              <a:spcBef>
                <a:spcPts val="600"/>
              </a:spcBef>
              <a:spcAft>
                <a:spcPts val="0"/>
              </a:spcAft>
              <a:buClr>
                <a:schemeClr val="dk2"/>
              </a:buClr>
              <a:buSzPts val="1400"/>
              <a:buNone/>
              <a:defRPr/>
            </a:lvl4pPr>
            <a:lvl5pPr marL="2286000" lvl="4" indent="-228600" algn="l" rtl="0">
              <a:lnSpc>
                <a:spcPct val="120000"/>
              </a:lnSpc>
              <a:spcBef>
                <a:spcPts val="600"/>
              </a:spcBef>
              <a:spcAft>
                <a:spcPts val="0"/>
              </a:spcAft>
              <a:buClr>
                <a:schemeClr val="dk2"/>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70" name="Google Shape;1170;p110"/>
          <p:cNvSpPr/>
          <p:nvPr/>
        </p:nvSpPr>
        <p:spPr>
          <a:xfrm>
            <a:off x="860648" y="2768051"/>
            <a:ext cx="1155254" cy="393700"/>
          </a:xfrm>
          <a:custGeom>
            <a:avLst/>
            <a:gdLst/>
            <a:ahLst/>
            <a:cxnLst/>
            <a:rect l="l" t="t" r="r" b="b"/>
            <a:pathLst>
              <a:path w="1155254" h="393700" extrusionOk="0">
                <a:moveTo>
                  <a:pt x="1155254" y="0"/>
                </a:moveTo>
                <a:lnTo>
                  <a:pt x="1151024" y="13627"/>
                </a:lnTo>
                <a:cubicBezTo>
                  <a:pt x="1056553" y="236980"/>
                  <a:pt x="835392" y="393700"/>
                  <a:pt x="577627" y="393700"/>
                </a:cubicBezTo>
                <a:cubicBezTo>
                  <a:pt x="319862" y="393700"/>
                  <a:pt x="98701" y="236980"/>
                  <a:pt x="4230" y="13627"/>
                </a:cubicBezTo>
                <a:lnTo>
                  <a:pt x="0" y="0"/>
                </a:lnTo>
              </a:path>
            </a:pathLst>
          </a:custGeom>
          <a:noFill/>
          <a:ln w="19050" cap="rnd" cmpd="sng">
            <a:solidFill>
              <a:schemeClr val="lt2"/>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77" name="Google Shape;1177;p110"/>
          <p:cNvSpPr/>
          <p:nvPr/>
        </p:nvSpPr>
        <p:spPr>
          <a:xfrm>
            <a:off x="2727676" y="2768051"/>
            <a:ext cx="1155254" cy="393700"/>
          </a:xfrm>
          <a:custGeom>
            <a:avLst/>
            <a:gdLst/>
            <a:ahLst/>
            <a:cxnLst/>
            <a:rect l="l" t="t" r="r" b="b"/>
            <a:pathLst>
              <a:path w="1155254" h="393700" extrusionOk="0">
                <a:moveTo>
                  <a:pt x="1155254" y="0"/>
                </a:moveTo>
                <a:lnTo>
                  <a:pt x="1151024" y="13627"/>
                </a:lnTo>
                <a:cubicBezTo>
                  <a:pt x="1056553" y="236980"/>
                  <a:pt x="835392" y="393700"/>
                  <a:pt x="577627" y="393700"/>
                </a:cubicBezTo>
                <a:cubicBezTo>
                  <a:pt x="319862" y="393700"/>
                  <a:pt x="98701" y="236980"/>
                  <a:pt x="4230" y="13627"/>
                </a:cubicBezTo>
                <a:lnTo>
                  <a:pt x="0" y="0"/>
                </a:lnTo>
              </a:path>
            </a:pathLst>
          </a:custGeom>
          <a:noFill/>
          <a:ln w="19050" cap="rnd" cmpd="sng">
            <a:solidFill>
              <a:schemeClr val="lt2"/>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78" name="Google Shape;1178;p110"/>
          <p:cNvSpPr/>
          <p:nvPr/>
        </p:nvSpPr>
        <p:spPr>
          <a:xfrm>
            <a:off x="4594704" y="2768051"/>
            <a:ext cx="1155254" cy="393700"/>
          </a:xfrm>
          <a:custGeom>
            <a:avLst/>
            <a:gdLst/>
            <a:ahLst/>
            <a:cxnLst/>
            <a:rect l="l" t="t" r="r" b="b"/>
            <a:pathLst>
              <a:path w="1155254" h="393700" extrusionOk="0">
                <a:moveTo>
                  <a:pt x="1155254" y="0"/>
                </a:moveTo>
                <a:lnTo>
                  <a:pt x="1151024" y="13627"/>
                </a:lnTo>
                <a:cubicBezTo>
                  <a:pt x="1056553" y="236980"/>
                  <a:pt x="835392" y="393700"/>
                  <a:pt x="577627" y="393700"/>
                </a:cubicBezTo>
                <a:cubicBezTo>
                  <a:pt x="319862" y="393700"/>
                  <a:pt x="98701" y="236980"/>
                  <a:pt x="4230" y="13627"/>
                </a:cubicBezTo>
                <a:lnTo>
                  <a:pt x="0" y="0"/>
                </a:lnTo>
              </a:path>
            </a:pathLst>
          </a:custGeom>
          <a:noFill/>
          <a:ln w="19050" cap="rnd" cmpd="sng">
            <a:solidFill>
              <a:schemeClr val="lt2"/>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79" name="Google Shape;1179;p110"/>
          <p:cNvSpPr/>
          <p:nvPr/>
        </p:nvSpPr>
        <p:spPr>
          <a:xfrm>
            <a:off x="6461732" y="2768051"/>
            <a:ext cx="1155254" cy="393700"/>
          </a:xfrm>
          <a:custGeom>
            <a:avLst/>
            <a:gdLst/>
            <a:ahLst/>
            <a:cxnLst/>
            <a:rect l="l" t="t" r="r" b="b"/>
            <a:pathLst>
              <a:path w="1155254" h="393700" extrusionOk="0">
                <a:moveTo>
                  <a:pt x="1155254" y="0"/>
                </a:moveTo>
                <a:lnTo>
                  <a:pt x="1151024" y="13627"/>
                </a:lnTo>
                <a:cubicBezTo>
                  <a:pt x="1056553" y="236980"/>
                  <a:pt x="835392" y="393700"/>
                  <a:pt x="577627" y="393700"/>
                </a:cubicBezTo>
                <a:cubicBezTo>
                  <a:pt x="319862" y="393700"/>
                  <a:pt x="98701" y="236980"/>
                  <a:pt x="4230" y="13627"/>
                </a:cubicBezTo>
                <a:lnTo>
                  <a:pt x="0" y="0"/>
                </a:lnTo>
              </a:path>
            </a:pathLst>
          </a:custGeom>
          <a:noFill/>
          <a:ln w="19050" cap="rnd" cmpd="sng">
            <a:solidFill>
              <a:schemeClr val="lt2"/>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0" name="Google Shape;1180;p110"/>
          <p:cNvSpPr/>
          <p:nvPr/>
        </p:nvSpPr>
        <p:spPr>
          <a:xfrm>
            <a:off x="8328760" y="2768051"/>
            <a:ext cx="1155254" cy="393700"/>
          </a:xfrm>
          <a:custGeom>
            <a:avLst/>
            <a:gdLst/>
            <a:ahLst/>
            <a:cxnLst/>
            <a:rect l="l" t="t" r="r" b="b"/>
            <a:pathLst>
              <a:path w="1155254" h="393700" extrusionOk="0">
                <a:moveTo>
                  <a:pt x="1155254" y="0"/>
                </a:moveTo>
                <a:lnTo>
                  <a:pt x="1151024" y="13627"/>
                </a:lnTo>
                <a:cubicBezTo>
                  <a:pt x="1056553" y="236980"/>
                  <a:pt x="835392" y="393700"/>
                  <a:pt x="577627" y="393700"/>
                </a:cubicBezTo>
                <a:cubicBezTo>
                  <a:pt x="319862" y="393700"/>
                  <a:pt x="98701" y="236980"/>
                  <a:pt x="4230" y="13627"/>
                </a:cubicBezTo>
                <a:lnTo>
                  <a:pt x="0" y="0"/>
                </a:lnTo>
              </a:path>
            </a:pathLst>
          </a:custGeom>
          <a:noFill/>
          <a:ln w="19050" cap="rnd" cmpd="sng">
            <a:solidFill>
              <a:schemeClr val="lt2"/>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1" name="Google Shape;1181;p110"/>
          <p:cNvSpPr/>
          <p:nvPr/>
        </p:nvSpPr>
        <p:spPr>
          <a:xfrm>
            <a:off x="10195786" y="2768051"/>
            <a:ext cx="1155254" cy="393700"/>
          </a:xfrm>
          <a:custGeom>
            <a:avLst/>
            <a:gdLst/>
            <a:ahLst/>
            <a:cxnLst/>
            <a:rect l="l" t="t" r="r" b="b"/>
            <a:pathLst>
              <a:path w="1155254" h="393700" extrusionOk="0">
                <a:moveTo>
                  <a:pt x="1155254" y="0"/>
                </a:moveTo>
                <a:lnTo>
                  <a:pt x="1151024" y="13627"/>
                </a:lnTo>
                <a:cubicBezTo>
                  <a:pt x="1056553" y="236980"/>
                  <a:pt x="835392" y="393700"/>
                  <a:pt x="577627" y="393700"/>
                </a:cubicBezTo>
                <a:cubicBezTo>
                  <a:pt x="319862" y="393700"/>
                  <a:pt x="98701" y="236980"/>
                  <a:pt x="4230" y="13627"/>
                </a:cubicBezTo>
                <a:lnTo>
                  <a:pt x="0" y="0"/>
                </a:lnTo>
              </a:path>
            </a:pathLst>
          </a:custGeom>
          <a:noFill/>
          <a:ln w="19050" cap="rnd" cmpd="sng">
            <a:solidFill>
              <a:schemeClr val="lt2"/>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182" name="Google Shape;1182;p110"/>
          <p:cNvCxnSpPr>
            <a:stCxn id="1170" idx="0"/>
          </p:cNvCxnSpPr>
          <p:nvPr/>
        </p:nvCxnSpPr>
        <p:spPr>
          <a:xfrm>
            <a:off x="2015902" y="2768051"/>
            <a:ext cx="711900" cy="0"/>
          </a:xfrm>
          <a:prstGeom prst="straightConnector1">
            <a:avLst/>
          </a:prstGeom>
          <a:noFill/>
          <a:ln w="19050" cap="rnd" cmpd="sng">
            <a:solidFill>
              <a:schemeClr val="lt2"/>
            </a:solidFill>
            <a:prstDash val="dot"/>
            <a:round/>
            <a:headEnd type="none" w="sm" len="sm"/>
            <a:tailEnd type="none" w="sm" len="sm"/>
          </a:ln>
        </p:spPr>
      </p:cxnSp>
      <p:cxnSp>
        <p:nvCxnSpPr>
          <p:cNvPr id="1183" name="Google Shape;1183;p110"/>
          <p:cNvCxnSpPr/>
          <p:nvPr/>
        </p:nvCxnSpPr>
        <p:spPr>
          <a:xfrm>
            <a:off x="3882930" y="2768051"/>
            <a:ext cx="711900" cy="0"/>
          </a:xfrm>
          <a:prstGeom prst="straightConnector1">
            <a:avLst/>
          </a:prstGeom>
          <a:noFill/>
          <a:ln w="19050" cap="rnd" cmpd="sng">
            <a:solidFill>
              <a:schemeClr val="lt2"/>
            </a:solidFill>
            <a:prstDash val="dot"/>
            <a:round/>
            <a:headEnd type="none" w="sm" len="sm"/>
            <a:tailEnd type="none" w="sm" len="sm"/>
          </a:ln>
        </p:spPr>
      </p:cxnSp>
      <p:cxnSp>
        <p:nvCxnSpPr>
          <p:cNvPr id="1184" name="Google Shape;1184;p110"/>
          <p:cNvCxnSpPr/>
          <p:nvPr/>
        </p:nvCxnSpPr>
        <p:spPr>
          <a:xfrm>
            <a:off x="5749958" y="2768051"/>
            <a:ext cx="711900" cy="0"/>
          </a:xfrm>
          <a:prstGeom prst="straightConnector1">
            <a:avLst/>
          </a:prstGeom>
          <a:noFill/>
          <a:ln w="19050" cap="rnd" cmpd="sng">
            <a:solidFill>
              <a:schemeClr val="lt2"/>
            </a:solidFill>
            <a:prstDash val="dot"/>
            <a:round/>
            <a:headEnd type="none" w="sm" len="sm"/>
            <a:tailEnd type="none" w="sm" len="sm"/>
          </a:ln>
        </p:spPr>
      </p:cxnSp>
      <p:cxnSp>
        <p:nvCxnSpPr>
          <p:cNvPr id="1185" name="Google Shape;1185;p110"/>
          <p:cNvCxnSpPr/>
          <p:nvPr/>
        </p:nvCxnSpPr>
        <p:spPr>
          <a:xfrm>
            <a:off x="7616986" y="2768051"/>
            <a:ext cx="711900" cy="0"/>
          </a:xfrm>
          <a:prstGeom prst="straightConnector1">
            <a:avLst/>
          </a:prstGeom>
          <a:noFill/>
          <a:ln w="19050" cap="rnd" cmpd="sng">
            <a:solidFill>
              <a:schemeClr val="lt2"/>
            </a:solidFill>
            <a:prstDash val="dot"/>
            <a:round/>
            <a:headEnd type="none" w="sm" len="sm"/>
            <a:tailEnd type="none" w="sm" len="sm"/>
          </a:ln>
        </p:spPr>
      </p:cxnSp>
      <p:cxnSp>
        <p:nvCxnSpPr>
          <p:cNvPr id="1186" name="Google Shape;1186;p110"/>
          <p:cNvCxnSpPr/>
          <p:nvPr/>
        </p:nvCxnSpPr>
        <p:spPr>
          <a:xfrm>
            <a:off x="9484012" y="2768051"/>
            <a:ext cx="711900" cy="0"/>
          </a:xfrm>
          <a:prstGeom prst="straightConnector1">
            <a:avLst/>
          </a:prstGeom>
          <a:noFill/>
          <a:ln w="19050" cap="rnd" cmpd="sng">
            <a:solidFill>
              <a:schemeClr val="lt2"/>
            </a:solidFill>
            <a:prstDash val="dot"/>
            <a:round/>
            <a:headEnd type="none" w="sm" len="sm"/>
            <a:tailEnd type="none" w="sm" len="sm"/>
          </a:ln>
        </p:spPr>
      </p:cxnSp>
      <p:cxnSp>
        <p:nvCxnSpPr>
          <p:cNvPr id="1187" name="Google Shape;1187;p110"/>
          <p:cNvCxnSpPr>
            <a:stCxn id="1181" idx="0"/>
          </p:cNvCxnSpPr>
          <p:nvPr/>
        </p:nvCxnSpPr>
        <p:spPr>
          <a:xfrm>
            <a:off x="11351040" y="2768051"/>
            <a:ext cx="840900" cy="0"/>
          </a:xfrm>
          <a:prstGeom prst="straightConnector1">
            <a:avLst/>
          </a:prstGeom>
          <a:noFill/>
          <a:ln w="19050" cap="rnd" cmpd="sng">
            <a:solidFill>
              <a:schemeClr val="lt2"/>
            </a:solidFill>
            <a:prstDash val="dot"/>
            <a:round/>
            <a:headEnd type="none" w="sm" len="sm"/>
            <a:tailEnd type="none" w="sm" len="sm"/>
          </a:ln>
        </p:spPr>
      </p:cxnSp>
      <p:sp>
        <p:nvSpPr>
          <p:cNvPr id="1188" name="Google Shape;1188;p110"/>
          <p:cNvSpPr>
            <a:spLocks noGrp="1"/>
          </p:cNvSpPr>
          <p:nvPr>
            <p:ph type="body" idx="7"/>
          </p:nvPr>
        </p:nvSpPr>
        <p:spPr>
          <a:xfrm>
            <a:off x="923925" y="2027733"/>
            <a:ext cx="1026000" cy="1026000"/>
          </a:xfrm>
          <a:prstGeom prst="ellipse">
            <a:avLst/>
          </a:prstGeom>
          <a:solidFill>
            <a:srgbClr val="F2F2F2"/>
          </a:solid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2200"/>
              <a:buNone/>
              <a:defRPr sz="2200">
                <a:solidFill>
                  <a:schemeClr val="lt2"/>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89" name="Google Shape;1189;p110"/>
          <p:cNvSpPr>
            <a:spLocks noGrp="1"/>
          </p:cNvSpPr>
          <p:nvPr>
            <p:ph type="body" idx="8"/>
          </p:nvPr>
        </p:nvSpPr>
        <p:spPr>
          <a:xfrm>
            <a:off x="2793585" y="2027733"/>
            <a:ext cx="1026000" cy="1026000"/>
          </a:xfrm>
          <a:prstGeom prst="ellipse">
            <a:avLst/>
          </a:prstGeom>
          <a:solidFill>
            <a:srgbClr val="F2F2F2"/>
          </a:solid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2200"/>
              <a:buNone/>
              <a:defRPr sz="2200">
                <a:solidFill>
                  <a:schemeClr val="lt2"/>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90" name="Google Shape;1190;p110"/>
          <p:cNvSpPr>
            <a:spLocks noGrp="1"/>
          </p:cNvSpPr>
          <p:nvPr>
            <p:ph type="body" idx="9"/>
          </p:nvPr>
        </p:nvSpPr>
        <p:spPr>
          <a:xfrm>
            <a:off x="4660613" y="2027733"/>
            <a:ext cx="1026000" cy="1026000"/>
          </a:xfrm>
          <a:prstGeom prst="ellipse">
            <a:avLst/>
          </a:prstGeom>
          <a:solidFill>
            <a:srgbClr val="F2F2F2"/>
          </a:solid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2200"/>
              <a:buNone/>
              <a:defRPr sz="2200">
                <a:solidFill>
                  <a:schemeClr val="lt2"/>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91" name="Google Shape;1191;p110"/>
          <p:cNvSpPr>
            <a:spLocks noGrp="1"/>
          </p:cNvSpPr>
          <p:nvPr>
            <p:ph type="body" idx="13"/>
          </p:nvPr>
        </p:nvSpPr>
        <p:spPr>
          <a:xfrm>
            <a:off x="6527641" y="2027733"/>
            <a:ext cx="1026000" cy="1026000"/>
          </a:xfrm>
          <a:prstGeom prst="ellipse">
            <a:avLst/>
          </a:prstGeom>
          <a:solidFill>
            <a:srgbClr val="F2F2F2"/>
          </a:solid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2200"/>
              <a:buNone/>
              <a:defRPr sz="2200">
                <a:solidFill>
                  <a:schemeClr val="lt2"/>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92" name="Google Shape;1192;p110"/>
          <p:cNvSpPr>
            <a:spLocks noGrp="1"/>
          </p:cNvSpPr>
          <p:nvPr>
            <p:ph type="body" idx="14"/>
          </p:nvPr>
        </p:nvSpPr>
        <p:spPr>
          <a:xfrm>
            <a:off x="8394669" y="2027733"/>
            <a:ext cx="1026000" cy="1026000"/>
          </a:xfrm>
          <a:prstGeom prst="ellipse">
            <a:avLst/>
          </a:prstGeom>
          <a:solidFill>
            <a:srgbClr val="F2F2F2"/>
          </a:solid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2200"/>
              <a:buNone/>
              <a:defRPr sz="2200">
                <a:solidFill>
                  <a:schemeClr val="lt2"/>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93" name="Google Shape;1193;p110"/>
          <p:cNvSpPr>
            <a:spLocks noGrp="1"/>
          </p:cNvSpPr>
          <p:nvPr>
            <p:ph type="body" idx="15"/>
          </p:nvPr>
        </p:nvSpPr>
        <p:spPr>
          <a:xfrm>
            <a:off x="10261697" y="2027733"/>
            <a:ext cx="1026000" cy="1026000"/>
          </a:xfrm>
          <a:prstGeom prst="ellipse">
            <a:avLst/>
          </a:prstGeom>
          <a:solidFill>
            <a:srgbClr val="F2F2F2"/>
          </a:solidFill>
          <a:ln>
            <a:noFill/>
          </a:ln>
        </p:spPr>
        <p:txBody>
          <a:bodyPr spcFirstLastPara="1" wrap="square" lIns="0" tIns="0" rIns="0" bIns="0" anchor="ctr" anchorCtr="0"/>
          <a:lstStyle>
            <a:lvl1pPr marL="457200" lvl="0" indent="-228600" algn="ctr" rtl="0">
              <a:lnSpc>
                <a:spcPct val="100000"/>
              </a:lnSpc>
              <a:spcBef>
                <a:spcPts val="1200"/>
              </a:spcBef>
              <a:spcAft>
                <a:spcPts val="0"/>
              </a:spcAft>
              <a:buSzPts val="2200"/>
              <a:buNone/>
              <a:defRPr sz="2200">
                <a:solidFill>
                  <a:schemeClr val="lt2"/>
                </a:solidFill>
                <a:latin typeface="Arial"/>
                <a:ea typeface="Arial"/>
                <a:cs typeface="Arial"/>
                <a:sym typeface="Arial"/>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112743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Device mock up slide_Laptop">
  <p:cSld name="Device mock up slide_Laptop">
    <p:spTree>
      <p:nvGrpSpPr>
        <p:cNvPr id="1" name="Shape 1194"/>
        <p:cNvGrpSpPr/>
        <p:nvPr/>
      </p:nvGrpSpPr>
      <p:grpSpPr>
        <a:xfrm>
          <a:off x="0" y="0"/>
          <a:ext cx="0" cy="0"/>
          <a:chOff x="0" y="0"/>
          <a:chExt cx="0" cy="0"/>
        </a:xfrm>
      </p:grpSpPr>
      <p:pic>
        <p:nvPicPr>
          <p:cNvPr id="1195" name="Google Shape;1195;p111"/>
          <p:cNvPicPr preferRelativeResize="0"/>
          <p:nvPr/>
        </p:nvPicPr>
        <p:blipFill rotWithShape="1">
          <a:blip r:embed="rId2">
            <a:alphaModFix/>
          </a:blip>
          <a:srcRect/>
          <a:stretch/>
        </p:blipFill>
        <p:spPr>
          <a:xfrm>
            <a:off x="4092488" y="759925"/>
            <a:ext cx="9257698" cy="5431324"/>
          </a:xfrm>
          <a:prstGeom prst="rect">
            <a:avLst/>
          </a:prstGeom>
          <a:noFill/>
          <a:ln>
            <a:noFill/>
          </a:ln>
        </p:spPr>
      </p:pic>
      <p:sp>
        <p:nvSpPr>
          <p:cNvPr id="1196" name="Google Shape;1196;p111"/>
          <p:cNvSpPr>
            <a:spLocks noGrp="1"/>
          </p:cNvSpPr>
          <p:nvPr>
            <p:ph type="pic" idx="2"/>
          </p:nvPr>
        </p:nvSpPr>
        <p:spPr>
          <a:xfrm>
            <a:off x="5257316" y="1180629"/>
            <a:ext cx="6934800" cy="4325400"/>
          </a:xfrm>
          <a:prstGeom prst="rect">
            <a:avLst/>
          </a:prstGeom>
          <a:solidFill>
            <a:schemeClr val="lt1"/>
          </a:solidFill>
          <a:ln>
            <a:noFill/>
          </a:ln>
        </p:spPr>
        <p:txBody>
          <a:bodyPr spcFirstLastPara="1" wrap="square" lIns="0" tIns="91425" rIns="0" bIns="1371600" anchor="ctr" anchorCtr="0"/>
          <a:lstStyle>
            <a:lvl1pPr marR="0" lvl="0" algn="ctr" rtl="0">
              <a:lnSpc>
                <a:spcPct val="120000"/>
              </a:lnSpc>
              <a:spcBef>
                <a:spcPts val="1200"/>
              </a:spcBef>
              <a:spcAft>
                <a:spcPts val="0"/>
              </a:spcAft>
              <a:buClr>
                <a:schemeClr val="accent1"/>
              </a:buClr>
              <a:buSzPts val="1600"/>
              <a:buFont typeface="Arial"/>
              <a:buNone/>
              <a:defRPr sz="1600" b="0" i="0" u="none" strike="noStrike" cap="none">
                <a:solidFill>
                  <a:schemeClr val="lt2"/>
                </a:solidFill>
                <a:latin typeface="Arial"/>
                <a:ea typeface="Arial"/>
                <a:cs typeface="Arial"/>
                <a:sym typeface="Arial"/>
              </a:defRPr>
            </a:lvl1pPr>
            <a:lvl2pPr marR="0" lvl="1" algn="l" rtl="0">
              <a:lnSpc>
                <a:spcPct val="120000"/>
              </a:lnSpc>
              <a:spcBef>
                <a:spcPts val="600"/>
              </a:spcBef>
              <a:spcAft>
                <a:spcPts val="0"/>
              </a:spcAft>
              <a:buClr>
                <a:schemeClr val="dk2"/>
              </a:buClr>
              <a:buSzPts val="1400"/>
              <a:buFont typeface="Avenir"/>
              <a:buChar char="–"/>
              <a:defRPr sz="1400" b="0" i="0" u="none" strike="noStrike" cap="none">
                <a:solidFill>
                  <a:schemeClr val="dk2"/>
                </a:solidFill>
                <a:latin typeface="Arial"/>
                <a:ea typeface="Arial"/>
                <a:cs typeface="Arial"/>
                <a:sym typeface="Arial"/>
              </a:defRPr>
            </a:lvl2pPr>
            <a:lvl3pPr marR="0" lvl="2"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R="0" lvl="3" algn="l" rtl="0">
              <a:lnSpc>
                <a:spcPct val="120000"/>
              </a:lnSpc>
              <a:spcBef>
                <a:spcPts val="600"/>
              </a:spcBef>
              <a:spcAft>
                <a:spcPts val="0"/>
              </a:spcAft>
              <a:buClr>
                <a:schemeClr val="dk2"/>
              </a:buClr>
              <a:buSzPts val="1400"/>
              <a:buFont typeface="Courier New"/>
              <a:buChar char="o"/>
              <a:defRPr sz="1400" b="0" i="0" u="none" strike="noStrike" cap="none">
                <a:solidFill>
                  <a:schemeClr val="dk2"/>
                </a:solidFill>
                <a:latin typeface="Arial"/>
                <a:ea typeface="Arial"/>
                <a:cs typeface="Arial"/>
                <a:sym typeface="Arial"/>
              </a:defRPr>
            </a:lvl4pPr>
            <a:lvl5pPr marR="0" lvl="4"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97" name="Google Shape;1197;p111"/>
          <p:cNvSpPr txBox="1">
            <a:spLocks noGrp="1"/>
          </p:cNvSpPr>
          <p:nvPr>
            <p:ph type="title"/>
          </p:nvPr>
        </p:nvSpPr>
        <p:spPr>
          <a:xfrm>
            <a:off x="609600" y="387148"/>
            <a:ext cx="4239900" cy="6156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lt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98" name="Google Shape;1198;p111"/>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99" name="Google Shape;1199;p111"/>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r>
              <a:rPr lang="en-US"/>
              <a:t>| </a:t>
            </a:r>
            <a:fld id="{00000000-1234-1234-1234-123412341234}" type="slidenum">
              <a:rPr lang="en-US"/>
              <a:t>‹#›</a:t>
            </a:fld>
            <a:endParaRPr/>
          </a:p>
        </p:txBody>
      </p:sp>
      <p:sp>
        <p:nvSpPr>
          <p:cNvPr id="1200" name="Google Shape;1200;p111"/>
          <p:cNvSpPr txBox="1">
            <a:spLocks noGrp="1"/>
          </p:cNvSpPr>
          <p:nvPr>
            <p:ph type="body" idx="1"/>
          </p:nvPr>
        </p:nvSpPr>
        <p:spPr>
          <a:xfrm>
            <a:off x="609600" y="1972164"/>
            <a:ext cx="2933700" cy="4123800"/>
          </a:xfrm>
          <a:prstGeom prst="rect">
            <a:avLst/>
          </a:prstGeom>
          <a:noFill/>
          <a:ln>
            <a:noFill/>
          </a:ln>
        </p:spPr>
        <p:txBody>
          <a:bodyPr spcFirstLastPara="1" wrap="square" lIns="0" tIns="0" rIns="0" bIns="0" anchor="t" anchorCtr="0"/>
          <a:lstStyle>
            <a:lvl1pPr marL="457200" lvl="0" indent="-228600" algn="l" rtl="0">
              <a:lnSpc>
                <a:spcPct val="120000"/>
              </a:lnSpc>
              <a:spcBef>
                <a:spcPts val="1200"/>
              </a:spcBef>
              <a:spcAft>
                <a:spcPts val="0"/>
              </a:spcAft>
              <a:buSzPts val="1600"/>
              <a:buNone/>
              <a:defRPr/>
            </a:lvl1pPr>
            <a:lvl2pPr marL="914400" lvl="1" indent="-228600" algn="l" rtl="0">
              <a:lnSpc>
                <a:spcPct val="120000"/>
              </a:lnSpc>
              <a:spcBef>
                <a:spcPts val="600"/>
              </a:spcBef>
              <a:spcAft>
                <a:spcPts val="0"/>
              </a:spcAft>
              <a:buClr>
                <a:schemeClr val="dk2"/>
              </a:buClr>
              <a:buSzPts val="1400"/>
              <a:buNone/>
              <a:defRPr/>
            </a:lvl2pPr>
            <a:lvl3pPr marL="1371600" lvl="2" indent="-228600" algn="l" rtl="0">
              <a:lnSpc>
                <a:spcPct val="120000"/>
              </a:lnSpc>
              <a:spcBef>
                <a:spcPts val="600"/>
              </a:spcBef>
              <a:spcAft>
                <a:spcPts val="0"/>
              </a:spcAft>
              <a:buClr>
                <a:schemeClr val="dk2"/>
              </a:buClr>
              <a:buSzPts val="1400"/>
              <a:buNone/>
              <a:defRPr/>
            </a:lvl3pPr>
            <a:lvl4pPr marL="1828800" lvl="3" indent="-228600" algn="l" rtl="0">
              <a:lnSpc>
                <a:spcPct val="120000"/>
              </a:lnSpc>
              <a:spcBef>
                <a:spcPts val="600"/>
              </a:spcBef>
              <a:spcAft>
                <a:spcPts val="0"/>
              </a:spcAft>
              <a:buClr>
                <a:schemeClr val="dk2"/>
              </a:buClr>
              <a:buSzPts val="1400"/>
              <a:buNone/>
              <a:defRPr/>
            </a:lvl4pPr>
            <a:lvl5pPr marL="2286000" lvl="4" indent="-228600" algn="l" rtl="0">
              <a:lnSpc>
                <a:spcPct val="120000"/>
              </a:lnSpc>
              <a:spcBef>
                <a:spcPts val="600"/>
              </a:spcBef>
              <a:spcAft>
                <a:spcPts val="0"/>
              </a:spcAft>
              <a:buClr>
                <a:schemeClr val="dk2"/>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8210591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_Device mock up slide_Mobile">
  <p:cSld name="1_Device mock up slide_Mobile">
    <p:spTree>
      <p:nvGrpSpPr>
        <p:cNvPr id="1" name="Shape 1201"/>
        <p:cNvGrpSpPr/>
        <p:nvPr/>
      </p:nvGrpSpPr>
      <p:grpSpPr>
        <a:xfrm>
          <a:off x="0" y="0"/>
          <a:ext cx="0" cy="0"/>
          <a:chOff x="0" y="0"/>
          <a:chExt cx="0" cy="0"/>
        </a:xfrm>
      </p:grpSpPr>
      <p:sp>
        <p:nvSpPr>
          <p:cNvPr id="1202" name="Google Shape;1202;p112"/>
          <p:cNvSpPr txBox="1">
            <a:spLocks noGrp="1"/>
          </p:cNvSpPr>
          <p:nvPr>
            <p:ph type="title"/>
          </p:nvPr>
        </p:nvSpPr>
        <p:spPr>
          <a:xfrm>
            <a:off x="609600" y="387148"/>
            <a:ext cx="4857900" cy="1231200"/>
          </a:xfrm>
          <a:prstGeom prst="rect">
            <a:avLst/>
          </a:prstGeom>
          <a:noFill/>
          <a:ln>
            <a:noFill/>
          </a:ln>
        </p:spPr>
        <p:txBody>
          <a:bodyPr spcFirstLastPara="1" wrap="square" lIns="0" tIns="0" rIns="0" bIns="0" anchor="t" anchorCtr="0"/>
          <a:lstStyle>
            <a:lvl1pPr lvl="0" algn="l" rtl="0">
              <a:lnSpc>
                <a:spcPct val="100000"/>
              </a:lnSpc>
              <a:spcBef>
                <a:spcPts val="0"/>
              </a:spcBef>
              <a:spcAft>
                <a:spcPts val="0"/>
              </a:spcAft>
              <a:buClr>
                <a:schemeClr val="lt2"/>
              </a:buClr>
              <a:buSzPts val="4000"/>
              <a:buFont typeface="Arial"/>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03" name="Google Shape;1203;p112"/>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04" name="Google Shape;1204;p112"/>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r>
              <a:rPr lang="en-US"/>
              <a:t>| </a:t>
            </a:r>
            <a:fld id="{00000000-1234-1234-1234-123412341234}" type="slidenum">
              <a:rPr lang="en-US"/>
              <a:t>‹#›</a:t>
            </a:fld>
            <a:endParaRPr/>
          </a:p>
        </p:txBody>
      </p:sp>
      <p:sp>
        <p:nvSpPr>
          <p:cNvPr id="1205" name="Google Shape;1205;p112"/>
          <p:cNvSpPr txBox="1">
            <a:spLocks noGrp="1"/>
          </p:cNvSpPr>
          <p:nvPr>
            <p:ph type="body" idx="1"/>
          </p:nvPr>
        </p:nvSpPr>
        <p:spPr>
          <a:xfrm>
            <a:off x="609600" y="1972164"/>
            <a:ext cx="4857900" cy="4123800"/>
          </a:xfrm>
          <a:prstGeom prst="rect">
            <a:avLst/>
          </a:prstGeom>
          <a:noFill/>
          <a:ln>
            <a:noFill/>
          </a:ln>
        </p:spPr>
        <p:txBody>
          <a:bodyPr spcFirstLastPara="1" wrap="square" lIns="0" tIns="0" rIns="0" bIns="0" anchor="t" anchorCtr="0"/>
          <a:lstStyle>
            <a:lvl1pPr marL="457200" lvl="0" indent="-228600" algn="l" rtl="0">
              <a:lnSpc>
                <a:spcPct val="120000"/>
              </a:lnSpc>
              <a:spcBef>
                <a:spcPts val="1200"/>
              </a:spcBef>
              <a:spcAft>
                <a:spcPts val="0"/>
              </a:spcAft>
              <a:buSzPts val="1600"/>
              <a:buNone/>
              <a:defRPr/>
            </a:lvl1pPr>
            <a:lvl2pPr marL="914400" lvl="1" indent="-228600" algn="l" rtl="0">
              <a:lnSpc>
                <a:spcPct val="120000"/>
              </a:lnSpc>
              <a:spcBef>
                <a:spcPts val="600"/>
              </a:spcBef>
              <a:spcAft>
                <a:spcPts val="0"/>
              </a:spcAft>
              <a:buClr>
                <a:schemeClr val="dk2"/>
              </a:buClr>
              <a:buSzPts val="1400"/>
              <a:buNone/>
              <a:defRPr/>
            </a:lvl2pPr>
            <a:lvl3pPr marL="1371600" lvl="2" indent="-228600" algn="l" rtl="0">
              <a:lnSpc>
                <a:spcPct val="120000"/>
              </a:lnSpc>
              <a:spcBef>
                <a:spcPts val="600"/>
              </a:spcBef>
              <a:spcAft>
                <a:spcPts val="0"/>
              </a:spcAft>
              <a:buClr>
                <a:schemeClr val="dk2"/>
              </a:buClr>
              <a:buSzPts val="1400"/>
              <a:buNone/>
              <a:defRPr/>
            </a:lvl3pPr>
            <a:lvl4pPr marL="1828800" lvl="3" indent="-228600" algn="l" rtl="0">
              <a:lnSpc>
                <a:spcPct val="120000"/>
              </a:lnSpc>
              <a:spcBef>
                <a:spcPts val="600"/>
              </a:spcBef>
              <a:spcAft>
                <a:spcPts val="0"/>
              </a:spcAft>
              <a:buClr>
                <a:schemeClr val="dk2"/>
              </a:buClr>
              <a:buSzPts val="1400"/>
              <a:buNone/>
              <a:defRPr/>
            </a:lvl4pPr>
            <a:lvl5pPr marL="2286000" lvl="4" indent="-228600" algn="l" rtl="0">
              <a:lnSpc>
                <a:spcPct val="120000"/>
              </a:lnSpc>
              <a:spcBef>
                <a:spcPts val="600"/>
              </a:spcBef>
              <a:spcAft>
                <a:spcPts val="0"/>
              </a:spcAft>
              <a:buClr>
                <a:schemeClr val="dk2"/>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1206" name="Google Shape;1206;p112"/>
          <p:cNvPicPr preferRelativeResize="0"/>
          <p:nvPr/>
        </p:nvPicPr>
        <p:blipFill rotWithShape="1">
          <a:blip r:embed="rId2">
            <a:alphaModFix/>
          </a:blip>
          <a:srcRect b="12975"/>
          <a:stretch/>
        </p:blipFill>
        <p:spPr>
          <a:xfrm>
            <a:off x="6897503" y="806889"/>
            <a:ext cx="3418890" cy="6051111"/>
          </a:xfrm>
          <a:prstGeom prst="rect">
            <a:avLst/>
          </a:prstGeom>
          <a:noFill/>
          <a:ln>
            <a:noFill/>
          </a:ln>
        </p:spPr>
      </p:pic>
      <p:sp>
        <p:nvSpPr>
          <p:cNvPr id="1207" name="Google Shape;1207;p112"/>
          <p:cNvSpPr>
            <a:spLocks noGrp="1"/>
          </p:cNvSpPr>
          <p:nvPr>
            <p:ph type="pic" idx="2"/>
          </p:nvPr>
        </p:nvSpPr>
        <p:spPr>
          <a:xfrm>
            <a:off x="7133292" y="1655064"/>
            <a:ext cx="2946000" cy="5202900"/>
          </a:xfrm>
          <a:prstGeom prst="rect">
            <a:avLst/>
          </a:prstGeom>
          <a:noFill/>
          <a:ln>
            <a:noFill/>
          </a:ln>
        </p:spPr>
        <p:txBody>
          <a:bodyPr spcFirstLastPara="1" wrap="square" lIns="0" tIns="91425" rIns="0" bIns="1371600" anchor="ctr" anchorCtr="0"/>
          <a:lstStyle>
            <a:lvl1pPr marR="0" lvl="0" algn="ctr" rtl="0">
              <a:lnSpc>
                <a:spcPct val="120000"/>
              </a:lnSpc>
              <a:spcBef>
                <a:spcPts val="1200"/>
              </a:spcBef>
              <a:spcAft>
                <a:spcPts val="0"/>
              </a:spcAft>
              <a:buClr>
                <a:schemeClr val="accent1"/>
              </a:buClr>
              <a:buSzPts val="1600"/>
              <a:buFont typeface="Arial"/>
              <a:buNone/>
              <a:defRPr sz="1600" b="0" i="0" u="none" strike="noStrike" cap="none">
                <a:solidFill>
                  <a:schemeClr val="lt2"/>
                </a:solidFill>
                <a:latin typeface="Arial"/>
                <a:ea typeface="Arial"/>
                <a:cs typeface="Arial"/>
                <a:sym typeface="Arial"/>
              </a:defRPr>
            </a:lvl1pPr>
            <a:lvl2pPr marR="0" lvl="1" algn="l" rtl="0">
              <a:lnSpc>
                <a:spcPct val="120000"/>
              </a:lnSpc>
              <a:spcBef>
                <a:spcPts val="600"/>
              </a:spcBef>
              <a:spcAft>
                <a:spcPts val="0"/>
              </a:spcAft>
              <a:buClr>
                <a:schemeClr val="dk2"/>
              </a:buClr>
              <a:buSzPts val="1400"/>
              <a:buFont typeface="Avenir"/>
              <a:buChar char="–"/>
              <a:defRPr sz="1400" b="0" i="0" u="none" strike="noStrike" cap="none">
                <a:solidFill>
                  <a:schemeClr val="dk2"/>
                </a:solidFill>
                <a:latin typeface="Arial"/>
                <a:ea typeface="Arial"/>
                <a:cs typeface="Arial"/>
                <a:sym typeface="Arial"/>
              </a:defRPr>
            </a:lvl2pPr>
            <a:lvl3pPr marR="0" lvl="2"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R="0" lvl="3" algn="l" rtl="0">
              <a:lnSpc>
                <a:spcPct val="120000"/>
              </a:lnSpc>
              <a:spcBef>
                <a:spcPts val="600"/>
              </a:spcBef>
              <a:spcAft>
                <a:spcPts val="0"/>
              </a:spcAft>
              <a:buClr>
                <a:schemeClr val="dk2"/>
              </a:buClr>
              <a:buSzPts val="1400"/>
              <a:buFont typeface="Courier New"/>
              <a:buChar char="o"/>
              <a:defRPr sz="1400" b="0" i="0" u="none" strike="noStrike" cap="none">
                <a:solidFill>
                  <a:schemeClr val="dk2"/>
                </a:solidFill>
                <a:latin typeface="Arial"/>
                <a:ea typeface="Arial"/>
                <a:cs typeface="Arial"/>
                <a:sym typeface="Arial"/>
              </a:defRPr>
            </a:lvl4pPr>
            <a:lvl5pPr marR="0" lvl="4"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0736781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BlueGreen_Thank you slide">
  <p:cSld name="BlueGreen_Thank you slide">
    <p:bg>
      <p:bgPr>
        <a:gradFill>
          <a:gsLst>
            <a:gs pos="0">
              <a:srgbClr val="034EA2"/>
            </a:gs>
            <a:gs pos="50000">
              <a:schemeClr val="accent5"/>
            </a:gs>
            <a:gs pos="100000">
              <a:srgbClr val="B0D235"/>
            </a:gs>
          </a:gsLst>
          <a:lin ang="18900044" scaled="0"/>
        </a:gradFill>
        <a:effectLst/>
      </p:bgPr>
    </p:bg>
    <p:spTree>
      <p:nvGrpSpPr>
        <p:cNvPr id="1" name="Shape 1208"/>
        <p:cNvGrpSpPr/>
        <p:nvPr/>
      </p:nvGrpSpPr>
      <p:grpSpPr>
        <a:xfrm>
          <a:off x="0" y="0"/>
          <a:ext cx="0" cy="0"/>
          <a:chOff x="0" y="0"/>
          <a:chExt cx="0" cy="0"/>
        </a:xfrm>
      </p:grpSpPr>
      <p:grpSp>
        <p:nvGrpSpPr>
          <p:cNvPr id="1209" name="Google Shape;1209;p113"/>
          <p:cNvGrpSpPr/>
          <p:nvPr/>
        </p:nvGrpSpPr>
        <p:grpSpPr>
          <a:xfrm>
            <a:off x="1877209" y="477000"/>
            <a:ext cx="8437919" cy="5904193"/>
            <a:chOff x="6935788" y="3157538"/>
            <a:chExt cx="1136650" cy="795338"/>
          </a:xfrm>
        </p:grpSpPr>
        <p:sp>
          <p:nvSpPr>
            <p:cNvPr id="1210" name="Google Shape;1210;p113"/>
            <p:cNvSpPr/>
            <p:nvPr/>
          </p:nvSpPr>
          <p:spPr>
            <a:xfrm>
              <a:off x="7580313" y="3157538"/>
              <a:ext cx="492125" cy="334963"/>
            </a:xfrm>
            <a:custGeom>
              <a:avLst/>
              <a:gdLst/>
              <a:ahLst/>
              <a:cxnLst/>
              <a:rect l="l" t="t" r="r" b="b"/>
              <a:pathLst>
                <a:path w="1369" h="929" extrusionOk="0">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solidFill>
              <a:schemeClr val="lt1">
                <a:alpha val="98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11" name="Google Shape;1211;p113"/>
            <p:cNvSpPr/>
            <p:nvPr/>
          </p:nvSpPr>
          <p:spPr>
            <a:xfrm>
              <a:off x="7580313" y="3619500"/>
              <a:ext cx="492125" cy="333375"/>
            </a:xfrm>
            <a:custGeom>
              <a:avLst/>
              <a:gdLst/>
              <a:ahLst/>
              <a:cxnLst/>
              <a:rect l="l" t="t" r="r" b="b"/>
              <a:pathLst>
                <a:path w="1369" h="928" extrusionOk="0">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solidFill>
              <a:schemeClr val="lt1">
                <a:alpha val="98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12" name="Google Shape;1212;p113"/>
            <p:cNvSpPr/>
            <p:nvPr/>
          </p:nvSpPr>
          <p:spPr>
            <a:xfrm>
              <a:off x="6935788" y="3157538"/>
              <a:ext cx="703264" cy="795338"/>
            </a:xfrm>
            <a:custGeom>
              <a:avLst/>
              <a:gdLst/>
              <a:ahLst/>
              <a:cxnLst/>
              <a:rect l="l" t="t" r="r" b="b"/>
              <a:pathLst>
                <a:path w="1954" h="2208" extrusionOk="0">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chemeClr val="lt1">
                <a:alpha val="98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213" name="Google Shape;1213;p113"/>
          <p:cNvGrpSpPr/>
          <p:nvPr/>
        </p:nvGrpSpPr>
        <p:grpSpPr>
          <a:xfrm>
            <a:off x="4822005" y="2467444"/>
            <a:ext cx="2548387" cy="315946"/>
            <a:chOff x="1757363" y="3146425"/>
            <a:chExt cx="6607175" cy="819149"/>
          </a:xfrm>
        </p:grpSpPr>
        <p:sp>
          <p:nvSpPr>
            <p:cNvPr id="1214" name="Google Shape;1214;p113"/>
            <p:cNvSpPr/>
            <p:nvPr/>
          </p:nvSpPr>
          <p:spPr>
            <a:xfrm>
              <a:off x="6669088" y="3159125"/>
              <a:ext cx="201613" cy="793750"/>
            </a:xfrm>
            <a:custGeom>
              <a:avLst/>
              <a:gdLst/>
              <a:ahLst/>
              <a:cxnLst/>
              <a:rect l="l" t="t" r="r" b="b"/>
              <a:pathLst>
                <a:path w="560" h="2205" extrusionOk="0">
                  <a:moveTo>
                    <a:pt x="50" y="0"/>
                  </a:moveTo>
                  <a:cubicBezTo>
                    <a:pt x="21" y="0"/>
                    <a:pt x="0" y="24"/>
                    <a:pt x="0" y="50"/>
                  </a:cubicBezTo>
                  <a:lnTo>
                    <a:pt x="0" y="2154"/>
                  </a:lnTo>
                  <a:cubicBezTo>
                    <a:pt x="0" y="2183"/>
                    <a:pt x="24" y="2204"/>
                    <a:pt x="50" y="2204"/>
                  </a:cubicBezTo>
                  <a:lnTo>
                    <a:pt x="509" y="2204"/>
                  </a:lnTo>
                  <a:cubicBezTo>
                    <a:pt x="538" y="2204"/>
                    <a:pt x="559" y="2180"/>
                    <a:pt x="559" y="2154"/>
                  </a:cubicBezTo>
                  <a:lnTo>
                    <a:pt x="559" y="50"/>
                  </a:lnTo>
                  <a:cubicBezTo>
                    <a:pt x="559" y="21"/>
                    <a:pt x="535" y="0"/>
                    <a:pt x="509" y="0"/>
                  </a:cubicBezTo>
                  <a:lnTo>
                    <a:pt x="50" y="0"/>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15" name="Google Shape;1215;p113"/>
            <p:cNvSpPr/>
            <p:nvPr/>
          </p:nvSpPr>
          <p:spPr>
            <a:xfrm>
              <a:off x="8107363" y="3824288"/>
              <a:ext cx="106362" cy="130175"/>
            </a:xfrm>
            <a:custGeom>
              <a:avLst/>
              <a:gdLst/>
              <a:ahLst/>
              <a:cxnLst/>
              <a:rect l="l" t="t" r="r" b="b"/>
              <a:pathLst>
                <a:path w="297" h="360" extrusionOk="0">
                  <a:moveTo>
                    <a:pt x="115" y="57"/>
                  </a:moveTo>
                  <a:lnTo>
                    <a:pt x="28" y="57"/>
                  </a:lnTo>
                  <a:cubicBezTo>
                    <a:pt x="13" y="57"/>
                    <a:pt x="0" y="44"/>
                    <a:pt x="0" y="28"/>
                  </a:cubicBezTo>
                  <a:cubicBezTo>
                    <a:pt x="0" y="13"/>
                    <a:pt x="13" y="0"/>
                    <a:pt x="28" y="0"/>
                  </a:cubicBezTo>
                  <a:lnTo>
                    <a:pt x="267" y="0"/>
                  </a:lnTo>
                  <a:cubicBezTo>
                    <a:pt x="283" y="0"/>
                    <a:pt x="296" y="13"/>
                    <a:pt x="296" y="28"/>
                  </a:cubicBezTo>
                  <a:cubicBezTo>
                    <a:pt x="296" y="44"/>
                    <a:pt x="283" y="57"/>
                    <a:pt x="267" y="57"/>
                  </a:cubicBezTo>
                  <a:lnTo>
                    <a:pt x="181" y="57"/>
                  </a:lnTo>
                  <a:lnTo>
                    <a:pt x="181" y="327"/>
                  </a:lnTo>
                  <a:cubicBezTo>
                    <a:pt x="181" y="346"/>
                    <a:pt x="167" y="359"/>
                    <a:pt x="149" y="359"/>
                  </a:cubicBezTo>
                  <a:cubicBezTo>
                    <a:pt x="131" y="359"/>
                    <a:pt x="118" y="346"/>
                    <a:pt x="118" y="327"/>
                  </a:cubicBezTo>
                  <a:lnTo>
                    <a:pt x="118" y="57"/>
                  </a:lnTo>
                  <a:lnTo>
                    <a:pt x="115" y="57"/>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16" name="Google Shape;1216;p113"/>
            <p:cNvSpPr/>
            <p:nvPr/>
          </p:nvSpPr>
          <p:spPr>
            <a:xfrm>
              <a:off x="8235950" y="3822700"/>
              <a:ext cx="128588" cy="130175"/>
            </a:xfrm>
            <a:custGeom>
              <a:avLst/>
              <a:gdLst/>
              <a:ahLst/>
              <a:cxnLst/>
              <a:rect l="l" t="t" r="r" b="b"/>
              <a:pathLst>
                <a:path w="355" h="363" extrusionOk="0">
                  <a:moveTo>
                    <a:pt x="0" y="31"/>
                  </a:moveTo>
                  <a:cubicBezTo>
                    <a:pt x="0" y="13"/>
                    <a:pt x="13" y="0"/>
                    <a:pt x="31" y="0"/>
                  </a:cubicBezTo>
                  <a:lnTo>
                    <a:pt x="39" y="0"/>
                  </a:lnTo>
                  <a:cubicBezTo>
                    <a:pt x="52" y="0"/>
                    <a:pt x="63" y="8"/>
                    <a:pt x="68" y="16"/>
                  </a:cubicBezTo>
                  <a:lnTo>
                    <a:pt x="175" y="186"/>
                  </a:lnTo>
                  <a:lnTo>
                    <a:pt x="286" y="16"/>
                  </a:lnTo>
                  <a:cubicBezTo>
                    <a:pt x="293" y="5"/>
                    <a:pt x="301" y="0"/>
                    <a:pt x="314" y="0"/>
                  </a:cubicBezTo>
                  <a:lnTo>
                    <a:pt x="322" y="0"/>
                  </a:lnTo>
                  <a:cubicBezTo>
                    <a:pt x="341" y="0"/>
                    <a:pt x="354" y="13"/>
                    <a:pt x="354" y="31"/>
                  </a:cubicBezTo>
                  <a:lnTo>
                    <a:pt x="354" y="330"/>
                  </a:lnTo>
                  <a:cubicBezTo>
                    <a:pt x="354" y="349"/>
                    <a:pt x="341" y="362"/>
                    <a:pt x="322" y="362"/>
                  </a:cubicBezTo>
                  <a:cubicBezTo>
                    <a:pt x="307" y="362"/>
                    <a:pt x="291" y="349"/>
                    <a:pt x="291" y="330"/>
                  </a:cubicBezTo>
                  <a:lnTo>
                    <a:pt x="291" y="115"/>
                  </a:lnTo>
                  <a:lnTo>
                    <a:pt x="204" y="246"/>
                  </a:lnTo>
                  <a:cubicBezTo>
                    <a:pt x="196" y="257"/>
                    <a:pt x="189" y="262"/>
                    <a:pt x="178" y="262"/>
                  </a:cubicBezTo>
                  <a:cubicBezTo>
                    <a:pt x="168" y="262"/>
                    <a:pt x="160" y="257"/>
                    <a:pt x="152" y="246"/>
                  </a:cubicBezTo>
                  <a:lnTo>
                    <a:pt x="65" y="115"/>
                  </a:lnTo>
                  <a:lnTo>
                    <a:pt x="65" y="330"/>
                  </a:lnTo>
                  <a:cubicBezTo>
                    <a:pt x="65" y="349"/>
                    <a:pt x="52" y="362"/>
                    <a:pt x="34" y="362"/>
                  </a:cubicBezTo>
                  <a:cubicBezTo>
                    <a:pt x="16" y="362"/>
                    <a:pt x="2" y="349"/>
                    <a:pt x="2" y="330"/>
                  </a:cubicBezTo>
                  <a:lnTo>
                    <a:pt x="2" y="31"/>
                  </a:lnTo>
                  <a:lnTo>
                    <a:pt x="0" y="31"/>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17" name="Google Shape;1217;p113"/>
            <p:cNvSpPr/>
            <p:nvPr/>
          </p:nvSpPr>
          <p:spPr>
            <a:xfrm>
              <a:off x="2774950" y="3159125"/>
              <a:ext cx="949324" cy="795340"/>
            </a:xfrm>
            <a:custGeom>
              <a:avLst/>
              <a:gdLst/>
              <a:ahLst/>
              <a:cxnLst/>
              <a:rect l="l" t="t" r="r" b="b"/>
              <a:pathLst>
                <a:path w="2638" h="2210" extrusionOk="0">
                  <a:moveTo>
                    <a:pt x="2163" y="0"/>
                  </a:moveTo>
                  <a:cubicBezTo>
                    <a:pt x="2116" y="0"/>
                    <a:pt x="2079" y="39"/>
                    <a:pt x="2079" y="84"/>
                  </a:cubicBezTo>
                  <a:lnTo>
                    <a:pt x="2079" y="1515"/>
                  </a:lnTo>
                  <a:cubicBezTo>
                    <a:pt x="2079" y="1667"/>
                    <a:pt x="1869" y="1715"/>
                    <a:pt x="1610" y="1715"/>
                  </a:cubicBezTo>
                  <a:lnTo>
                    <a:pt x="1319" y="1715"/>
                  </a:lnTo>
                  <a:lnTo>
                    <a:pt x="1028" y="1715"/>
                  </a:lnTo>
                  <a:cubicBezTo>
                    <a:pt x="768" y="1715"/>
                    <a:pt x="558" y="1667"/>
                    <a:pt x="558" y="1515"/>
                  </a:cubicBezTo>
                  <a:lnTo>
                    <a:pt x="558" y="84"/>
                  </a:lnTo>
                  <a:cubicBezTo>
                    <a:pt x="558" y="37"/>
                    <a:pt x="519" y="0"/>
                    <a:pt x="474" y="0"/>
                  </a:cubicBezTo>
                  <a:lnTo>
                    <a:pt x="84" y="0"/>
                  </a:lnTo>
                  <a:cubicBezTo>
                    <a:pt x="37" y="0"/>
                    <a:pt x="0" y="39"/>
                    <a:pt x="0" y="84"/>
                  </a:cubicBezTo>
                  <a:lnTo>
                    <a:pt x="0" y="1547"/>
                  </a:lnTo>
                  <a:cubicBezTo>
                    <a:pt x="0" y="1797"/>
                    <a:pt x="110" y="1957"/>
                    <a:pt x="320" y="2083"/>
                  </a:cubicBezTo>
                  <a:cubicBezTo>
                    <a:pt x="530" y="2209"/>
                    <a:pt x="1017" y="2204"/>
                    <a:pt x="1161" y="2204"/>
                  </a:cubicBezTo>
                  <a:lnTo>
                    <a:pt x="1319" y="2204"/>
                  </a:lnTo>
                  <a:lnTo>
                    <a:pt x="1476" y="2204"/>
                  </a:lnTo>
                  <a:cubicBezTo>
                    <a:pt x="1620" y="2204"/>
                    <a:pt x="2107" y="2209"/>
                    <a:pt x="2317" y="2083"/>
                  </a:cubicBezTo>
                  <a:cubicBezTo>
                    <a:pt x="2526" y="1957"/>
                    <a:pt x="2637" y="1797"/>
                    <a:pt x="2637" y="1547"/>
                  </a:cubicBezTo>
                  <a:lnTo>
                    <a:pt x="2637" y="84"/>
                  </a:lnTo>
                  <a:cubicBezTo>
                    <a:pt x="2637" y="37"/>
                    <a:pt x="2601" y="0"/>
                    <a:pt x="2553" y="0"/>
                  </a:cubicBezTo>
                  <a:lnTo>
                    <a:pt x="2163" y="0"/>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18" name="Google Shape;1218;p113"/>
            <p:cNvSpPr/>
            <p:nvPr/>
          </p:nvSpPr>
          <p:spPr>
            <a:xfrm>
              <a:off x="7580313" y="3157538"/>
              <a:ext cx="492125" cy="334963"/>
            </a:xfrm>
            <a:custGeom>
              <a:avLst/>
              <a:gdLst/>
              <a:ahLst/>
              <a:cxnLst/>
              <a:rect l="l" t="t" r="r" b="b"/>
              <a:pathLst>
                <a:path w="1369" h="929" extrusionOk="0">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19" name="Google Shape;1219;p113"/>
            <p:cNvSpPr/>
            <p:nvPr/>
          </p:nvSpPr>
          <p:spPr>
            <a:xfrm>
              <a:off x="7580313" y="3619500"/>
              <a:ext cx="492125" cy="333375"/>
            </a:xfrm>
            <a:custGeom>
              <a:avLst/>
              <a:gdLst/>
              <a:ahLst/>
              <a:cxnLst/>
              <a:rect l="l" t="t" r="r" b="b"/>
              <a:pathLst>
                <a:path w="1369" h="928" extrusionOk="0">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20" name="Google Shape;1220;p113"/>
            <p:cNvSpPr/>
            <p:nvPr/>
          </p:nvSpPr>
          <p:spPr>
            <a:xfrm>
              <a:off x="6935788" y="3157538"/>
              <a:ext cx="703264" cy="795338"/>
            </a:xfrm>
            <a:custGeom>
              <a:avLst/>
              <a:gdLst/>
              <a:ahLst/>
              <a:cxnLst/>
              <a:rect l="l" t="t" r="r" b="b"/>
              <a:pathLst>
                <a:path w="1954" h="2208" extrusionOk="0">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21" name="Google Shape;1221;p113"/>
            <p:cNvSpPr/>
            <p:nvPr/>
          </p:nvSpPr>
          <p:spPr>
            <a:xfrm>
              <a:off x="3789363" y="3159125"/>
              <a:ext cx="869948" cy="793750"/>
            </a:xfrm>
            <a:custGeom>
              <a:avLst/>
              <a:gdLst/>
              <a:ahLst/>
              <a:cxnLst/>
              <a:rect l="l" t="t" r="r" b="b"/>
              <a:pathLst>
                <a:path w="2418" h="2205" extrusionOk="0">
                  <a:moveTo>
                    <a:pt x="1486" y="543"/>
                  </a:moveTo>
                  <a:cubicBezTo>
                    <a:pt x="1486" y="514"/>
                    <a:pt x="1510" y="490"/>
                    <a:pt x="1539" y="490"/>
                  </a:cubicBezTo>
                  <a:lnTo>
                    <a:pt x="2333" y="490"/>
                  </a:lnTo>
                  <a:cubicBezTo>
                    <a:pt x="2380" y="490"/>
                    <a:pt x="2417" y="451"/>
                    <a:pt x="2417" y="406"/>
                  </a:cubicBezTo>
                  <a:lnTo>
                    <a:pt x="2417" y="84"/>
                  </a:lnTo>
                  <a:cubicBezTo>
                    <a:pt x="2417" y="37"/>
                    <a:pt x="2378" y="0"/>
                    <a:pt x="2333" y="0"/>
                  </a:cubicBezTo>
                  <a:lnTo>
                    <a:pt x="84" y="0"/>
                  </a:lnTo>
                  <a:cubicBezTo>
                    <a:pt x="37" y="0"/>
                    <a:pt x="0" y="39"/>
                    <a:pt x="0" y="84"/>
                  </a:cubicBezTo>
                  <a:lnTo>
                    <a:pt x="0" y="406"/>
                  </a:lnTo>
                  <a:cubicBezTo>
                    <a:pt x="0" y="454"/>
                    <a:pt x="39" y="490"/>
                    <a:pt x="84" y="490"/>
                  </a:cubicBezTo>
                  <a:lnTo>
                    <a:pt x="878" y="490"/>
                  </a:lnTo>
                  <a:cubicBezTo>
                    <a:pt x="907" y="490"/>
                    <a:pt x="930" y="514"/>
                    <a:pt x="930" y="543"/>
                  </a:cubicBezTo>
                  <a:lnTo>
                    <a:pt x="930" y="2120"/>
                  </a:lnTo>
                  <a:cubicBezTo>
                    <a:pt x="930" y="2167"/>
                    <a:pt x="970" y="2204"/>
                    <a:pt x="1014" y="2204"/>
                  </a:cubicBezTo>
                  <a:lnTo>
                    <a:pt x="1402" y="2204"/>
                  </a:lnTo>
                  <a:cubicBezTo>
                    <a:pt x="1450" y="2204"/>
                    <a:pt x="1486" y="2164"/>
                    <a:pt x="1486" y="2120"/>
                  </a:cubicBezTo>
                  <a:lnTo>
                    <a:pt x="1486" y="543"/>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22" name="Google Shape;1222;p113"/>
            <p:cNvSpPr/>
            <p:nvPr/>
          </p:nvSpPr>
          <p:spPr>
            <a:xfrm>
              <a:off x="1757363" y="3146425"/>
              <a:ext cx="952500" cy="819149"/>
            </a:xfrm>
            <a:custGeom>
              <a:avLst/>
              <a:gdLst/>
              <a:ahLst/>
              <a:cxnLst/>
              <a:rect l="l" t="t" r="r" b="b"/>
              <a:pathLst>
                <a:path w="2646" h="2276" extrusionOk="0">
                  <a:moveTo>
                    <a:pt x="2050" y="1416"/>
                  </a:moveTo>
                  <a:cubicBezTo>
                    <a:pt x="2068" y="1416"/>
                    <a:pt x="2087" y="1400"/>
                    <a:pt x="2087" y="1379"/>
                  </a:cubicBezTo>
                  <a:lnTo>
                    <a:pt x="2087" y="121"/>
                  </a:lnTo>
                  <a:cubicBezTo>
                    <a:pt x="2087" y="74"/>
                    <a:pt x="2126" y="37"/>
                    <a:pt x="2171" y="37"/>
                  </a:cubicBezTo>
                  <a:lnTo>
                    <a:pt x="2561" y="37"/>
                  </a:lnTo>
                  <a:cubicBezTo>
                    <a:pt x="2608" y="37"/>
                    <a:pt x="2645" y="76"/>
                    <a:pt x="2645" y="121"/>
                  </a:cubicBezTo>
                  <a:lnTo>
                    <a:pt x="2645" y="1945"/>
                  </a:lnTo>
                  <a:cubicBezTo>
                    <a:pt x="2645" y="2131"/>
                    <a:pt x="2572" y="2212"/>
                    <a:pt x="2501" y="2243"/>
                  </a:cubicBezTo>
                  <a:cubicBezTo>
                    <a:pt x="2430" y="2275"/>
                    <a:pt x="2215" y="2262"/>
                    <a:pt x="2084" y="2149"/>
                  </a:cubicBezTo>
                  <a:cubicBezTo>
                    <a:pt x="1956" y="2036"/>
                    <a:pt x="689" y="934"/>
                    <a:pt x="689" y="934"/>
                  </a:cubicBezTo>
                  <a:cubicBezTo>
                    <a:pt x="689" y="934"/>
                    <a:pt x="616" y="868"/>
                    <a:pt x="611" y="863"/>
                  </a:cubicBezTo>
                  <a:cubicBezTo>
                    <a:pt x="605" y="858"/>
                    <a:pt x="598" y="855"/>
                    <a:pt x="592" y="855"/>
                  </a:cubicBezTo>
                  <a:cubicBezTo>
                    <a:pt x="574" y="855"/>
                    <a:pt x="561" y="868"/>
                    <a:pt x="561" y="886"/>
                  </a:cubicBezTo>
                  <a:lnTo>
                    <a:pt x="561" y="2152"/>
                  </a:lnTo>
                  <a:cubicBezTo>
                    <a:pt x="561" y="2199"/>
                    <a:pt x="522" y="2236"/>
                    <a:pt x="477" y="2236"/>
                  </a:cubicBezTo>
                  <a:lnTo>
                    <a:pt x="84" y="2236"/>
                  </a:lnTo>
                  <a:cubicBezTo>
                    <a:pt x="37" y="2236"/>
                    <a:pt x="0" y="2196"/>
                    <a:pt x="0" y="2152"/>
                  </a:cubicBezTo>
                  <a:lnTo>
                    <a:pt x="0" y="331"/>
                  </a:lnTo>
                  <a:cubicBezTo>
                    <a:pt x="0" y="145"/>
                    <a:pt x="73" y="63"/>
                    <a:pt x="144" y="32"/>
                  </a:cubicBezTo>
                  <a:cubicBezTo>
                    <a:pt x="215" y="0"/>
                    <a:pt x="430" y="13"/>
                    <a:pt x="561" y="126"/>
                  </a:cubicBezTo>
                  <a:cubicBezTo>
                    <a:pt x="692" y="239"/>
                    <a:pt x="1956" y="1343"/>
                    <a:pt x="1956" y="1343"/>
                  </a:cubicBezTo>
                  <a:cubicBezTo>
                    <a:pt x="1956" y="1343"/>
                    <a:pt x="2021" y="1400"/>
                    <a:pt x="2024" y="1406"/>
                  </a:cubicBezTo>
                  <a:cubicBezTo>
                    <a:pt x="2032" y="1411"/>
                    <a:pt x="2040" y="1416"/>
                    <a:pt x="2050" y="1416"/>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23" name="Google Shape;1223;p113"/>
            <p:cNvSpPr/>
            <p:nvPr/>
          </p:nvSpPr>
          <p:spPr>
            <a:xfrm>
              <a:off x="5653088" y="3146425"/>
              <a:ext cx="950912" cy="819149"/>
            </a:xfrm>
            <a:custGeom>
              <a:avLst/>
              <a:gdLst/>
              <a:ahLst/>
              <a:cxnLst/>
              <a:rect l="l" t="t" r="r" b="b"/>
              <a:pathLst>
                <a:path w="2643" h="2276" extrusionOk="0">
                  <a:moveTo>
                    <a:pt x="2047" y="1416"/>
                  </a:moveTo>
                  <a:cubicBezTo>
                    <a:pt x="2068" y="1416"/>
                    <a:pt x="2084" y="1400"/>
                    <a:pt x="2084" y="1379"/>
                  </a:cubicBezTo>
                  <a:lnTo>
                    <a:pt x="2084" y="121"/>
                  </a:lnTo>
                  <a:cubicBezTo>
                    <a:pt x="2084" y="74"/>
                    <a:pt x="2123" y="37"/>
                    <a:pt x="2168" y="37"/>
                  </a:cubicBezTo>
                  <a:lnTo>
                    <a:pt x="2559" y="37"/>
                  </a:lnTo>
                  <a:cubicBezTo>
                    <a:pt x="2606" y="37"/>
                    <a:pt x="2642" y="76"/>
                    <a:pt x="2642" y="121"/>
                  </a:cubicBezTo>
                  <a:lnTo>
                    <a:pt x="2642" y="1945"/>
                  </a:lnTo>
                  <a:cubicBezTo>
                    <a:pt x="2642" y="2131"/>
                    <a:pt x="2569" y="2212"/>
                    <a:pt x="2498" y="2243"/>
                  </a:cubicBezTo>
                  <a:cubicBezTo>
                    <a:pt x="2427" y="2275"/>
                    <a:pt x="2212" y="2262"/>
                    <a:pt x="2081" y="2149"/>
                  </a:cubicBezTo>
                  <a:cubicBezTo>
                    <a:pt x="1953" y="2036"/>
                    <a:pt x="687" y="934"/>
                    <a:pt x="687" y="934"/>
                  </a:cubicBezTo>
                  <a:cubicBezTo>
                    <a:pt x="687" y="934"/>
                    <a:pt x="613" y="868"/>
                    <a:pt x="608" y="863"/>
                  </a:cubicBezTo>
                  <a:cubicBezTo>
                    <a:pt x="603" y="858"/>
                    <a:pt x="595" y="855"/>
                    <a:pt x="590" y="855"/>
                  </a:cubicBezTo>
                  <a:cubicBezTo>
                    <a:pt x="571" y="855"/>
                    <a:pt x="558" y="868"/>
                    <a:pt x="558" y="886"/>
                  </a:cubicBezTo>
                  <a:lnTo>
                    <a:pt x="558" y="2152"/>
                  </a:lnTo>
                  <a:cubicBezTo>
                    <a:pt x="558" y="2199"/>
                    <a:pt x="519" y="2236"/>
                    <a:pt x="474" y="2236"/>
                  </a:cubicBezTo>
                  <a:lnTo>
                    <a:pt x="84" y="2236"/>
                  </a:lnTo>
                  <a:cubicBezTo>
                    <a:pt x="37" y="2236"/>
                    <a:pt x="0" y="2196"/>
                    <a:pt x="0" y="2152"/>
                  </a:cubicBezTo>
                  <a:lnTo>
                    <a:pt x="0" y="331"/>
                  </a:lnTo>
                  <a:cubicBezTo>
                    <a:pt x="0" y="145"/>
                    <a:pt x="73" y="63"/>
                    <a:pt x="144" y="32"/>
                  </a:cubicBezTo>
                  <a:cubicBezTo>
                    <a:pt x="215" y="0"/>
                    <a:pt x="430" y="13"/>
                    <a:pt x="561" y="126"/>
                  </a:cubicBezTo>
                  <a:cubicBezTo>
                    <a:pt x="689" y="239"/>
                    <a:pt x="1956" y="1343"/>
                    <a:pt x="1956" y="1343"/>
                  </a:cubicBezTo>
                  <a:cubicBezTo>
                    <a:pt x="1956" y="1343"/>
                    <a:pt x="2016" y="1400"/>
                    <a:pt x="2021" y="1406"/>
                  </a:cubicBezTo>
                  <a:cubicBezTo>
                    <a:pt x="2029" y="1411"/>
                    <a:pt x="2037" y="1416"/>
                    <a:pt x="2047" y="1416"/>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24" name="Google Shape;1224;p113"/>
            <p:cNvSpPr/>
            <p:nvPr/>
          </p:nvSpPr>
          <p:spPr>
            <a:xfrm>
              <a:off x="6669088" y="3159125"/>
              <a:ext cx="201613" cy="793750"/>
            </a:xfrm>
            <a:custGeom>
              <a:avLst/>
              <a:gdLst/>
              <a:ahLst/>
              <a:cxnLst/>
              <a:rect l="l" t="t" r="r" b="b"/>
              <a:pathLst>
                <a:path w="560" h="2205" extrusionOk="0">
                  <a:moveTo>
                    <a:pt x="0" y="84"/>
                  </a:moveTo>
                  <a:cubicBezTo>
                    <a:pt x="0" y="37"/>
                    <a:pt x="40" y="0"/>
                    <a:pt x="84" y="0"/>
                  </a:cubicBezTo>
                  <a:lnTo>
                    <a:pt x="475" y="0"/>
                  </a:lnTo>
                  <a:cubicBezTo>
                    <a:pt x="522" y="0"/>
                    <a:pt x="559" y="39"/>
                    <a:pt x="559" y="84"/>
                  </a:cubicBezTo>
                  <a:lnTo>
                    <a:pt x="559" y="2120"/>
                  </a:lnTo>
                  <a:cubicBezTo>
                    <a:pt x="559" y="2167"/>
                    <a:pt x="519" y="2204"/>
                    <a:pt x="475" y="2204"/>
                  </a:cubicBezTo>
                  <a:lnTo>
                    <a:pt x="84" y="2204"/>
                  </a:lnTo>
                  <a:cubicBezTo>
                    <a:pt x="37" y="2204"/>
                    <a:pt x="0" y="2164"/>
                    <a:pt x="0" y="2120"/>
                  </a:cubicBezTo>
                  <a:lnTo>
                    <a:pt x="0" y="84"/>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25" name="Google Shape;1225;p113"/>
            <p:cNvSpPr/>
            <p:nvPr/>
          </p:nvSpPr>
          <p:spPr>
            <a:xfrm>
              <a:off x="4389438" y="3155950"/>
              <a:ext cx="1196972" cy="798514"/>
            </a:xfrm>
            <a:custGeom>
              <a:avLst/>
              <a:gdLst/>
              <a:ahLst/>
              <a:cxnLst/>
              <a:rect l="l" t="t" r="r" b="b"/>
              <a:pathLst>
                <a:path w="3324" h="2217" extrusionOk="0">
                  <a:moveTo>
                    <a:pt x="1931" y="141"/>
                  </a:moveTo>
                  <a:cubicBezTo>
                    <a:pt x="1871" y="55"/>
                    <a:pt x="1774" y="0"/>
                    <a:pt x="1662" y="0"/>
                  </a:cubicBezTo>
                  <a:cubicBezTo>
                    <a:pt x="1549" y="0"/>
                    <a:pt x="1450" y="57"/>
                    <a:pt x="1392" y="141"/>
                  </a:cubicBezTo>
                  <a:lnTo>
                    <a:pt x="13" y="2130"/>
                  </a:lnTo>
                  <a:cubicBezTo>
                    <a:pt x="5" y="2138"/>
                    <a:pt x="0" y="2151"/>
                    <a:pt x="0" y="2164"/>
                  </a:cubicBezTo>
                  <a:cubicBezTo>
                    <a:pt x="0" y="2193"/>
                    <a:pt x="24" y="2216"/>
                    <a:pt x="53" y="2216"/>
                  </a:cubicBezTo>
                  <a:lnTo>
                    <a:pt x="556" y="2216"/>
                  </a:lnTo>
                  <a:cubicBezTo>
                    <a:pt x="574" y="2216"/>
                    <a:pt x="593" y="2206"/>
                    <a:pt x="601" y="2190"/>
                  </a:cubicBezTo>
                  <a:lnTo>
                    <a:pt x="957" y="1675"/>
                  </a:lnTo>
                  <a:cubicBezTo>
                    <a:pt x="965" y="1656"/>
                    <a:pt x="983" y="1646"/>
                    <a:pt x="1004" y="1646"/>
                  </a:cubicBezTo>
                  <a:lnTo>
                    <a:pt x="2319" y="1646"/>
                  </a:lnTo>
                  <a:cubicBezTo>
                    <a:pt x="2340" y="1646"/>
                    <a:pt x="2359" y="1659"/>
                    <a:pt x="2366" y="1675"/>
                  </a:cubicBezTo>
                  <a:lnTo>
                    <a:pt x="2723" y="2190"/>
                  </a:lnTo>
                  <a:cubicBezTo>
                    <a:pt x="2731" y="2206"/>
                    <a:pt x="2749" y="2216"/>
                    <a:pt x="2768" y="2216"/>
                  </a:cubicBezTo>
                  <a:lnTo>
                    <a:pt x="3271" y="2216"/>
                  </a:lnTo>
                  <a:cubicBezTo>
                    <a:pt x="3300" y="2216"/>
                    <a:pt x="3323" y="2193"/>
                    <a:pt x="3323" y="2164"/>
                  </a:cubicBezTo>
                  <a:cubicBezTo>
                    <a:pt x="3321" y="2151"/>
                    <a:pt x="3315" y="2138"/>
                    <a:pt x="3310" y="2130"/>
                  </a:cubicBezTo>
                  <a:lnTo>
                    <a:pt x="1931" y="141"/>
                  </a:lnTo>
                  <a:close/>
                  <a:moveTo>
                    <a:pt x="1377" y="1153"/>
                  </a:moveTo>
                  <a:cubicBezTo>
                    <a:pt x="1358" y="1153"/>
                    <a:pt x="1345" y="1140"/>
                    <a:pt x="1345" y="1122"/>
                  </a:cubicBezTo>
                  <a:cubicBezTo>
                    <a:pt x="1345" y="1114"/>
                    <a:pt x="1348" y="1106"/>
                    <a:pt x="1353" y="1101"/>
                  </a:cubicBezTo>
                  <a:lnTo>
                    <a:pt x="1633" y="697"/>
                  </a:lnTo>
                  <a:lnTo>
                    <a:pt x="1639" y="692"/>
                  </a:lnTo>
                  <a:lnTo>
                    <a:pt x="1644" y="686"/>
                  </a:lnTo>
                  <a:cubicBezTo>
                    <a:pt x="1647" y="684"/>
                    <a:pt x="1652" y="684"/>
                    <a:pt x="1657" y="684"/>
                  </a:cubicBezTo>
                  <a:lnTo>
                    <a:pt x="1660" y="684"/>
                  </a:lnTo>
                  <a:lnTo>
                    <a:pt x="1662" y="684"/>
                  </a:lnTo>
                  <a:cubicBezTo>
                    <a:pt x="1668" y="684"/>
                    <a:pt x="1670" y="684"/>
                    <a:pt x="1675" y="686"/>
                  </a:cubicBezTo>
                  <a:cubicBezTo>
                    <a:pt x="1678" y="686"/>
                    <a:pt x="1678" y="689"/>
                    <a:pt x="1681" y="692"/>
                  </a:cubicBezTo>
                  <a:cubicBezTo>
                    <a:pt x="1683" y="694"/>
                    <a:pt x="1686" y="694"/>
                    <a:pt x="1686" y="697"/>
                  </a:cubicBezTo>
                  <a:lnTo>
                    <a:pt x="1965" y="1101"/>
                  </a:lnTo>
                  <a:cubicBezTo>
                    <a:pt x="1971" y="1106"/>
                    <a:pt x="1973" y="1114"/>
                    <a:pt x="1973" y="1122"/>
                  </a:cubicBezTo>
                  <a:cubicBezTo>
                    <a:pt x="1976" y="1140"/>
                    <a:pt x="1963" y="1153"/>
                    <a:pt x="1944" y="1153"/>
                  </a:cubicBezTo>
                  <a:lnTo>
                    <a:pt x="1377" y="11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226" name="Google Shape;1226;p113"/>
          <p:cNvSpPr txBox="1">
            <a:spLocks noGrp="1"/>
          </p:cNvSpPr>
          <p:nvPr>
            <p:ph type="ctrTitle"/>
          </p:nvPr>
        </p:nvSpPr>
        <p:spPr>
          <a:xfrm>
            <a:off x="1524000" y="3231922"/>
            <a:ext cx="9144000" cy="692400"/>
          </a:xfrm>
          <a:prstGeom prst="rect">
            <a:avLst/>
          </a:prstGeom>
          <a:noFill/>
          <a:ln>
            <a:noFill/>
          </a:ln>
        </p:spPr>
        <p:txBody>
          <a:bodyPr spcFirstLastPara="1" wrap="square" lIns="0" tIns="0" rIns="0" bIns="0" anchor="ctr" anchorCtr="0"/>
          <a:lstStyle>
            <a:lvl1pPr lvl="0" algn="ctr" rtl="0">
              <a:lnSpc>
                <a:spcPct val="90000"/>
              </a:lnSpc>
              <a:spcBef>
                <a:spcPts val="0"/>
              </a:spcBef>
              <a:spcAft>
                <a:spcPts val="0"/>
              </a:spcAft>
              <a:buClr>
                <a:schemeClr val="lt1"/>
              </a:buClr>
              <a:buSzPts val="5000"/>
              <a:buFont typeface="Arial"/>
              <a:buNone/>
              <a:defRPr sz="5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7706255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BlueTeal_Thank you slide">
  <p:cSld name="BlueTeal_Thank you slide">
    <p:bg>
      <p:bgPr>
        <a:gradFill>
          <a:gsLst>
            <a:gs pos="0">
              <a:schemeClr val="accent1"/>
            </a:gs>
            <a:gs pos="50000">
              <a:srgbClr val="1586B0"/>
            </a:gs>
            <a:gs pos="100000">
              <a:schemeClr val="accent5"/>
            </a:gs>
          </a:gsLst>
          <a:lin ang="18900044" scaled="0"/>
        </a:gradFill>
        <a:effectLst/>
      </p:bgPr>
    </p:bg>
    <p:spTree>
      <p:nvGrpSpPr>
        <p:cNvPr id="1" name="Shape 1227"/>
        <p:cNvGrpSpPr/>
        <p:nvPr/>
      </p:nvGrpSpPr>
      <p:grpSpPr>
        <a:xfrm>
          <a:off x="0" y="0"/>
          <a:ext cx="0" cy="0"/>
          <a:chOff x="0" y="0"/>
          <a:chExt cx="0" cy="0"/>
        </a:xfrm>
      </p:grpSpPr>
      <p:grpSp>
        <p:nvGrpSpPr>
          <p:cNvPr id="1228" name="Google Shape;1228;p114"/>
          <p:cNvGrpSpPr/>
          <p:nvPr/>
        </p:nvGrpSpPr>
        <p:grpSpPr>
          <a:xfrm>
            <a:off x="1877209" y="477000"/>
            <a:ext cx="8437919" cy="5904193"/>
            <a:chOff x="6935788" y="3157538"/>
            <a:chExt cx="1136650" cy="795338"/>
          </a:xfrm>
        </p:grpSpPr>
        <p:sp>
          <p:nvSpPr>
            <p:cNvPr id="1229" name="Google Shape;1229;p114"/>
            <p:cNvSpPr/>
            <p:nvPr/>
          </p:nvSpPr>
          <p:spPr>
            <a:xfrm>
              <a:off x="7580313" y="3157538"/>
              <a:ext cx="492125" cy="334963"/>
            </a:xfrm>
            <a:custGeom>
              <a:avLst/>
              <a:gdLst/>
              <a:ahLst/>
              <a:cxnLst/>
              <a:rect l="l" t="t" r="r" b="b"/>
              <a:pathLst>
                <a:path w="1369" h="929" extrusionOk="0">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solidFill>
              <a:schemeClr val="lt1">
                <a:alpha val="98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30" name="Google Shape;1230;p114"/>
            <p:cNvSpPr/>
            <p:nvPr/>
          </p:nvSpPr>
          <p:spPr>
            <a:xfrm>
              <a:off x="7580313" y="3619500"/>
              <a:ext cx="492125" cy="333375"/>
            </a:xfrm>
            <a:custGeom>
              <a:avLst/>
              <a:gdLst/>
              <a:ahLst/>
              <a:cxnLst/>
              <a:rect l="l" t="t" r="r" b="b"/>
              <a:pathLst>
                <a:path w="1369" h="928" extrusionOk="0">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solidFill>
              <a:schemeClr val="lt1">
                <a:alpha val="98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31" name="Google Shape;1231;p114"/>
            <p:cNvSpPr/>
            <p:nvPr/>
          </p:nvSpPr>
          <p:spPr>
            <a:xfrm>
              <a:off x="6935788" y="3157538"/>
              <a:ext cx="703264" cy="795338"/>
            </a:xfrm>
            <a:custGeom>
              <a:avLst/>
              <a:gdLst/>
              <a:ahLst/>
              <a:cxnLst/>
              <a:rect l="l" t="t" r="r" b="b"/>
              <a:pathLst>
                <a:path w="1954" h="2208" extrusionOk="0">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chemeClr val="lt1">
                <a:alpha val="98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232" name="Google Shape;1232;p114"/>
          <p:cNvGrpSpPr/>
          <p:nvPr/>
        </p:nvGrpSpPr>
        <p:grpSpPr>
          <a:xfrm>
            <a:off x="4822005" y="2467444"/>
            <a:ext cx="2548387" cy="315946"/>
            <a:chOff x="1757363" y="3146425"/>
            <a:chExt cx="6607175" cy="819149"/>
          </a:xfrm>
        </p:grpSpPr>
        <p:sp>
          <p:nvSpPr>
            <p:cNvPr id="1233" name="Google Shape;1233;p114"/>
            <p:cNvSpPr/>
            <p:nvPr/>
          </p:nvSpPr>
          <p:spPr>
            <a:xfrm>
              <a:off x="6669088" y="3159125"/>
              <a:ext cx="201613" cy="793750"/>
            </a:xfrm>
            <a:custGeom>
              <a:avLst/>
              <a:gdLst/>
              <a:ahLst/>
              <a:cxnLst/>
              <a:rect l="l" t="t" r="r" b="b"/>
              <a:pathLst>
                <a:path w="560" h="2205" extrusionOk="0">
                  <a:moveTo>
                    <a:pt x="50" y="0"/>
                  </a:moveTo>
                  <a:cubicBezTo>
                    <a:pt x="21" y="0"/>
                    <a:pt x="0" y="24"/>
                    <a:pt x="0" y="50"/>
                  </a:cubicBezTo>
                  <a:lnTo>
                    <a:pt x="0" y="2154"/>
                  </a:lnTo>
                  <a:cubicBezTo>
                    <a:pt x="0" y="2183"/>
                    <a:pt x="24" y="2204"/>
                    <a:pt x="50" y="2204"/>
                  </a:cubicBezTo>
                  <a:lnTo>
                    <a:pt x="509" y="2204"/>
                  </a:lnTo>
                  <a:cubicBezTo>
                    <a:pt x="538" y="2204"/>
                    <a:pt x="559" y="2180"/>
                    <a:pt x="559" y="2154"/>
                  </a:cubicBezTo>
                  <a:lnTo>
                    <a:pt x="559" y="50"/>
                  </a:lnTo>
                  <a:cubicBezTo>
                    <a:pt x="559" y="21"/>
                    <a:pt x="535" y="0"/>
                    <a:pt x="509" y="0"/>
                  </a:cubicBezTo>
                  <a:lnTo>
                    <a:pt x="50" y="0"/>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34" name="Google Shape;1234;p114"/>
            <p:cNvSpPr/>
            <p:nvPr/>
          </p:nvSpPr>
          <p:spPr>
            <a:xfrm>
              <a:off x="8107363" y="3824288"/>
              <a:ext cx="106362" cy="130175"/>
            </a:xfrm>
            <a:custGeom>
              <a:avLst/>
              <a:gdLst/>
              <a:ahLst/>
              <a:cxnLst/>
              <a:rect l="l" t="t" r="r" b="b"/>
              <a:pathLst>
                <a:path w="297" h="360" extrusionOk="0">
                  <a:moveTo>
                    <a:pt x="115" y="57"/>
                  </a:moveTo>
                  <a:lnTo>
                    <a:pt x="28" y="57"/>
                  </a:lnTo>
                  <a:cubicBezTo>
                    <a:pt x="13" y="57"/>
                    <a:pt x="0" y="44"/>
                    <a:pt x="0" y="28"/>
                  </a:cubicBezTo>
                  <a:cubicBezTo>
                    <a:pt x="0" y="13"/>
                    <a:pt x="13" y="0"/>
                    <a:pt x="28" y="0"/>
                  </a:cubicBezTo>
                  <a:lnTo>
                    <a:pt x="267" y="0"/>
                  </a:lnTo>
                  <a:cubicBezTo>
                    <a:pt x="283" y="0"/>
                    <a:pt x="296" y="13"/>
                    <a:pt x="296" y="28"/>
                  </a:cubicBezTo>
                  <a:cubicBezTo>
                    <a:pt x="296" y="44"/>
                    <a:pt x="283" y="57"/>
                    <a:pt x="267" y="57"/>
                  </a:cubicBezTo>
                  <a:lnTo>
                    <a:pt x="181" y="57"/>
                  </a:lnTo>
                  <a:lnTo>
                    <a:pt x="181" y="327"/>
                  </a:lnTo>
                  <a:cubicBezTo>
                    <a:pt x="181" y="346"/>
                    <a:pt x="167" y="359"/>
                    <a:pt x="149" y="359"/>
                  </a:cubicBezTo>
                  <a:cubicBezTo>
                    <a:pt x="131" y="359"/>
                    <a:pt x="118" y="346"/>
                    <a:pt x="118" y="327"/>
                  </a:cubicBezTo>
                  <a:lnTo>
                    <a:pt x="118" y="57"/>
                  </a:lnTo>
                  <a:lnTo>
                    <a:pt x="115" y="57"/>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35" name="Google Shape;1235;p114"/>
            <p:cNvSpPr/>
            <p:nvPr/>
          </p:nvSpPr>
          <p:spPr>
            <a:xfrm>
              <a:off x="8235950" y="3822700"/>
              <a:ext cx="128588" cy="130175"/>
            </a:xfrm>
            <a:custGeom>
              <a:avLst/>
              <a:gdLst/>
              <a:ahLst/>
              <a:cxnLst/>
              <a:rect l="l" t="t" r="r" b="b"/>
              <a:pathLst>
                <a:path w="355" h="363" extrusionOk="0">
                  <a:moveTo>
                    <a:pt x="0" y="31"/>
                  </a:moveTo>
                  <a:cubicBezTo>
                    <a:pt x="0" y="13"/>
                    <a:pt x="13" y="0"/>
                    <a:pt x="31" y="0"/>
                  </a:cubicBezTo>
                  <a:lnTo>
                    <a:pt x="39" y="0"/>
                  </a:lnTo>
                  <a:cubicBezTo>
                    <a:pt x="52" y="0"/>
                    <a:pt x="63" y="8"/>
                    <a:pt x="68" y="16"/>
                  </a:cubicBezTo>
                  <a:lnTo>
                    <a:pt x="175" y="186"/>
                  </a:lnTo>
                  <a:lnTo>
                    <a:pt x="286" y="16"/>
                  </a:lnTo>
                  <a:cubicBezTo>
                    <a:pt x="293" y="5"/>
                    <a:pt x="301" y="0"/>
                    <a:pt x="314" y="0"/>
                  </a:cubicBezTo>
                  <a:lnTo>
                    <a:pt x="322" y="0"/>
                  </a:lnTo>
                  <a:cubicBezTo>
                    <a:pt x="341" y="0"/>
                    <a:pt x="354" y="13"/>
                    <a:pt x="354" y="31"/>
                  </a:cubicBezTo>
                  <a:lnTo>
                    <a:pt x="354" y="330"/>
                  </a:lnTo>
                  <a:cubicBezTo>
                    <a:pt x="354" y="349"/>
                    <a:pt x="341" y="362"/>
                    <a:pt x="322" y="362"/>
                  </a:cubicBezTo>
                  <a:cubicBezTo>
                    <a:pt x="307" y="362"/>
                    <a:pt x="291" y="349"/>
                    <a:pt x="291" y="330"/>
                  </a:cubicBezTo>
                  <a:lnTo>
                    <a:pt x="291" y="115"/>
                  </a:lnTo>
                  <a:lnTo>
                    <a:pt x="204" y="246"/>
                  </a:lnTo>
                  <a:cubicBezTo>
                    <a:pt x="196" y="257"/>
                    <a:pt x="189" y="262"/>
                    <a:pt x="178" y="262"/>
                  </a:cubicBezTo>
                  <a:cubicBezTo>
                    <a:pt x="168" y="262"/>
                    <a:pt x="160" y="257"/>
                    <a:pt x="152" y="246"/>
                  </a:cubicBezTo>
                  <a:lnTo>
                    <a:pt x="65" y="115"/>
                  </a:lnTo>
                  <a:lnTo>
                    <a:pt x="65" y="330"/>
                  </a:lnTo>
                  <a:cubicBezTo>
                    <a:pt x="65" y="349"/>
                    <a:pt x="52" y="362"/>
                    <a:pt x="34" y="362"/>
                  </a:cubicBezTo>
                  <a:cubicBezTo>
                    <a:pt x="16" y="362"/>
                    <a:pt x="2" y="349"/>
                    <a:pt x="2" y="330"/>
                  </a:cubicBezTo>
                  <a:lnTo>
                    <a:pt x="2" y="31"/>
                  </a:lnTo>
                  <a:lnTo>
                    <a:pt x="0" y="31"/>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36" name="Google Shape;1236;p114"/>
            <p:cNvSpPr/>
            <p:nvPr/>
          </p:nvSpPr>
          <p:spPr>
            <a:xfrm>
              <a:off x="2774950" y="3159125"/>
              <a:ext cx="949324" cy="795340"/>
            </a:xfrm>
            <a:custGeom>
              <a:avLst/>
              <a:gdLst/>
              <a:ahLst/>
              <a:cxnLst/>
              <a:rect l="l" t="t" r="r" b="b"/>
              <a:pathLst>
                <a:path w="2638" h="2210" extrusionOk="0">
                  <a:moveTo>
                    <a:pt x="2163" y="0"/>
                  </a:moveTo>
                  <a:cubicBezTo>
                    <a:pt x="2116" y="0"/>
                    <a:pt x="2079" y="39"/>
                    <a:pt x="2079" y="84"/>
                  </a:cubicBezTo>
                  <a:lnTo>
                    <a:pt x="2079" y="1515"/>
                  </a:lnTo>
                  <a:cubicBezTo>
                    <a:pt x="2079" y="1667"/>
                    <a:pt x="1869" y="1715"/>
                    <a:pt x="1610" y="1715"/>
                  </a:cubicBezTo>
                  <a:lnTo>
                    <a:pt x="1319" y="1715"/>
                  </a:lnTo>
                  <a:lnTo>
                    <a:pt x="1028" y="1715"/>
                  </a:lnTo>
                  <a:cubicBezTo>
                    <a:pt x="768" y="1715"/>
                    <a:pt x="558" y="1667"/>
                    <a:pt x="558" y="1515"/>
                  </a:cubicBezTo>
                  <a:lnTo>
                    <a:pt x="558" y="84"/>
                  </a:lnTo>
                  <a:cubicBezTo>
                    <a:pt x="558" y="37"/>
                    <a:pt x="519" y="0"/>
                    <a:pt x="474" y="0"/>
                  </a:cubicBezTo>
                  <a:lnTo>
                    <a:pt x="84" y="0"/>
                  </a:lnTo>
                  <a:cubicBezTo>
                    <a:pt x="37" y="0"/>
                    <a:pt x="0" y="39"/>
                    <a:pt x="0" y="84"/>
                  </a:cubicBezTo>
                  <a:lnTo>
                    <a:pt x="0" y="1547"/>
                  </a:lnTo>
                  <a:cubicBezTo>
                    <a:pt x="0" y="1797"/>
                    <a:pt x="110" y="1957"/>
                    <a:pt x="320" y="2083"/>
                  </a:cubicBezTo>
                  <a:cubicBezTo>
                    <a:pt x="530" y="2209"/>
                    <a:pt x="1017" y="2204"/>
                    <a:pt x="1161" y="2204"/>
                  </a:cubicBezTo>
                  <a:lnTo>
                    <a:pt x="1319" y="2204"/>
                  </a:lnTo>
                  <a:lnTo>
                    <a:pt x="1476" y="2204"/>
                  </a:lnTo>
                  <a:cubicBezTo>
                    <a:pt x="1620" y="2204"/>
                    <a:pt x="2107" y="2209"/>
                    <a:pt x="2317" y="2083"/>
                  </a:cubicBezTo>
                  <a:cubicBezTo>
                    <a:pt x="2526" y="1957"/>
                    <a:pt x="2637" y="1797"/>
                    <a:pt x="2637" y="1547"/>
                  </a:cubicBezTo>
                  <a:lnTo>
                    <a:pt x="2637" y="84"/>
                  </a:lnTo>
                  <a:cubicBezTo>
                    <a:pt x="2637" y="37"/>
                    <a:pt x="2601" y="0"/>
                    <a:pt x="2553" y="0"/>
                  </a:cubicBezTo>
                  <a:lnTo>
                    <a:pt x="2163" y="0"/>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37" name="Google Shape;1237;p114"/>
            <p:cNvSpPr/>
            <p:nvPr/>
          </p:nvSpPr>
          <p:spPr>
            <a:xfrm>
              <a:off x="7580313" y="3157538"/>
              <a:ext cx="492125" cy="334963"/>
            </a:xfrm>
            <a:custGeom>
              <a:avLst/>
              <a:gdLst/>
              <a:ahLst/>
              <a:cxnLst/>
              <a:rect l="l" t="t" r="r" b="b"/>
              <a:pathLst>
                <a:path w="1369" h="929" extrusionOk="0">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38" name="Google Shape;1238;p114"/>
            <p:cNvSpPr/>
            <p:nvPr/>
          </p:nvSpPr>
          <p:spPr>
            <a:xfrm>
              <a:off x="7580313" y="3619500"/>
              <a:ext cx="492125" cy="333375"/>
            </a:xfrm>
            <a:custGeom>
              <a:avLst/>
              <a:gdLst/>
              <a:ahLst/>
              <a:cxnLst/>
              <a:rect l="l" t="t" r="r" b="b"/>
              <a:pathLst>
                <a:path w="1369" h="928" extrusionOk="0">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39" name="Google Shape;1239;p114"/>
            <p:cNvSpPr/>
            <p:nvPr/>
          </p:nvSpPr>
          <p:spPr>
            <a:xfrm>
              <a:off x="6935788" y="3157538"/>
              <a:ext cx="703264" cy="795338"/>
            </a:xfrm>
            <a:custGeom>
              <a:avLst/>
              <a:gdLst/>
              <a:ahLst/>
              <a:cxnLst/>
              <a:rect l="l" t="t" r="r" b="b"/>
              <a:pathLst>
                <a:path w="1954" h="2208" extrusionOk="0">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40" name="Google Shape;1240;p114"/>
            <p:cNvSpPr/>
            <p:nvPr/>
          </p:nvSpPr>
          <p:spPr>
            <a:xfrm>
              <a:off x="3789363" y="3159125"/>
              <a:ext cx="869948" cy="793750"/>
            </a:xfrm>
            <a:custGeom>
              <a:avLst/>
              <a:gdLst/>
              <a:ahLst/>
              <a:cxnLst/>
              <a:rect l="l" t="t" r="r" b="b"/>
              <a:pathLst>
                <a:path w="2418" h="2205" extrusionOk="0">
                  <a:moveTo>
                    <a:pt x="1486" y="543"/>
                  </a:moveTo>
                  <a:cubicBezTo>
                    <a:pt x="1486" y="514"/>
                    <a:pt x="1510" y="490"/>
                    <a:pt x="1539" y="490"/>
                  </a:cubicBezTo>
                  <a:lnTo>
                    <a:pt x="2333" y="490"/>
                  </a:lnTo>
                  <a:cubicBezTo>
                    <a:pt x="2380" y="490"/>
                    <a:pt x="2417" y="451"/>
                    <a:pt x="2417" y="406"/>
                  </a:cubicBezTo>
                  <a:lnTo>
                    <a:pt x="2417" y="84"/>
                  </a:lnTo>
                  <a:cubicBezTo>
                    <a:pt x="2417" y="37"/>
                    <a:pt x="2378" y="0"/>
                    <a:pt x="2333" y="0"/>
                  </a:cubicBezTo>
                  <a:lnTo>
                    <a:pt x="84" y="0"/>
                  </a:lnTo>
                  <a:cubicBezTo>
                    <a:pt x="37" y="0"/>
                    <a:pt x="0" y="39"/>
                    <a:pt x="0" y="84"/>
                  </a:cubicBezTo>
                  <a:lnTo>
                    <a:pt x="0" y="406"/>
                  </a:lnTo>
                  <a:cubicBezTo>
                    <a:pt x="0" y="454"/>
                    <a:pt x="39" y="490"/>
                    <a:pt x="84" y="490"/>
                  </a:cubicBezTo>
                  <a:lnTo>
                    <a:pt x="878" y="490"/>
                  </a:lnTo>
                  <a:cubicBezTo>
                    <a:pt x="907" y="490"/>
                    <a:pt x="930" y="514"/>
                    <a:pt x="930" y="543"/>
                  </a:cubicBezTo>
                  <a:lnTo>
                    <a:pt x="930" y="2120"/>
                  </a:lnTo>
                  <a:cubicBezTo>
                    <a:pt x="930" y="2167"/>
                    <a:pt x="970" y="2204"/>
                    <a:pt x="1014" y="2204"/>
                  </a:cubicBezTo>
                  <a:lnTo>
                    <a:pt x="1402" y="2204"/>
                  </a:lnTo>
                  <a:cubicBezTo>
                    <a:pt x="1450" y="2204"/>
                    <a:pt x="1486" y="2164"/>
                    <a:pt x="1486" y="2120"/>
                  </a:cubicBezTo>
                  <a:lnTo>
                    <a:pt x="1486" y="543"/>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41" name="Google Shape;1241;p114"/>
            <p:cNvSpPr/>
            <p:nvPr/>
          </p:nvSpPr>
          <p:spPr>
            <a:xfrm>
              <a:off x="1757363" y="3146425"/>
              <a:ext cx="952500" cy="819149"/>
            </a:xfrm>
            <a:custGeom>
              <a:avLst/>
              <a:gdLst/>
              <a:ahLst/>
              <a:cxnLst/>
              <a:rect l="l" t="t" r="r" b="b"/>
              <a:pathLst>
                <a:path w="2646" h="2276" extrusionOk="0">
                  <a:moveTo>
                    <a:pt x="2050" y="1416"/>
                  </a:moveTo>
                  <a:cubicBezTo>
                    <a:pt x="2068" y="1416"/>
                    <a:pt x="2087" y="1400"/>
                    <a:pt x="2087" y="1379"/>
                  </a:cubicBezTo>
                  <a:lnTo>
                    <a:pt x="2087" y="121"/>
                  </a:lnTo>
                  <a:cubicBezTo>
                    <a:pt x="2087" y="74"/>
                    <a:pt x="2126" y="37"/>
                    <a:pt x="2171" y="37"/>
                  </a:cubicBezTo>
                  <a:lnTo>
                    <a:pt x="2561" y="37"/>
                  </a:lnTo>
                  <a:cubicBezTo>
                    <a:pt x="2608" y="37"/>
                    <a:pt x="2645" y="76"/>
                    <a:pt x="2645" y="121"/>
                  </a:cubicBezTo>
                  <a:lnTo>
                    <a:pt x="2645" y="1945"/>
                  </a:lnTo>
                  <a:cubicBezTo>
                    <a:pt x="2645" y="2131"/>
                    <a:pt x="2572" y="2212"/>
                    <a:pt x="2501" y="2243"/>
                  </a:cubicBezTo>
                  <a:cubicBezTo>
                    <a:pt x="2430" y="2275"/>
                    <a:pt x="2215" y="2262"/>
                    <a:pt x="2084" y="2149"/>
                  </a:cubicBezTo>
                  <a:cubicBezTo>
                    <a:pt x="1956" y="2036"/>
                    <a:pt x="689" y="934"/>
                    <a:pt x="689" y="934"/>
                  </a:cubicBezTo>
                  <a:cubicBezTo>
                    <a:pt x="689" y="934"/>
                    <a:pt x="616" y="868"/>
                    <a:pt x="611" y="863"/>
                  </a:cubicBezTo>
                  <a:cubicBezTo>
                    <a:pt x="605" y="858"/>
                    <a:pt x="598" y="855"/>
                    <a:pt x="592" y="855"/>
                  </a:cubicBezTo>
                  <a:cubicBezTo>
                    <a:pt x="574" y="855"/>
                    <a:pt x="561" y="868"/>
                    <a:pt x="561" y="886"/>
                  </a:cubicBezTo>
                  <a:lnTo>
                    <a:pt x="561" y="2152"/>
                  </a:lnTo>
                  <a:cubicBezTo>
                    <a:pt x="561" y="2199"/>
                    <a:pt x="522" y="2236"/>
                    <a:pt x="477" y="2236"/>
                  </a:cubicBezTo>
                  <a:lnTo>
                    <a:pt x="84" y="2236"/>
                  </a:lnTo>
                  <a:cubicBezTo>
                    <a:pt x="37" y="2236"/>
                    <a:pt x="0" y="2196"/>
                    <a:pt x="0" y="2152"/>
                  </a:cubicBezTo>
                  <a:lnTo>
                    <a:pt x="0" y="331"/>
                  </a:lnTo>
                  <a:cubicBezTo>
                    <a:pt x="0" y="145"/>
                    <a:pt x="73" y="63"/>
                    <a:pt x="144" y="32"/>
                  </a:cubicBezTo>
                  <a:cubicBezTo>
                    <a:pt x="215" y="0"/>
                    <a:pt x="430" y="13"/>
                    <a:pt x="561" y="126"/>
                  </a:cubicBezTo>
                  <a:cubicBezTo>
                    <a:pt x="692" y="239"/>
                    <a:pt x="1956" y="1343"/>
                    <a:pt x="1956" y="1343"/>
                  </a:cubicBezTo>
                  <a:cubicBezTo>
                    <a:pt x="1956" y="1343"/>
                    <a:pt x="2021" y="1400"/>
                    <a:pt x="2024" y="1406"/>
                  </a:cubicBezTo>
                  <a:cubicBezTo>
                    <a:pt x="2032" y="1411"/>
                    <a:pt x="2040" y="1416"/>
                    <a:pt x="2050" y="1416"/>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42" name="Google Shape;1242;p114"/>
            <p:cNvSpPr/>
            <p:nvPr/>
          </p:nvSpPr>
          <p:spPr>
            <a:xfrm>
              <a:off x="5653088" y="3146425"/>
              <a:ext cx="950912" cy="819149"/>
            </a:xfrm>
            <a:custGeom>
              <a:avLst/>
              <a:gdLst/>
              <a:ahLst/>
              <a:cxnLst/>
              <a:rect l="l" t="t" r="r" b="b"/>
              <a:pathLst>
                <a:path w="2643" h="2276" extrusionOk="0">
                  <a:moveTo>
                    <a:pt x="2047" y="1416"/>
                  </a:moveTo>
                  <a:cubicBezTo>
                    <a:pt x="2068" y="1416"/>
                    <a:pt x="2084" y="1400"/>
                    <a:pt x="2084" y="1379"/>
                  </a:cubicBezTo>
                  <a:lnTo>
                    <a:pt x="2084" y="121"/>
                  </a:lnTo>
                  <a:cubicBezTo>
                    <a:pt x="2084" y="74"/>
                    <a:pt x="2123" y="37"/>
                    <a:pt x="2168" y="37"/>
                  </a:cubicBezTo>
                  <a:lnTo>
                    <a:pt x="2559" y="37"/>
                  </a:lnTo>
                  <a:cubicBezTo>
                    <a:pt x="2606" y="37"/>
                    <a:pt x="2642" y="76"/>
                    <a:pt x="2642" y="121"/>
                  </a:cubicBezTo>
                  <a:lnTo>
                    <a:pt x="2642" y="1945"/>
                  </a:lnTo>
                  <a:cubicBezTo>
                    <a:pt x="2642" y="2131"/>
                    <a:pt x="2569" y="2212"/>
                    <a:pt x="2498" y="2243"/>
                  </a:cubicBezTo>
                  <a:cubicBezTo>
                    <a:pt x="2427" y="2275"/>
                    <a:pt x="2212" y="2262"/>
                    <a:pt x="2081" y="2149"/>
                  </a:cubicBezTo>
                  <a:cubicBezTo>
                    <a:pt x="1953" y="2036"/>
                    <a:pt x="687" y="934"/>
                    <a:pt x="687" y="934"/>
                  </a:cubicBezTo>
                  <a:cubicBezTo>
                    <a:pt x="687" y="934"/>
                    <a:pt x="613" y="868"/>
                    <a:pt x="608" y="863"/>
                  </a:cubicBezTo>
                  <a:cubicBezTo>
                    <a:pt x="603" y="858"/>
                    <a:pt x="595" y="855"/>
                    <a:pt x="590" y="855"/>
                  </a:cubicBezTo>
                  <a:cubicBezTo>
                    <a:pt x="571" y="855"/>
                    <a:pt x="558" y="868"/>
                    <a:pt x="558" y="886"/>
                  </a:cubicBezTo>
                  <a:lnTo>
                    <a:pt x="558" y="2152"/>
                  </a:lnTo>
                  <a:cubicBezTo>
                    <a:pt x="558" y="2199"/>
                    <a:pt x="519" y="2236"/>
                    <a:pt x="474" y="2236"/>
                  </a:cubicBezTo>
                  <a:lnTo>
                    <a:pt x="84" y="2236"/>
                  </a:lnTo>
                  <a:cubicBezTo>
                    <a:pt x="37" y="2236"/>
                    <a:pt x="0" y="2196"/>
                    <a:pt x="0" y="2152"/>
                  </a:cubicBezTo>
                  <a:lnTo>
                    <a:pt x="0" y="331"/>
                  </a:lnTo>
                  <a:cubicBezTo>
                    <a:pt x="0" y="145"/>
                    <a:pt x="73" y="63"/>
                    <a:pt x="144" y="32"/>
                  </a:cubicBezTo>
                  <a:cubicBezTo>
                    <a:pt x="215" y="0"/>
                    <a:pt x="430" y="13"/>
                    <a:pt x="561" y="126"/>
                  </a:cubicBezTo>
                  <a:cubicBezTo>
                    <a:pt x="689" y="239"/>
                    <a:pt x="1956" y="1343"/>
                    <a:pt x="1956" y="1343"/>
                  </a:cubicBezTo>
                  <a:cubicBezTo>
                    <a:pt x="1956" y="1343"/>
                    <a:pt x="2016" y="1400"/>
                    <a:pt x="2021" y="1406"/>
                  </a:cubicBezTo>
                  <a:cubicBezTo>
                    <a:pt x="2029" y="1411"/>
                    <a:pt x="2037" y="1416"/>
                    <a:pt x="2047" y="1416"/>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43" name="Google Shape;1243;p114"/>
            <p:cNvSpPr/>
            <p:nvPr/>
          </p:nvSpPr>
          <p:spPr>
            <a:xfrm>
              <a:off x="6669088" y="3159125"/>
              <a:ext cx="201613" cy="793750"/>
            </a:xfrm>
            <a:custGeom>
              <a:avLst/>
              <a:gdLst/>
              <a:ahLst/>
              <a:cxnLst/>
              <a:rect l="l" t="t" r="r" b="b"/>
              <a:pathLst>
                <a:path w="560" h="2205" extrusionOk="0">
                  <a:moveTo>
                    <a:pt x="0" y="84"/>
                  </a:moveTo>
                  <a:cubicBezTo>
                    <a:pt x="0" y="37"/>
                    <a:pt x="40" y="0"/>
                    <a:pt x="84" y="0"/>
                  </a:cubicBezTo>
                  <a:lnTo>
                    <a:pt x="475" y="0"/>
                  </a:lnTo>
                  <a:cubicBezTo>
                    <a:pt x="522" y="0"/>
                    <a:pt x="559" y="39"/>
                    <a:pt x="559" y="84"/>
                  </a:cubicBezTo>
                  <a:lnTo>
                    <a:pt x="559" y="2120"/>
                  </a:lnTo>
                  <a:cubicBezTo>
                    <a:pt x="559" y="2167"/>
                    <a:pt x="519" y="2204"/>
                    <a:pt x="475" y="2204"/>
                  </a:cubicBezTo>
                  <a:lnTo>
                    <a:pt x="84" y="2204"/>
                  </a:lnTo>
                  <a:cubicBezTo>
                    <a:pt x="37" y="2204"/>
                    <a:pt x="0" y="2164"/>
                    <a:pt x="0" y="2120"/>
                  </a:cubicBezTo>
                  <a:lnTo>
                    <a:pt x="0" y="84"/>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44" name="Google Shape;1244;p114"/>
            <p:cNvSpPr/>
            <p:nvPr/>
          </p:nvSpPr>
          <p:spPr>
            <a:xfrm>
              <a:off x="4389438" y="3155950"/>
              <a:ext cx="1196972" cy="798514"/>
            </a:xfrm>
            <a:custGeom>
              <a:avLst/>
              <a:gdLst/>
              <a:ahLst/>
              <a:cxnLst/>
              <a:rect l="l" t="t" r="r" b="b"/>
              <a:pathLst>
                <a:path w="3324" h="2217" extrusionOk="0">
                  <a:moveTo>
                    <a:pt x="1931" y="141"/>
                  </a:moveTo>
                  <a:cubicBezTo>
                    <a:pt x="1871" y="55"/>
                    <a:pt x="1774" y="0"/>
                    <a:pt x="1662" y="0"/>
                  </a:cubicBezTo>
                  <a:cubicBezTo>
                    <a:pt x="1549" y="0"/>
                    <a:pt x="1450" y="57"/>
                    <a:pt x="1392" y="141"/>
                  </a:cubicBezTo>
                  <a:lnTo>
                    <a:pt x="13" y="2130"/>
                  </a:lnTo>
                  <a:cubicBezTo>
                    <a:pt x="5" y="2138"/>
                    <a:pt x="0" y="2151"/>
                    <a:pt x="0" y="2164"/>
                  </a:cubicBezTo>
                  <a:cubicBezTo>
                    <a:pt x="0" y="2193"/>
                    <a:pt x="24" y="2216"/>
                    <a:pt x="53" y="2216"/>
                  </a:cubicBezTo>
                  <a:lnTo>
                    <a:pt x="556" y="2216"/>
                  </a:lnTo>
                  <a:cubicBezTo>
                    <a:pt x="574" y="2216"/>
                    <a:pt x="593" y="2206"/>
                    <a:pt x="601" y="2190"/>
                  </a:cubicBezTo>
                  <a:lnTo>
                    <a:pt x="957" y="1675"/>
                  </a:lnTo>
                  <a:cubicBezTo>
                    <a:pt x="965" y="1656"/>
                    <a:pt x="983" y="1646"/>
                    <a:pt x="1004" y="1646"/>
                  </a:cubicBezTo>
                  <a:lnTo>
                    <a:pt x="2319" y="1646"/>
                  </a:lnTo>
                  <a:cubicBezTo>
                    <a:pt x="2340" y="1646"/>
                    <a:pt x="2359" y="1659"/>
                    <a:pt x="2366" y="1675"/>
                  </a:cubicBezTo>
                  <a:lnTo>
                    <a:pt x="2723" y="2190"/>
                  </a:lnTo>
                  <a:cubicBezTo>
                    <a:pt x="2731" y="2206"/>
                    <a:pt x="2749" y="2216"/>
                    <a:pt x="2768" y="2216"/>
                  </a:cubicBezTo>
                  <a:lnTo>
                    <a:pt x="3271" y="2216"/>
                  </a:lnTo>
                  <a:cubicBezTo>
                    <a:pt x="3300" y="2216"/>
                    <a:pt x="3323" y="2193"/>
                    <a:pt x="3323" y="2164"/>
                  </a:cubicBezTo>
                  <a:cubicBezTo>
                    <a:pt x="3321" y="2151"/>
                    <a:pt x="3315" y="2138"/>
                    <a:pt x="3310" y="2130"/>
                  </a:cubicBezTo>
                  <a:lnTo>
                    <a:pt x="1931" y="141"/>
                  </a:lnTo>
                  <a:close/>
                  <a:moveTo>
                    <a:pt x="1377" y="1153"/>
                  </a:moveTo>
                  <a:cubicBezTo>
                    <a:pt x="1358" y="1153"/>
                    <a:pt x="1345" y="1140"/>
                    <a:pt x="1345" y="1122"/>
                  </a:cubicBezTo>
                  <a:cubicBezTo>
                    <a:pt x="1345" y="1114"/>
                    <a:pt x="1348" y="1106"/>
                    <a:pt x="1353" y="1101"/>
                  </a:cubicBezTo>
                  <a:lnTo>
                    <a:pt x="1633" y="697"/>
                  </a:lnTo>
                  <a:lnTo>
                    <a:pt x="1639" y="692"/>
                  </a:lnTo>
                  <a:lnTo>
                    <a:pt x="1644" y="686"/>
                  </a:lnTo>
                  <a:cubicBezTo>
                    <a:pt x="1647" y="684"/>
                    <a:pt x="1652" y="684"/>
                    <a:pt x="1657" y="684"/>
                  </a:cubicBezTo>
                  <a:lnTo>
                    <a:pt x="1660" y="684"/>
                  </a:lnTo>
                  <a:lnTo>
                    <a:pt x="1662" y="684"/>
                  </a:lnTo>
                  <a:cubicBezTo>
                    <a:pt x="1668" y="684"/>
                    <a:pt x="1670" y="684"/>
                    <a:pt x="1675" y="686"/>
                  </a:cubicBezTo>
                  <a:cubicBezTo>
                    <a:pt x="1678" y="686"/>
                    <a:pt x="1678" y="689"/>
                    <a:pt x="1681" y="692"/>
                  </a:cubicBezTo>
                  <a:cubicBezTo>
                    <a:pt x="1683" y="694"/>
                    <a:pt x="1686" y="694"/>
                    <a:pt x="1686" y="697"/>
                  </a:cubicBezTo>
                  <a:lnTo>
                    <a:pt x="1965" y="1101"/>
                  </a:lnTo>
                  <a:cubicBezTo>
                    <a:pt x="1971" y="1106"/>
                    <a:pt x="1973" y="1114"/>
                    <a:pt x="1973" y="1122"/>
                  </a:cubicBezTo>
                  <a:cubicBezTo>
                    <a:pt x="1976" y="1140"/>
                    <a:pt x="1963" y="1153"/>
                    <a:pt x="1944" y="1153"/>
                  </a:cubicBezTo>
                  <a:lnTo>
                    <a:pt x="1377" y="11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245" name="Google Shape;1245;p114"/>
          <p:cNvSpPr txBox="1">
            <a:spLocks noGrp="1"/>
          </p:cNvSpPr>
          <p:nvPr>
            <p:ph type="ctrTitle"/>
          </p:nvPr>
        </p:nvSpPr>
        <p:spPr>
          <a:xfrm>
            <a:off x="1524000" y="3231922"/>
            <a:ext cx="9144000" cy="692400"/>
          </a:xfrm>
          <a:prstGeom prst="rect">
            <a:avLst/>
          </a:prstGeom>
          <a:noFill/>
          <a:ln>
            <a:noFill/>
          </a:ln>
        </p:spPr>
        <p:txBody>
          <a:bodyPr spcFirstLastPara="1" wrap="square" lIns="0" tIns="0" rIns="0" bIns="0" anchor="ctr" anchorCtr="0"/>
          <a:lstStyle>
            <a:lvl1pPr lvl="0" algn="ctr" rtl="0">
              <a:lnSpc>
                <a:spcPct val="90000"/>
              </a:lnSpc>
              <a:spcBef>
                <a:spcPts val="0"/>
              </a:spcBef>
              <a:spcAft>
                <a:spcPts val="0"/>
              </a:spcAft>
              <a:buClr>
                <a:schemeClr val="lt1"/>
              </a:buClr>
              <a:buSzPts val="5000"/>
              <a:buFont typeface="Arial"/>
              <a:buNone/>
              <a:defRPr sz="5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08789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BlueGreen_Title slide">
  <p:cSld name="BlueGreen_Title slide">
    <p:bg>
      <p:bgPr>
        <a:gradFill>
          <a:gsLst>
            <a:gs pos="0">
              <a:schemeClr val="lt2"/>
            </a:gs>
            <a:gs pos="50000">
              <a:schemeClr val="accent5"/>
            </a:gs>
            <a:gs pos="100000">
              <a:srgbClr val="B0D235"/>
            </a:gs>
          </a:gsLst>
          <a:lin ang="18900044" scaled="0"/>
        </a:gradFill>
        <a:effectLst/>
      </p:bgPr>
    </p:bg>
    <p:spTree>
      <p:nvGrpSpPr>
        <p:cNvPr id="1" name="Shape 716"/>
        <p:cNvGrpSpPr/>
        <p:nvPr/>
      </p:nvGrpSpPr>
      <p:grpSpPr>
        <a:xfrm>
          <a:off x="0" y="0"/>
          <a:ext cx="0" cy="0"/>
          <a:chOff x="0" y="0"/>
          <a:chExt cx="0" cy="0"/>
        </a:xfrm>
      </p:grpSpPr>
      <p:sp>
        <p:nvSpPr>
          <p:cNvPr id="717" name="Google Shape;717;p70"/>
          <p:cNvSpPr txBox="1">
            <a:spLocks noGrp="1"/>
          </p:cNvSpPr>
          <p:nvPr>
            <p:ph type="ctrTitle"/>
          </p:nvPr>
        </p:nvSpPr>
        <p:spPr>
          <a:xfrm>
            <a:off x="1524000" y="3082752"/>
            <a:ext cx="9144000" cy="1385100"/>
          </a:xfrm>
          <a:prstGeom prst="rect">
            <a:avLst/>
          </a:prstGeom>
          <a:noFill/>
          <a:ln>
            <a:noFill/>
          </a:ln>
        </p:spPr>
        <p:txBody>
          <a:bodyPr spcFirstLastPara="1" wrap="square" lIns="0" tIns="0" rIns="0" bIns="0" anchor="ctr" anchorCtr="0"/>
          <a:lstStyle>
            <a:lvl1pPr lvl="0" algn="ctr" rtl="0">
              <a:lnSpc>
                <a:spcPct val="90000"/>
              </a:lnSpc>
              <a:spcBef>
                <a:spcPts val="0"/>
              </a:spcBef>
              <a:spcAft>
                <a:spcPts val="0"/>
              </a:spcAft>
              <a:buClr>
                <a:schemeClr val="lt1"/>
              </a:buClr>
              <a:buSzPts val="5000"/>
              <a:buFont typeface="Arial"/>
              <a:buNone/>
              <a:defRPr sz="5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8" name="Google Shape;718;p70"/>
          <p:cNvSpPr txBox="1">
            <a:spLocks noGrp="1"/>
          </p:cNvSpPr>
          <p:nvPr>
            <p:ph type="subTitle" idx="1"/>
          </p:nvPr>
        </p:nvSpPr>
        <p:spPr>
          <a:xfrm>
            <a:off x="1524000" y="6159483"/>
            <a:ext cx="9144000" cy="221700"/>
          </a:xfrm>
          <a:prstGeom prst="rect">
            <a:avLst/>
          </a:prstGeom>
          <a:noFill/>
          <a:ln>
            <a:noFill/>
          </a:ln>
        </p:spPr>
        <p:txBody>
          <a:bodyPr spcFirstLastPara="1" wrap="square" lIns="0" tIns="0" rIns="0" bIns="0" anchor="t" anchorCtr="0"/>
          <a:lstStyle>
            <a:lvl1pPr lvl="0" algn="ctr" rtl="0">
              <a:lnSpc>
                <a:spcPct val="120000"/>
              </a:lnSpc>
              <a:spcBef>
                <a:spcPts val="1200"/>
              </a:spcBef>
              <a:spcAft>
                <a:spcPts val="0"/>
              </a:spcAft>
              <a:buSzPts val="1200"/>
              <a:buNone/>
              <a:defRPr sz="1200" cap="none">
                <a:solidFill>
                  <a:schemeClr val="lt1"/>
                </a:solidFill>
                <a:latin typeface="Arial"/>
                <a:ea typeface="Arial"/>
                <a:cs typeface="Arial"/>
                <a:sym typeface="Arial"/>
              </a:defRPr>
            </a:lvl1pPr>
            <a:lvl2pPr lvl="1" algn="ctr" rtl="0">
              <a:lnSpc>
                <a:spcPct val="120000"/>
              </a:lnSpc>
              <a:spcBef>
                <a:spcPts val="600"/>
              </a:spcBef>
              <a:spcAft>
                <a:spcPts val="0"/>
              </a:spcAft>
              <a:buClr>
                <a:schemeClr val="dk2"/>
              </a:buClr>
              <a:buSzPts val="2000"/>
              <a:buNone/>
              <a:defRPr sz="2000"/>
            </a:lvl2pPr>
            <a:lvl3pPr lvl="2" algn="ctr" rtl="0">
              <a:lnSpc>
                <a:spcPct val="120000"/>
              </a:lnSpc>
              <a:spcBef>
                <a:spcPts val="600"/>
              </a:spcBef>
              <a:spcAft>
                <a:spcPts val="0"/>
              </a:spcAft>
              <a:buClr>
                <a:schemeClr val="dk2"/>
              </a:buClr>
              <a:buSzPts val="1800"/>
              <a:buNone/>
              <a:defRPr sz="1800"/>
            </a:lvl3pPr>
            <a:lvl4pPr lvl="3" algn="ctr" rtl="0">
              <a:lnSpc>
                <a:spcPct val="120000"/>
              </a:lnSpc>
              <a:spcBef>
                <a:spcPts val="600"/>
              </a:spcBef>
              <a:spcAft>
                <a:spcPts val="0"/>
              </a:spcAft>
              <a:buClr>
                <a:schemeClr val="dk2"/>
              </a:buClr>
              <a:buSzPts val="1600"/>
              <a:buNone/>
              <a:defRPr sz="1600"/>
            </a:lvl4pPr>
            <a:lvl5pPr lvl="4" algn="ctr" rtl="0">
              <a:lnSpc>
                <a:spcPct val="120000"/>
              </a:lnSpc>
              <a:spcBef>
                <a:spcPts val="600"/>
              </a:spcBef>
              <a:spcAft>
                <a:spcPts val="0"/>
              </a:spcAft>
              <a:buClr>
                <a:schemeClr val="dk2"/>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grpSp>
        <p:nvGrpSpPr>
          <p:cNvPr id="719" name="Google Shape;719;p70"/>
          <p:cNvGrpSpPr/>
          <p:nvPr/>
        </p:nvGrpSpPr>
        <p:grpSpPr>
          <a:xfrm>
            <a:off x="12256577" y="1062912"/>
            <a:ext cx="2010394" cy="4731997"/>
            <a:chOff x="12257109" y="1105729"/>
            <a:chExt cx="1740601" cy="4005076"/>
          </a:xfrm>
        </p:grpSpPr>
        <p:sp>
          <p:nvSpPr>
            <p:cNvPr id="720" name="Google Shape;720;p70"/>
            <p:cNvSpPr txBox="1"/>
            <p:nvPr/>
          </p:nvSpPr>
          <p:spPr>
            <a:xfrm>
              <a:off x="12257110" y="1105729"/>
              <a:ext cx="1740600" cy="54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2"/>
                </a:buClr>
                <a:buSzPts val="1200"/>
                <a:buFont typeface="Arial"/>
                <a:buNone/>
              </a:pPr>
              <a:r>
                <a:rPr lang="en-US" sz="1200" b="0">
                  <a:solidFill>
                    <a:schemeClr val="lt2"/>
                  </a:solidFill>
                  <a:latin typeface="Montserrat Medium"/>
                  <a:ea typeface="Montserrat Medium"/>
                  <a:cs typeface="Montserrat Medium"/>
                  <a:sym typeface="Montserrat Medium"/>
                </a:rPr>
                <a:t>TO CUSTOMIZE WITH A NEW PICTURE</a:t>
              </a:r>
              <a:endParaRPr sz="1200" b="0">
                <a:solidFill>
                  <a:schemeClr val="lt2"/>
                </a:solidFill>
                <a:latin typeface="Montserrat Medium"/>
                <a:ea typeface="Montserrat Medium"/>
                <a:cs typeface="Montserrat Medium"/>
                <a:sym typeface="Montserrat Medium"/>
              </a:endParaRPr>
            </a:p>
          </p:txBody>
        </p:sp>
        <p:sp>
          <p:nvSpPr>
            <p:cNvPr id="721" name="Google Shape;721;p70"/>
            <p:cNvSpPr txBox="1"/>
            <p:nvPr/>
          </p:nvSpPr>
          <p:spPr>
            <a:xfrm>
              <a:off x="12257109" y="1720805"/>
              <a:ext cx="1740600" cy="339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2"/>
                </a:buClr>
                <a:buSzPts val="1200"/>
                <a:buFont typeface="Arial"/>
                <a:buNone/>
              </a:pPr>
              <a:r>
                <a:rPr lang="en-US" sz="1200" b="0">
                  <a:solidFill>
                    <a:schemeClr val="lt2"/>
                  </a:solidFill>
                  <a:latin typeface="Montserrat Medium"/>
                  <a:ea typeface="Montserrat Medium"/>
                  <a:cs typeface="Montserrat Medium"/>
                  <a:sym typeface="Montserrat Medium"/>
                </a:rPr>
                <a:t>Delete</a:t>
              </a:r>
              <a:r>
                <a:rPr lang="en-US" sz="1200" b="0">
                  <a:solidFill>
                    <a:schemeClr val="lt2"/>
                  </a:solidFill>
                  <a:latin typeface="Arial"/>
                  <a:ea typeface="Arial"/>
                  <a:cs typeface="Arial"/>
                  <a:sym typeface="Arial"/>
                </a:rPr>
                <a:t> the current picture, if there is one.</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On the </a:t>
              </a:r>
              <a:r>
                <a:rPr lang="en-US" sz="1200" b="0">
                  <a:solidFill>
                    <a:schemeClr val="lt2"/>
                  </a:solidFill>
                  <a:latin typeface="Montserrat Medium"/>
                  <a:ea typeface="Montserrat Medium"/>
                  <a:cs typeface="Montserrat Medium"/>
                  <a:sym typeface="Montserrat Medium"/>
                </a:rPr>
                <a:t>Insert</a:t>
              </a:r>
              <a:r>
                <a:rPr lang="en-US" sz="1200" b="0">
                  <a:solidFill>
                    <a:schemeClr val="lt2"/>
                  </a:solidFill>
                  <a:latin typeface="Arial"/>
                  <a:ea typeface="Arial"/>
                  <a:cs typeface="Arial"/>
                  <a:sym typeface="Arial"/>
                </a:rPr>
                <a:t> tab, click the </a:t>
              </a:r>
              <a:r>
                <a:rPr lang="en-US" sz="1200" b="0">
                  <a:solidFill>
                    <a:schemeClr val="lt2"/>
                  </a:solidFill>
                  <a:latin typeface="Montserrat Medium"/>
                  <a:ea typeface="Montserrat Medium"/>
                  <a:cs typeface="Montserrat Medium"/>
                  <a:sym typeface="Montserrat Medium"/>
                </a:rPr>
                <a:t>Pictures</a:t>
              </a:r>
              <a:r>
                <a:rPr lang="en-US" sz="1200" b="0">
                  <a:solidFill>
                    <a:schemeClr val="lt2"/>
                  </a:solidFill>
                  <a:latin typeface="Arial"/>
                  <a:ea typeface="Arial"/>
                  <a:cs typeface="Arial"/>
                  <a:sym typeface="Arial"/>
                </a:rPr>
                <a:t> button.</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Navigate to the image you want to use and select </a:t>
              </a:r>
              <a:r>
                <a:rPr lang="en-US" sz="1200" b="0">
                  <a:solidFill>
                    <a:schemeClr val="lt2"/>
                  </a:solidFill>
                  <a:latin typeface="Montserrat Medium"/>
                  <a:ea typeface="Montserrat Medium"/>
                  <a:cs typeface="Montserrat Medium"/>
                  <a:sym typeface="Montserrat Medium"/>
                </a:rPr>
                <a:t>Insert</a:t>
              </a:r>
              <a:r>
                <a:rPr lang="en-US" sz="1200" b="0">
                  <a:solidFill>
                    <a:schemeClr val="lt2"/>
                  </a:solidFill>
                  <a:latin typeface="Arial"/>
                  <a:ea typeface="Arial"/>
                  <a:cs typeface="Arial"/>
                  <a:sym typeface="Arial"/>
                </a:rPr>
                <a:t>. </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Resize the picture to fit the slide, as needed. Hold the </a:t>
              </a:r>
              <a:r>
                <a:rPr lang="en-US" sz="1200" b="0">
                  <a:solidFill>
                    <a:schemeClr val="lt2"/>
                  </a:solidFill>
                  <a:latin typeface="Montserrat Medium"/>
                  <a:ea typeface="Montserrat Medium"/>
                  <a:cs typeface="Montserrat Medium"/>
                  <a:sym typeface="Montserrat Medium"/>
                </a:rPr>
                <a:t>Shift</a:t>
              </a:r>
              <a:r>
                <a:rPr lang="en-US" sz="1200" b="0">
                  <a:solidFill>
                    <a:schemeClr val="lt2"/>
                  </a:solidFill>
                  <a:latin typeface="Arial"/>
                  <a:ea typeface="Arial"/>
                  <a:cs typeface="Arial"/>
                  <a:sym typeface="Arial"/>
                </a:rPr>
                <a:t> </a:t>
              </a:r>
              <a:r>
                <a:rPr lang="en-US" sz="1200" b="0">
                  <a:solidFill>
                    <a:schemeClr val="lt2"/>
                  </a:solidFill>
                  <a:latin typeface="Montserrat Medium"/>
                  <a:ea typeface="Montserrat Medium"/>
                  <a:cs typeface="Montserrat Medium"/>
                  <a:sym typeface="Montserrat Medium"/>
                </a:rPr>
                <a:t>key</a:t>
              </a:r>
              <a:r>
                <a:rPr lang="en-US" sz="1200" b="0">
                  <a:solidFill>
                    <a:schemeClr val="lt2"/>
                  </a:solidFill>
                  <a:latin typeface="Arial"/>
                  <a:ea typeface="Arial"/>
                  <a:cs typeface="Arial"/>
                  <a:sym typeface="Arial"/>
                </a:rPr>
                <a:t> and click and drag a corner.</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On the </a:t>
              </a:r>
              <a:r>
                <a:rPr lang="en-US" sz="1200" b="0">
                  <a:solidFill>
                    <a:schemeClr val="lt2"/>
                  </a:solidFill>
                  <a:latin typeface="Montserrat Medium"/>
                  <a:ea typeface="Montserrat Medium"/>
                  <a:cs typeface="Montserrat Medium"/>
                  <a:sym typeface="Montserrat Medium"/>
                </a:rPr>
                <a:t>Home</a:t>
              </a:r>
              <a:r>
                <a:rPr lang="en-US" sz="1200" b="0">
                  <a:solidFill>
                    <a:schemeClr val="lt2"/>
                  </a:solidFill>
                  <a:latin typeface="Arial"/>
                  <a:ea typeface="Arial"/>
                  <a:cs typeface="Arial"/>
                  <a:sym typeface="Arial"/>
                </a:rPr>
                <a:t> tab, click the </a:t>
              </a:r>
              <a:r>
                <a:rPr lang="en-US" sz="1200" b="0">
                  <a:solidFill>
                    <a:schemeClr val="lt2"/>
                  </a:solidFill>
                  <a:latin typeface="Montserrat Medium"/>
                  <a:ea typeface="Montserrat Medium"/>
                  <a:cs typeface="Montserrat Medium"/>
                  <a:sym typeface="Montserrat Medium"/>
                </a:rPr>
                <a:t>Arrange</a:t>
              </a:r>
              <a:r>
                <a:rPr lang="en-US" sz="1200" b="0">
                  <a:solidFill>
                    <a:schemeClr val="lt2"/>
                  </a:solidFill>
                  <a:latin typeface="Arial"/>
                  <a:ea typeface="Arial"/>
                  <a:cs typeface="Arial"/>
                  <a:sym typeface="Arial"/>
                </a:rPr>
                <a:t> button, then </a:t>
              </a:r>
              <a:r>
                <a:rPr lang="en-US" sz="1200" b="0">
                  <a:solidFill>
                    <a:schemeClr val="lt2"/>
                  </a:solidFill>
                  <a:latin typeface="Montserrat Medium"/>
                  <a:ea typeface="Montserrat Medium"/>
                  <a:cs typeface="Montserrat Medium"/>
                  <a:sym typeface="Montserrat Medium"/>
                </a:rPr>
                <a:t>Send to Back</a:t>
              </a:r>
              <a:r>
                <a:rPr lang="en-US" sz="1200" b="0">
                  <a:solidFill>
                    <a:schemeClr val="lt2"/>
                  </a:solidFill>
                  <a:latin typeface="Arial"/>
                  <a:ea typeface="Arial"/>
                  <a:cs typeface="Arial"/>
                  <a:sym typeface="Arial"/>
                </a:rPr>
                <a:t> so the photo is behind the logos, text, and the transparent overlay. </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Click the </a:t>
              </a:r>
              <a:r>
                <a:rPr lang="en-US" sz="1200" b="0">
                  <a:solidFill>
                    <a:schemeClr val="lt2"/>
                  </a:solidFill>
                  <a:latin typeface="Montserrat Medium"/>
                  <a:ea typeface="Montserrat Medium"/>
                  <a:cs typeface="Montserrat Medium"/>
                  <a:sym typeface="Montserrat Medium"/>
                </a:rPr>
                <a:t>Reset</a:t>
              </a:r>
              <a:r>
                <a:rPr lang="en-US" sz="1200" b="0">
                  <a:solidFill>
                    <a:schemeClr val="lt2"/>
                  </a:solidFill>
                  <a:latin typeface="Arial"/>
                  <a:ea typeface="Arial"/>
                  <a:cs typeface="Arial"/>
                  <a:sym typeface="Arial"/>
                </a:rPr>
                <a:t> button to reapply the Layout</a:t>
              </a:r>
              <a:endParaRPr/>
            </a:p>
          </p:txBody>
        </p:sp>
      </p:grpSp>
      <p:sp>
        <p:nvSpPr>
          <p:cNvPr id="722" name="Google Shape;722;p70"/>
          <p:cNvSpPr>
            <a:spLocks noGrp="1"/>
          </p:cNvSpPr>
          <p:nvPr>
            <p:ph type="pic" idx="2"/>
          </p:nvPr>
        </p:nvSpPr>
        <p:spPr>
          <a:xfrm>
            <a:off x="0" y="0"/>
            <a:ext cx="12192000" cy="6858000"/>
          </a:xfrm>
          <a:prstGeom prst="rect">
            <a:avLst/>
          </a:prstGeom>
          <a:noFill/>
          <a:ln>
            <a:noFill/>
          </a:ln>
        </p:spPr>
        <p:txBody>
          <a:bodyPr spcFirstLastPara="1" wrap="square" lIns="0" tIns="0" rIns="0" bIns="1097275" anchor="ctr" anchorCtr="0"/>
          <a:lstStyle>
            <a:lvl1pPr marR="0" lvl="0" algn="ctr" rtl="0">
              <a:lnSpc>
                <a:spcPct val="120000"/>
              </a:lnSpc>
              <a:spcBef>
                <a:spcPts val="1200"/>
              </a:spcBef>
              <a:spcAft>
                <a:spcPts val="0"/>
              </a:spcAft>
              <a:buClr>
                <a:schemeClr val="accent1"/>
              </a:buClr>
              <a:buSzPts val="2400"/>
              <a:buFont typeface="Arial"/>
              <a:buNone/>
              <a:defRPr sz="2400" b="0" i="0" u="none" strike="noStrike" cap="none">
                <a:solidFill>
                  <a:schemeClr val="lt1"/>
                </a:solidFill>
                <a:latin typeface="Arial"/>
                <a:ea typeface="Arial"/>
                <a:cs typeface="Arial"/>
                <a:sym typeface="Arial"/>
              </a:defRPr>
            </a:lvl1pPr>
            <a:lvl2pPr marR="0" lvl="1" algn="l" rtl="0">
              <a:lnSpc>
                <a:spcPct val="120000"/>
              </a:lnSpc>
              <a:spcBef>
                <a:spcPts val="600"/>
              </a:spcBef>
              <a:spcAft>
                <a:spcPts val="0"/>
              </a:spcAft>
              <a:buClr>
                <a:schemeClr val="dk2"/>
              </a:buClr>
              <a:buSzPts val="1400"/>
              <a:buFont typeface="Avenir"/>
              <a:buChar char="–"/>
              <a:defRPr sz="1400" b="0" i="0" u="none" strike="noStrike" cap="none">
                <a:solidFill>
                  <a:schemeClr val="dk2"/>
                </a:solidFill>
                <a:latin typeface="Arial"/>
                <a:ea typeface="Arial"/>
                <a:cs typeface="Arial"/>
                <a:sym typeface="Arial"/>
              </a:defRPr>
            </a:lvl2pPr>
            <a:lvl3pPr marR="0" lvl="2"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R="0" lvl="3" algn="l" rtl="0">
              <a:lnSpc>
                <a:spcPct val="120000"/>
              </a:lnSpc>
              <a:spcBef>
                <a:spcPts val="600"/>
              </a:spcBef>
              <a:spcAft>
                <a:spcPts val="0"/>
              </a:spcAft>
              <a:buClr>
                <a:schemeClr val="dk2"/>
              </a:buClr>
              <a:buSzPts val="1400"/>
              <a:buFont typeface="Courier New"/>
              <a:buChar char="o"/>
              <a:defRPr sz="1400" b="0" i="0" u="none" strike="noStrike" cap="none">
                <a:solidFill>
                  <a:schemeClr val="dk2"/>
                </a:solidFill>
                <a:latin typeface="Arial"/>
                <a:ea typeface="Arial"/>
                <a:cs typeface="Arial"/>
                <a:sym typeface="Arial"/>
              </a:defRPr>
            </a:lvl4pPr>
            <a:lvl5pPr marR="0" lvl="4"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122965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PurpleTeal_Thank you slide">
  <p:cSld name="PurpleTeal_Thank you slide">
    <p:bg>
      <p:bgPr>
        <a:gradFill>
          <a:gsLst>
            <a:gs pos="0">
              <a:schemeClr val="accent3"/>
            </a:gs>
            <a:gs pos="50000">
              <a:srgbClr val="5D72A7"/>
            </a:gs>
            <a:gs pos="100000">
              <a:schemeClr val="accent5"/>
            </a:gs>
          </a:gsLst>
          <a:lin ang="18900044" scaled="0"/>
        </a:gradFill>
        <a:effectLst/>
      </p:bgPr>
    </p:bg>
    <p:spTree>
      <p:nvGrpSpPr>
        <p:cNvPr id="1" name="Shape 1246"/>
        <p:cNvGrpSpPr/>
        <p:nvPr/>
      </p:nvGrpSpPr>
      <p:grpSpPr>
        <a:xfrm>
          <a:off x="0" y="0"/>
          <a:ext cx="0" cy="0"/>
          <a:chOff x="0" y="0"/>
          <a:chExt cx="0" cy="0"/>
        </a:xfrm>
      </p:grpSpPr>
      <p:grpSp>
        <p:nvGrpSpPr>
          <p:cNvPr id="1247" name="Google Shape;1247;p115"/>
          <p:cNvGrpSpPr/>
          <p:nvPr/>
        </p:nvGrpSpPr>
        <p:grpSpPr>
          <a:xfrm>
            <a:off x="1877209" y="477000"/>
            <a:ext cx="8437919" cy="5904193"/>
            <a:chOff x="6935788" y="3157538"/>
            <a:chExt cx="1136650" cy="795338"/>
          </a:xfrm>
        </p:grpSpPr>
        <p:sp>
          <p:nvSpPr>
            <p:cNvPr id="1248" name="Google Shape;1248;p115"/>
            <p:cNvSpPr/>
            <p:nvPr/>
          </p:nvSpPr>
          <p:spPr>
            <a:xfrm>
              <a:off x="7580313" y="3157538"/>
              <a:ext cx="492125" cy="334963"/>
            </a:xfrm>
            <a:custGeom>
              <a:avLst/>
              <a:gdLst/>
              <a:ahLst/>
              <a:cxnLst/>
              <a:rect l="l" t="t" r="r" b="b"/>
              <a:pathLst>
                <a:path w="1369" h="929" extrusionOk="0">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solidFill>
              <a:schemeClr val="lt1">
                <a:alpha val="98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49" name="Google Shape;1249;p115"/>
            <p:cNvSpPr/>
            <p:nvPr/>
          </p:nvSpPr>
          <p:spPr>
            <a:xfrm>
              <a:off x="7580313" y="3619500"/>
              <a:ext cx="492125" cy="333375"/>
            </a:xfrm>
            <a:custGeom>
              <a:avLst/>
              <a:gdLst/>
              <a:ahLst/>
              <a:cxnLst/>
              <a:rect l="l" t="t" r="r" b="b"/>
              <a:pathLst>
                <a:path w="1369" h="928" extrusionOk="0">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solidFill>
              <a:schemeClr val="lt1">
                <a:alpha val="98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50" name="Google Shape;1250;p115"/>
            <p:cNvSpPr/>
            <p:nvPr/>
          </p:nvSpPr>
          <p:spPr>
            <a:xfrm>
              <a:off x="6935788" y="3157538"/>
              <a:ext cx="703264" cy="795338"/>
            </a:xfrm>
            <a:custGeom>
              <a:avLst/>
              <a:gdLst/>
              <a:ahLst/>
              <a:cxnLst/>
              <a:rect l="l" t="t" r="r" b="b"/>
              <a:pathLst>
                <a:path w="1954" h="2208" extrusionOk="0">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chemeClr val="lt1">
                <a:alpha val="98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251" name="Google Shape;1251;p115"/>
          <p:cNvGrpSpPr/>
          <p:nvPr/>
        </p:nvGrpSpPr>
        <p:grpSpPr>
          <a:xfrm>
            <a:off x="4822005" y="2467444"/>
            <a:ext cx="2548387" cy="315946"/>
            <a:chOff x="1757363" y="3146425"/>
            <a:chExt cx="6607175" cy="819149"/>
          </a:xfrm>
        </p:grpSpPr>
        <p:sp>
          <p:nvSpPr>
            <p:cNvPr id="1252" name="Google Shape;1252;p115"/>
            <p:cNvSpPr/>
            <p:nvPr/>
          </p:nvSpPr>
          <p:spPr>
            <a:xfrm>
              <a:off x="6669088" y="3159125"/>
              <a:ext cx="201613" cy="793750"/>
            </a:xfrm>
            <a:custGeom>
              <a:avLst/>
              <a:gdLst/>
              <a:ahLst/>
              <a:cxnLst/>
              <a:rect l="l" t="t" r="r" b="b"/>
              <a:pathLst>
                <a:path w="560" h="2205" extrusionOk="0">
                  <a:moveTo>
                    <a:pt x="50" y="0"/>
                  </a:moveTo>
                  <a:cubicBezTo>
                    <a:pt x="21" y="0"/>
                    <a:pt x="0" y="24"/>
                    <a:pt x="0" y="50"/>
                  </a:cubicBezTo>
                  <a:lnTo>
                    <a:pt x="0" y="2154"/>
                  </a:lnTo>
                  <a:cubicBezTo>
                    <a:pt x="0" y="2183"/>
                    <a:pt x="24" y="2204"/>
                    <a:pt x="50" y="2204"/>
                  </a:cubicBezTo>
                  <a:lnTo>
                    <a:pt x="509" y="2204"/>
                  </a:lnTo>
                  <a:cubicBezTo>
                    <a:pt x="538" y="2204"/>
                    <a:pt x="559" y="2180"/>
                    <a:pt x="559" y="2154"/>
                  </a:cubicBezTo>
                  <a:lnTo>
                    <a:pt x="559" y="50"/>
                  </a:lnTo>
                  <a:cubicBezTo>
                    <a:pt x="559" y="21"/>
                    <a:pt x="535" y="0"/>
                    <a:pt x="509" y="0"/>
                  </a:cubicBezTo>
                  <a:lnTo>
                    <a:pt x="50" y="0"/>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53" name="Google Shape;1253;p115"/>
            <p:cNvSpPr/>
            <p:nvPr/>
          </p:nvSpPr>
          <p:spPr>
            <a:xfrm>
              <a:off x="8107363" y="3824288"/>
              <a:ext cx="106362" cy="130175"/>
            </a:xfrm>
            <a:custGeom>
              <a:avLst/>
              <a:gdLst/>
              <a:ahLst/>
              <a:cxnLst/>
              <a:rect l="l" t="t" r="r" b="b"/>
              <a:pathLst>
                <a:path w="297" h="360" extrusionOk="0">
                  <a:moveTo>
                    <a:pt x="115" y="57"/>
                  </a:moveTo>
                  <a:lnTo>
                    <a:pt x="28" y="57"/>
                  </a:lnTo>
                  <a:cubicBezTo>
                    <a:pt x="13" y="57"/>
                    <a:pt x="0" y="44"/>
                    <a:pt x="0" y="28"/>
                  </a:cubicBezTo>
                  <a:cubicBezTo>
                    <a:pt x="0" y="13"/>
                    <a:pt x="13" y="0"/>
                    <a:pt x="28" y="0"/>
                  </a:cubicBezTo>
                  <a:lnTo>
                    <a:pt x="267" y="0"/>
                  </a:lnTo>
                  <a:cubicBezTo>
                    <a:pt x="283" y="0"/>
                    <a:pt x="296" y="13"/>
                    <a:pt x="296" y="28"/>
                  </a:cubicBezTo>
                  <a:cubicBezTo>
                    <a:pt x="296" y="44"/>
                    <a:pt x="283" y="57"/>
                    <a:pt x="267" y="57"/>
                  </a:cubicBezTo>
                  <a:lnTo>
                    <a:pt x="181" y="57"/>
                  </a:lnTo>
                  <a:lnTo>
                    <a:pt x="181" y="327"/>
                  </a:lnTo>
                  <a:cubicBezTo>
                    <a:pt x="181" y="346"/>
                    <a:pt x="167" y="359"/>
                    <a:pt x="149" y="359"/>
                  </a:cubicBezTo>
                  <a:cubicBezTo>
                    <a:pt x="131" y="359"/>
                    <a:pt x="118" y="346"/>
                    <a:pt x="118" y="327"/>
                  </a:cubicBezTo>
                  <a:lnTo>
                    <a:pt x="118" y="57"/>
                  </a:lnTo>
                  <a:lnTo>
                    <a:pt x="115" y="57"/>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54" name="Google Shape;1254;p115"/>
            <p:cNvSpPr/>
            <p:nvPr/>
          </p:nvSpPr>
          <p:spPr>
            <a:xfrm>
              <a:off x="8235950" y="3822700"/>
              <a:ext cx="128588" cy="130175"/>
            </a:xfrm>
            <a:custGeom>
              <a:avLst/>
              <a:gdLst/>
              <a:ahLst/>
              <a:cxnLst/>
              <a:rect l="l" t="t" r="r" b="b"/>
              <a:pathLst>
                <a:path w="355" h="363" extrusionOk="0">
                  <a:moveTo>
                    <a:pt x="0" y="31"/>
                  </a:moveTo>
                  <a:cubicBezTo>
                    <a:pt x="0" y="13"/>
                    <a:pt x="13" y="0"/>
                    <a:pt x="31" y="0"/>
                  </a:cubicBezTo>
                  <a:lnTo>
                    <a:pt x="39" y="0"/>
                  </a:lnTo>
                  <a:cubicBezTo>
                    <a:pt x="52" y="0"/>
                    <a:pt x="63" y="8"/>
                    <a:pt x="68" y="16"/>
                  </a:cubicBezTo>
                  <a:lnTo>
                    <a:pt x="175" y="186"/>
                  </a:lnTo>
                  <a:lnTo>
                    <a:pt x="286" y="16"/>
                  </a:lnTo>
                  <a:cubicBezTo>
                    <a:pt x="293" y="5"/>
                    <a:pt x="301" y="0"/>
                    <a:pt x="314" y="0"/>
                  </a:cubicBezTo>
                  <a:lnTo>
                    <a:pt x="322" y="0"/>
                  </a:lnTo>
                  <a:cubicBezTo>
                    <a:pt x="341" y="0"/>
                    <a:pt x="354" y="13"/>
                    <a:pt x="354" y="31"/>
                  </a:cubicBezTo>
                  <a:lnTo>
                    <a:pt x="354" y="330"/>
                  </a:lnTo>
                  <a:cubicBezTo>
                    <a:pt x="354" y="349"/>
                    <a:pt x="341" y="362"/>
                    <a:pt x="322" y="362"/>
                  </a:cubicBezTo>
                  <a:cubicBezTo>
                    <a:pt x="307" y="362"/>
                    <a:pt x="291" y="349"/>
                    <a:pt x="291" y="330"/>
                  </a:cubicBezTo>
                  <a:lnTo>
                    <a:pt x="291" y="115"/>
                  </a:lnTo>
                  <a:lnTo>
                    <a:pt x="204" y="246"/>
                  </a:lnTo>
                  <a:cubicBezTo>
                    <a:pt x="196" y="257"/>
                    <a:pt x="189" y="262"/>
                    <a:pt x="178" y="262"/>
                  </a:cubicBezTo>
                  <a:cubicBezTo>
                    <a:pt x="168" y="262"/>
                    <a:pt x="160" y="257"/>
                    <a:pt x="152" y="246"/>
                  </a:cubicBezTo>
                  <a:lnTo>
                    <a:pt x="65" y="115"/>
                  </a:lnTo>
                  <a:lnTo>
                    <a:pt x="65" y="330"/>
                  </a:lnTo>
                  <a:cubicBezTo>
                    <a:pt x="65" y="349"/>
                    <a:pt x="52" y="362"/>
                    <a:pt x="34" y="362"/>
                  </a:cubicBezTo>
                  <a:cubicBezTo>
                    <a:pt x="16" y="362"/>
                    <a:pt x="2" y="349"/>
                    <a:pt x="2" y="330"/>
                  </a:cubicBezTo>
                  <a:lnTo>
                    <a:pt x="2" y="31"/>
                  </a:lnTo>
                  <a:lnTo>
                    <a:pt x="0" y="31"/>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55" name="Google Shape;1255;p115"/>
            <p:cNvSpPr/>
            <p:nvPr/>
          </p:nvSpPr>
          <p:spPr>
            <a:xfrm>
              <a:off x="2774950" y="3159125"/>
              <a:ext cx="949324" cy="795340"/>
            </a:xfrm>
            <a:custGeom>
              <a:avLst/>
              <a:gdLst/>
              <a:ahLst/>
              <a:cxnLst/>
              <a:rect l="l" t="t" r="r" b="b"/>
              <a:pathLst>
                <a:path w="2638" h="2210" extrusionOk="0">
                  <a:moveTo>
                    <a:pt x="2163" y="0"/>
                  </a:moveTo>
                  <a:cubicBezTo>
                    <a:pt x="2116" y="0"/>
                    <a:pt x="2079" y="39"/>
                    <a:pt x="2079" y="84"/>
                  </a:cubicBezTo>
                  <a:lnTo>
                    <a:pt x="2079" y="1515"/>
                  </a:lnTo>
                  <a:cubicBezTo>
                    <a:pt x="2079" y="1667"/>
                    <a:pt x="1869" y="1715"/>
                    <a:pt x="1610" y="1715"/>
                  </a:cubicBezTo>
                  <a:lnTo>
                    <a:pt x="1319" y="1715"/>
                  </a:lnTo>
                  <a:lnTo>
                    <a:pt x="1028" y="1715"/>
                  </a:lnTo>
                  <a:cubicBezTo>
                    <a:pt x="768" y="1715"/>
                    <a:pt x="558" y="1667"/>
                    <a:pt x="558" y="1515"/>
                  </a:cubicBezTo>
                  <a:lnTo>
                    <a:pt x="558" y="84"/>
                  </a:lnTo>
                  <a:cubicBezTo>
                    <a:pt x="558" y="37"/>
                    <a:pt x="519" y="0"/>
                    <a:pt x="474" y="0"/>
                  </a:cubicBezTo>
                  <a:lnTo>
                    <a:pt x="84" y="0"/>
                  </a:lnTo>
                  <a:cubicBezTo>
                    <a:pt x="37" y="0"/>
                    <a:pt x="0" y="39"/>
                    <a:pt x="0" y="84"/>
                  </a:cubicBezTo>
                  <a:lnTo>
                    <a:pt x="0" y="1547"/>
                  </a:lnTo>
                  <a:cubicBezTo>
                    <a:pt x="0" y="1797"/>
                    <a:pt x="110" y="1957"/>
                    <a:pt x="320" y="2083"/>
                  </a:cubicBezTo>
                  <a:cubicBezTo>
                    <a:pt x="530" y="2209"/>
                    <a:pt x="1017" y="2204"/>
                    <a:pt x="1161" y="2204"/>
                  </a:cubicBezTo>
                  <a:lnTo>
                    <a:pt x="1319" y="2204"/>
                  </a:lnTo>
                  <a:lnTo>
                    <a:pt x="1476" y="2204"/>
                  </a:lnTo>
                  <a:cubicBezTo>
                    <a:pt x="1620" y="2204"/>
                    <a:pt x="2107" y="2209"/>
                    <a:pt x="2317" y="2083"/>
                  </a:cubicBezTo>
                  <a:cubicBezTo>
                    <a:pt x="2526" y="1957"/>
                    <a:pt x="2637" y="1797"/>
                    <a:pt x="2637" y="1547"/>
                  </a:cubicBezTo>
                  <a:lnTo>
                    <a:pt x="2637" y="84"/>
                  </a:lnTo>
                  <a:cubicBezTo>
                    <a:pt x="2637" y="37"/>
                    <a:pt x="2601" y="0"/>
                    <a:pt x="2553" y="0"/>
                  </a:cubicBezTo>
                  <a:lnTo>
                    <a:pt x="2163" y="0"/>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56" name="Google Shape;1256;p115"/>
            <p:cNvSpPr/>
            <p:nvPr/>
          </p:nvSpPr>
          <p:spPr>
            <a:xfrm>
              <a:off x="7580313" y="3157538"/>
              <a:ext cx="492125" cy="334963"/>
            </a:xfrm>
            <a:custGeom>
              <a:avLst/>
              <a:gdLst/>
              <a:ahLst/>
              <a:cxnLst/>
              <a:rect l="l" t="t" r="r" b="b"/>
              <a:pathLst>
                <a:path w="1369" h="929" extrusionOk="0">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57" name="Google Shape;1257;p115"/>
            <p:cNvSpPr/>
            <p:nvPr/>
          </p:nvSpPr>
          <p:spPr>
            <a:xfrm>
              <a:off x="7580313" y="3619500"/>
              <a:ext cx="492125" cy="333375"/>
            </a:xfrm>
            <a:custGeom>
              <a:avLst/>
              <a:gdLst/>
              <a:ahLst/>
              <a:cxnLst/>
              <a:rect l="l" t="t" r="r" b="b"/>
              <a:pathLst>
                <a:path w="1369" h="928" extrusionOk="0">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58" name="Google Shape;1258;p115"/>
            <p:cNvSpPr/>
            <p:nvPr/>
          </p:nvSpPr>
          <p:spPr>
            <a:xfrm>
              <a:off x="6935788" y="3157538"/>
              <a:ext cx="703264" cy="795338"/>
            </a:xfrm>
            <a:custGeom>
              <a:avLst/>
              <a:gdLst/>
              <a:ahLst/>
              <a:cxnLst/>
              <a:rect l="l" t="t" r="r" b="b"/>
              <a:pathLst>
                <a:path w="1954" h="2208" extrusionOk="0">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59" name="Google Shape;1259;p115"/>
            <p:cNvSpPr/>
            <p:nvPr/>
          </p:nvSpPr>
          <p:spPr>
            <a:xfrm>
              <a:off x="3789363" y="3159125"/>
              <a:ext cx="869948" cy="793750"/>
            </a:xfrm>
            <a:custGeom>
              <a:avLst/>
              <a:gdLst/>
              <a:ahLst/>
              <a:cxnLst/>
              <a:rect l="l" t="t" r="r" b="b"/>
              <a:pathLst>
                <a:path w="2418" h="2205" extrusionOk="0">
                  <a:moveTo>
                    <a:pt x="1486" y="543"/>
                  </a:moveTo>
                  <a:cubicBezTo>
                    <a:pt x="1486" y="514"/>
                    <a:pt x="1510" y="490"/>
                    <a:pt x="1539" y="490"/>
                  </a:cubicBezTo>
                  <a:lnTo>
                    <a:pt x="2333" y="490"/>
                  </a:lnTo>
                  <a:cubicBezTo>
                    <a:pt x="2380" y="490"/>
                    <a:pt x="2417" y="451"/>
                    <a:pt x="2417" y="406"/>
                  </a:cubicBezTo>
                  <a:lnTo>
                    <a:pt x="2417" y="84"/>
                  </a:lnTo>
                  <a:cubicBezTo>
                    <a:pt x="2417" y="37"/>
                    <a:pt x="2378" y="0"/>
                    <a:pt x="2333" y="0"/>
                  </a:cubicBezTo>
                  <a:lnTo>
                    <a:pt x="84" y="0"/>
                  </a:lnTo>
                  <a:cubicBezTo>
                    <a:pt x="37" y="0"/>
                    <a:pt x="0" y="39"/>
                    <a:pt x="0" y="84"/>
                  </a:cubicBezTo>
                  <a:lnTo>
                    <a:pt x="0" y="406"/>
                  </a:lnTo>
                  <a:cubicBezTo>
                    <a:pt x="0" y="454"/>
                    <a:pt x="39" y="490"/>
                    <a:pt x="84" y="490"/>
                  </a:cubicBezTo>
                  <a:lnTo>
                    <a:pt x="878" y="490"/>
                  </a:lnTo>
                  <a:cubicBezTo>
                    <a:pt x="907" y="490"/>
                    <a:pt x="930" y="514"/>
                    <a:pt x="930" y="543"/>
                  </a:cubicBezTo>
                  <a:lnTo>
                    <a:pt x="930" y="2120"/>
                  </a:lnTo>
                  <a:cubicBezTo>
                    <a:pt x="930" y="2167"/>
                    <a:pt x="970" y="2204"/>
                    <a:pt x="1014" y="2204"/>
                  </a:cubicBezTo>
                  <a:lnTo>
                    <a:pt x="1402" y="2204"/>
                  </a:lnTo>
                  <a:cubicBezTo>
                    <a:pt x="1450" y="2204"/>
                    <a:pt x="1486" y="2164"/>
                    <a:pt x="1486" y="2120"/>
                  </a:cubicBezTo>
                  <a:lnTo>
                    <a:pt x="1486" y="543"/>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60" name="Google Shape;1260;p115"/>
            <p:cNvSpPr/>
            <p:nvPr/>
          </p:nvSpPr>
          <p:spPr>
            <a:xfrm>
              <a:off x="1757363" y="3146425"/>
              <a:ext cx="952500" cy="819149"/>
            </a:xfrm>
            <a:custGeom>
              <a:avLst/>
              <a:gdLst/>
              <a:ahLst/>
              <a:cxnLst/>
              <a:rect l="l" t="t" r="r" b="b"/>
              <a:pathLst>
                <a:path w="2646" h="2276" extrusionOk="0">
                  <a:moveTo>
                    <a:pt x="2050" y="1416"/>
                  </a:moveTo>
                  <a:cubicBezTo>
                    <a:pt x="2068" y="1416"/>
                    <a:pt x="2087" y="1400"/>
                    <a:pt x="2087" y="1379"/>
                  </a:cubicBezTo>
                  <a:lnTo>
                    <a:pt x="2087" y="121"/>
                  </a:lnTo>
                  <a:cubicBezTo>
                    <a:pt x="2087" y="74"/>
                    <a:pt x="2126" y="37"/>
                    <a:pt x="2171" y="37"/>
                  </a:cubicBezTo>
                  <a:lnTo>
                    <a:pt x="2561" y="37"/>
                  </a:lnTo>
                  <a:cubicBezTo>
                    <a:pt x="2608" y="37"/>
                    <a:pt x="2645" y="76"/>
                    <a:pt x="2645" y="121"/>
                  </a:cubicBezTo>
                  <a:lnTo>
                    <a:pt x="2645" y="1945"/>
                  </a:lnTo>
                  <a:cubicBezTo>
                    <a:pt x="2645" y="2131"/>
                    <a:pt x="2572" y="2212"/>
                    <a:pt x="2501" y="2243"/>
                  </a:cubicBezTo>
                  <a:cubicBezTo>
                    <a:pt x="2430" y="2275"/>
                    <a:pt x="2215" y="2262"/>
                    <a:pt x="2084" y="2149"/>
                  </a:cubicBezTo>
                  <a:cubicBezTo>
                    <a:pt x="1956" y="2036"/>
                    <a:pt x="689" y="934"/>
                    <a:pt x="689" y="934"/>
                  </a:cubicBezTo>
                  <a:cubicBezTo>
                    <a:pt x="689" y="934"/>
                    <a:pt x="616" y="868"/>
                    <a:pt x="611" y="863"/>
                  </a:cubicBezTo>
                  <a:cubicBezTo>
                    <a:pt x="605" y="858"/>
                    <a:pt x="598" y="855"/>
                    <a:pt x="592" y="855"/>
                  </a:cubicBezTo>
                  <a:cubicBezTo>
                    <a:pt x="574" y="855"/>
                    <a:pt x="561" y="868"/>
                    <a:pt x="561" y="886"/>
                  </a:cubicBezTo>
                  <a:lnTo>
                    <a:pt x="561" y="2152"/>
                  </a:lnTo>
                  <a:cubicBezTo>
                    <a:pt x="561" y="2199"/>
                    <a:pt x="522" y="2236"/>
                    <a:pt x="477" y="2236"/>
                  </a:cubicBezTo>
                  <a:lnTo>
                    <a:pt x="84" y="2236"/>
                  </a:lnTo>
                  <a:cubicBezTo>
                    <a:pt x="37" y="2236"/>
                    <a:pt x="0" y="2196"/>
                    <a:pt x="0" y="2152"/>
                  </a:cubicBezTo>
                  <a:lnTo>
                    <a:pt x="0" y="331"/>
                  </a:lnTo>
                  <a:cubicBezTo>
                    <a:pt x="0" y="145"/>
                    <a:pt x="73" y="63"/>
                    <a:pt x="144" y="32"/>
                  </a:cubicBezTo>
                  <a:cubicBezTo>
                    <a:pt x="215" y="0"/>
                    <a:pt x="430" y="13"/>
                    <a:pt x="561" y="126"/>
                  </a:cubicBezTo>
                  <a:cubicBezTo>
                    <a:pt x="692" y="239"/>
                    <a:pt x="1956" y="1343"/>
                    <a:pt x="1956" y="1343"/>
                  </a:cubicBezTo>
                  <a:cubicBezTo>
                    <a:pt x="1956" y="1343"/>
                    <a:pt x="2021" y="1400"/>
                    <a:pt x="2024" y="1406"/>
                  </a:cubicBezTo>
                  <a:cubicBezTo>
                    <a:pt x="2032" y="1411"/>
                    <a:pt x="2040" y="1416"/>
                    <a:pt x="2050" y="1416"/>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61" name="Google Shape;1261;p115"/>
            <p:cNvSpPr/>
            <p:nvPr/>
          </p:nvSpPr>
          <p:spPr>
            <a:xfrm>
              <a:off x="5653088" y="3146425"/>
              <a:ext cx="950912" cy="819149"/>
            </a:xfrm>
            <a:custGeom>
              <a:avLst/>
              <a:gdLst/>
              <a:ahLst/>
              <a:cxnLst/>
              <a:rect l="l" t="t" r="r" b="b"/>
              <a:pathLst>
                <a:path w="2643" h="2276" extrusionOk="0">
                  <a:moveTo>
                    <a:pt x="2047" y="1416"/>
                  </a:moveTo>
                  <a:cubicBezTo>
                    <a:pt x="2068" y="1416"/>
                    <a:pt x="2084" y="1400"/>
                    <a:pt x="2084" y="1379"/>
                  </a:cubicBezTo>
                  <a:lnTo>
                    <a:pt x="2084" y="121"/>
                  </a:lnTo>
                  <a:cubicBezTo>
                    <a:pt x="2084" y="74"/>
                    <a:pt x="2123" y="37"/>
                    <a:pt x="2168" y="37"/>
                  </a:cubicBezTo>
                  <a:lnTo>
                    <a:pt x="2559" y="37"/>
                  </a:lnTo>
                  <a:cubicBezTo>
                    <a:pt x="2606" y="37"/>
                    <a:pt x="2642" y="76"/>
                    <a:pt x="2642" y="121"/>
                  </a:cubicBezTo>
                  <a:lnTo>
                    <a:pt x="2642" y="1945"/>
                  </a:lnTo>
                  <a:cubicBezTo>
                    <a:pt x="2642" y="2131"/>
                    <a:pt x="2569" y="2212"/>
                    <a:pt x="2498" y="2243"/>
                  </a:cubicBezTo>
                  <a:cubicBezTo>
                    <a:pt x="2427" y="2275"/>
                    <a:pt x="2212" y="2262"/>
                    <a:pt x="2081" y="2149"/>
                  </a:cubicBezTo>
                  <a:cubicBezTo>
                    <a:pt x="1953" y="2036"/>
                    <a:pt x="687" y="934"/>
                    <a:pt x="687" y="934"/>
                  </a:cubicBezTo>
                  <a:cubicBezTo>
                    <a:pt x="687" y="934"/>
                    <a:pt x="613" y="868"/>
                    <a:pt x="608" y="863"/>
                  </a:cubicBezTo>
                  <a:cubicBezTo>
                    <a:pt x="603" y="858"/>
                    <a:pt x="595" y="855"/>
                    <a:pt x="590" y="855"/>
                  </a:cubicBezTo>
                  <a:cubicBezTo>
                    <a:pt x="571" y="855"/>
                    <a:pt x="558" y="868"/>
                    <a:pt x="558" y="886"/>
                  </a:cubicBezTo>
                  <a:lnTo>
                    <a:pt x="558" y="2152"/>
                  </a:lnTo>
                  <a:cubicBezTo>
                    <a:pt x="558" y="2199"/>
                    <a:pt x="519" y="2236"/>
                    <a:pt x="474" y="2236"/>
                  </a:cubicBezTo>
                  <a:lnTo>
                    <a:pt x="84" y="2236"/>
                  </a:lnTo>
                  <a:cubicBezTo>
                    <a:pt x="37" y="2236"/>
                    <a:pt x="0" y="2196"/>
                    <a:pt x="0" y="2152"/>
                  </a:cubicBezTo>
                  <a:lnTo>
                    <a:pt x="0" y="331"/>
                  </a:lnTo>
                  <a:cubicBezTo>
                    <a:pt x="0" y="145"/>
                    <a:pt x="73" y="63"/>
                    <a:pt x="144" y="32"/>
                  </a:cubicBezTo>
                  <a:cubicBezTo>
                    <a:pt x="215" y="0"/>
                    <a:pt x="430" y="13"/>
                    <a:pt x="561" y="126"/>
                  </a:cubicBezTo>
                  <a:cubicBezTo>
                    <a:pt x="689" y="239"/>
                    <a:pt x="1956" y="1343"/>
                    <a:pt x="1956" y="1343"/>
                  </a:cubicBezTo>
                  <a:cubicBezTo>
                    <a:pt x="1956" y="1343"/>
                    <a:pt x="2016" y="1400"/>
                    <a:pt x="2021" y="1406"/>
                  </a:cubicBezTo>
                  <a:cubicBezTo>
                    <a:pt x="2029" y="1411"/>
                    <a:pt x="2037" y="1416"/>
                    <a:pt x="2047" y="1416"/>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62" name="Google Shape;1262;p115"/>
            <p:cNvSpPr/>
            <p:nvPr/>
          </p:nvSpPr>
          <p:spPr>
            <a:xfrm>
              <a:off x="6669088" y="3159125"/>
              <a:ext cx="201613" cy="793750"/>
            </a:xfrm>
            <a:custGeom>
              <a:avLst/>
              <a:gdLst/>
              <a:ahLst/>
              <a:cxnLst/>
              <a:rect l="l" t="t" r="r" b="b"/>
              <a:pathLst>
                <a:path w="560" h="2205" extrusionOk="0">
                  <a:moveTo>
                    <a:pt x="0" y="84"/>
                  </a:moveTo>
                  <a:cubicBezTo>
                    <a:pt x="0" y="37"/>
                    <a:pt x="40" y="0"/>
                    <a:pt x="84" y="0"/>
                  </a:cubicBezTo>
                  <a:lnTo>
                    <a:pt x="475" y="0"/>
                  </a:lnTo>
                  <a:cubicBezTo>
                    <a:pt x="522" y="0"/>
                    <a:pt x="559" y="39"/>
                    <a:pt x="559" y="84"/>
                  </a:cubicBezTo>
                  <a:lnTo>
                    <a:pt x="559" y="2120"/>
                  </a:lnTo>
                  <a:cubicBezTo>
                    <a:pt x="559" y="2167"/>
                    <a:pt x="519" y="2204"/>
                    <a:pt x="475" y="2204"/>
                  </a:cubicBezTo>
                  <a:lnTo>
                    <a:pt x="84" y="2204"/>
                  </a:lnTo>
                  <a:cubicBezTo>
                    <a:pt x="37" y="2204"/>
                    <a:pt x="0" y="2164"/>
                    <a:pt x="0" y="2120"/>
                  </a:cubicBezTo>
                  <a:lnTo>
                    <a:pt x="0" y="84"/>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63" name="Google Shape;1263;p115"/>
            <p:cNvSpPr/>
            <p:nvPr/>
          </p:nvSpPr>
          <p:spPr>
            <a:xfrm>
              <a:off x="4389438" y="3155950"/>
              <a:ext cx="1196972" cy="798514"/>
            </a:xfrm>
            <a:custGeom>
              <a:avLst/>
              <a:gdLst/>
              <a:ahLst/>
              <a:cxnLst/>
              <a:rect l="l" t="t" r="r" b="b"/>
              <a:pathLst>
                <a:path w="3324" h="2217" extrusionOk="0">
                  <a:moveTo>
                    <a:pt x="1931" y="141"/>
                  </a:moveTo>
                  <a:cubicBezTo>
                    <a:pt x="1871" y="55"/>
                    <a:pt x="1774" y="0"/>
                    <a:pt x="1662" y="0"/>
                  </a:cubicBezTo>
                  <a:cubicBezTo>
                    <a:pt x="1549" y="0"/>
                    <a:pt x="1450" y="57"/>
                    <a:pt x="1392" y="141"/>
                  </a:cubicBezTo>
                  <a:lnTo>
                    <a:pt x="13" y="2130"/>
                  </a:lnTo>
                  <a:cubicBezTo>
                    <a:pt x="5" y="2138"/>
                    <a:pt x="0" y="2151"/>
                    <a:pt x="0" y="2164"/>
                  </a:cubicBezTo>
                  <a:cubicBezTo>
                    <a:pt x="0" y="2193"/>
                    <a:pt x="24" y="2216"/>
                    <a:pt x="53" y="2216"/>
                  </a:cubicBezTo>
                  <a:lnTo>
                    <a:pt x="556" y="2216"/>
                  </a:lnTo>
                  <a:cubicBezTo>
                    <a:pt x="574" y="2216"/>
                    <a:pt x="593" y="2206"/>
                    <a:pt x="601" y="2190"/>
                  </a:cubicBezTo>
                  <a:lnTo>
                    <a:pt x="957" y="1675"/>
                  </a:lnTo>
                  <a:cubicBezTo>
                    <a:pt x="965" y="1656"/>
                    <a:pt x="983" y="1646"/>
                    <a:pt x="1004" y="1646"/>
                  </a:cubicBezTo>
                  <a:lnTo>
                    <a:pt x="2319" y="1646"/>
                  </a:lnTo>
                  <a:cubicBezTo>
                    <a:pt x="2340" y="1646"/>
                    <a:pt x="2359" y="1659"/>
                    <a:pt x="2366" y="1675"/>
                  </a:cubicBezTo>
                  <a:lnTo>
                    <a:pt x="2723" y="2190"/>
                  </a:lnTo>
                  <a:cubicBezTo>
                    <a:pt x="2731" y="2206"/>
                    <a:pt x="2749" y="2216"/>
                    <a:pt x="2768" y="2216"/>
                  </a:cubicBezTo>
                  <a:lnTo>
                    <a:pt x="3271" y="2216"/>
                  </a:lnTo>
                  <a:cubicBezTo>
                    <a:pt x="3300" y="2216"/>
                    <a:pt x="3323" y="2193"/>
                    <a:pt x="3323" y="2164"/>
                  </a:cubicBezTo>
                  <a:cubicBezTo>
                    <a:pt x="3321" y="2151"/>
                    <a:pt x="3315" y="2138"/>
                    <a:pt x="3310" y="2130"/>
                  </a:cubicBezTo>
                  <a:lnTo>
                    <a:pt x="1931" y="141"/>
                  </a:lnTo>
                  <a:close/>
                  <a:moveTo>
                    <a:pt x="1377" y="1153"/>
                  </a:moveTo>
                  <a:cubicBezTo>
                    <a:pt x="1358" y="1153"/>
                    <a:pt x="1345" y="1140"/>
                    <a:pt x="1345" y="1122"/>
                  </a:cubicBezTo>
                  <a:cubicBezTo>
                    <a:pt x="1345" y="1114"/>
                    <a:pt x="1348" y="1106"/>
                    <a:pt x="1353" y="1101"/>
                  </a:cubicBezTo>
                  <a:lnTo>
                    <a:pt x="1633" y="697"/>
                  </a:lnTo>
                  <a:lnTo>
                    <a:pt x="1639" y="692"/>
                  </a:lnTo>
                  <a:lnTo>
                    <a:pt x="1644" y="686"/>
                  </a:lnTo>
                  <a:cubicBezTo>
                    <a:pt x="1647" y="684"/>
                    <a:pt x="1652" y="684"/>
                    <a:pt x="1657" y="684"/>
                  </a:cubicBezTo>
                  <a:lnTo>
                    <a:pt x="1660" y="684"/>
                  </a:lnTo>
                  <a:lnTo>
                    <a:pt x="1662" y="684"/>
                  </a:lnTo>
                  <a:cubicBezTo>
                    <a:pt x="1668" y="684"/>
                    <a:pt x="1670" y="684"/>
                    <a:pt x="1675" y="686"/>
                  </a:cubicBezTo>
                  <a:cubicBezTo>
                    <a:pt x="1678" y="686"/>
                    <a:pt x="1678" y="689"/>
                    <a:pt x="1681" y="692"/>
                  </a:cubicBezTo>
                  <a:cubicBezTo>
                    <a:pt x="1683" y="694"/>
                    <a:pt x="1686" y="694"/>
                    <a:pt x="1686" y="697"/>
                  </a:cubicBezTo>
                  <a:lnTo>
                    <a:pt x="1965" y="1101"/>
                  </a:lnTo>
                  <a:cubicBezTo>
                    <a:pt x="1971" y="1106"/>
                    <a:pt x="1973" y="1114"/>
                    <a:pt x="1973" y="1122"/>
                  </a:cubicBezTo>
                  <a:cubicBezTo>
                    <a:pt x="1976" y="1140"/>
                    <a:pt x="1963" y="1153"/>
                    <a:pt x="1944" y="1153"/>
                  </a:cubicBezTo>
                  <a:lnTo>
                    <a:pt x="1377" y="11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264" name="Google Shape;1264;p115"/>
          <p:cNvSpPr txBox="1">
            <a:spLocks noGrp="1"/>
          </p:cNvSpPr>
          <p:nvPr>
            <p:ph type="ctrTitle"/>
          </p:nvPr>
        </p:nvSpPr>
        <p:spPr>
          <a:xfrm>
            <a:off x="1524000" y="3231922"/>
            <a:ext cx="9144000" cy="692400"/>
          </a:xfrm>
          <a:prstGeom prst="rect">
            <a:avLst/>
          </a:prstGeom>
          <a:noFill/>
          <a:ln>
            <a:noFill/>
          </a:ln>
        </p:spPr>
        <p:txBody>
          <a:bodyPr spcFirstLastPara="1" wrap="square" lIns="0" tIns="0" rIns="0" bIns="0" anchor="ctr" anchorCtr="0"/>
          <a:lstStyle>
            <a:lvl1pPr lvl="0" algn="ctr" rtl="0">
              <a:lnSpc>
                <a:spcPct val="90000"/>
              </a:lnSpc>
              <a:spcBef>
                <a:spcPts val="0"/>
              </a:spcBef>
              <a:spcAft>
                <a:spcPts val="0"/>
              </a:spcAft>
              <a:buClr>
                <a:schemeClr val="lt1"/>
              </a:buClr>
              <a:buSzPts val="5000"/>
              <a:buFont typeface="Arial"/>
              <a:buNone/>
              <a:defRPr sz="5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3323410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GreenOrange_Thank you slide">
  <p:cSld name="GreenOrange_Thank you slide">
    <p:bg>
      <p:bgPr>
        <a:gradFill>
          <a:gsLst>
            <a:gs pos="0">
              <a:schemeClr val="accent5"/>
            </a:gs>
            <a:gs pos="50000">
              <a:srgbClr val="8D9770"/>
            </a:gs>
            <a:gs pos="100000">
              <a:schemeClr val="accent4"/>
            </a:gs>
          </a:gsLst>
          <a:lin ang="18900044" scaled="0"/>
        </a:gradFill>
        <a:effectLst/>
      </p:bgPr>
    </p:bg>
    <p:spTree>
      <p:nvGrpSpPr>
        <p:cNvPr id="1" name="Shape 1265"/>
        <p:cNvGrpSpPr/>
        <p:nvPr/>
      </p:nvGrpSpPr>
      <p:grpSpPr>
        <a:xfrm>
          <a:off x="0" y="0"/>
          <a:ext cx="0" cy="0"/>
          <a:chOff x="0" y="0"/>
          <a:chExt cx="0" cy="0"/>
        </a:xfrm>
      </p:grpSpPr>
      <p:grpSp>
        <p:nvGrpSpPr>
          <p:cNvPr id="1266" name="Google Shape;1266;p116"/>
          <p:cNvGrpSpPr/>
          <p:nvPr/>
        </p:nvGrpSpPr>
        <p:grpSpPr>
          <a:xfrm>
            <a:off x="1877209" y="477000"/>
            <a:ext cx="8437919" cy="5904193"/>
            <a:chOff x="6935788" y="3157538"/>
            <a:chExt cx="1136650" cy="795338"/>
          </a:xfrm>
        </p:grpSpPr>
        <p:sp>
          <p:nvSpPr>
            <p:cNvPr id="1267" name="Google Shape;1267;p116"/>
            <p:cNvSpPr/>
            <p:nvPr/>
          </p:nvSpPr>
          <p:spPr>
            <a:xfrm>
              <a:off x="7580313" y="3157538"/>
              <a:ext cx="492125" cy="334963"/>
            </a:xfrm>
            <a:custGeom>
              <a:avLst/>
              <a:gdLst/>
              <a:ahLst/>
              <a:cxnLst/>
              <a:rect l="l" t="t" r="r" b="b"/>
              <a:pathLst>
                <a:path w="1369" h="929" extrusionOk="0">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solidFill>
              <a:schemeClr val="lt1">
                <a:alpha val="98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68" name="Google Shape;1268;p116"/>
            <p:cNvSpPr/>
            <p:nvPr/>
          </p:nvSpPr>
          <p:spPr>
            <a:xfrm>
              <a:off x="7580313" y="3619500"/>
              <a:ext cx="492125" cy="333375"/>
            </a:xfrm>
            <a:custGeom>
              <a:avLst/>
              <a:gdLst/>
              <a:ahLst/>
              <a:cxnLst/>
              <a:rect l="l" t="t" r="r" b="b"/>
              <a:pathLst>
                <a:path w="1369" h="928" extrusionOk="0">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solidFill>
              <a:schemeClr val="lt1">
                <a:alpha val="98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69" name="Google Shape;1269;p116"/>
            <p:cNvSpPr/>
            <p:nvPr/>
          </p:nvSpPr>
          <p:spPr>
            <a:xfrm>
              <a:off x="6935788" y="3157538"/>
              <a:ext cx="703264" cy="795338"/>
            </a:xfrm>
            <a:custGeom>
              <a:avLst/>
              <a:gdLst/>
              <a:ahLst/>
              <a:cxnLst/>
              <a:rect l="l" t="t" r="r" b="b"/>
              <a:pathLst>
                <a:path w="1954" h="2208" extrusionOk="0">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chemeClr val="lt1">
                <a:alpha val="98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270" name="Google Shape;1270;p116"/>
          <p:cNvGrpSpPr/>
          <p:nvPr/>
        </p:nvGrpSpPr>
        <p:grpSpPr>
          <a:xfrm>
            <a:off x="4822005" y="2467444"/>
            <a:ext cx="2548387" cy="315946"/>
            <a:chOff x="1757363" y="3146425"/>
            <a:chExt cx="6607175" cy="819149"/>
          </a:xfrm>
        </p:grpSpPr>
        <p:sp>
          <p:nvSpPr>
            <p:cNvPr id="1271" name="Google Shape;1271;p116"/>
            <p:cNvSpPr/>
            <p:nvPr/>
          </p:nvSpPr>
          <p:spPr>
            <a:xfrm>
              <a:off x="6669088" y="3159125"/>
              <a:ext cx="201613" cy="793750"/>
            </a:xfrm>
            <a:custGeom>
              <a:avLst/>
              <a:gdLst/>
              <a:ahLst/>
              <a:cxnLst/>
              <a:rect l="l" t="t" r="r" b="b"/>
              <a:pathLst>
                <a:path w="560" h="2205" extrusionOk="0">
                  <a:moveTo>
                    <a:pt x="50" y="0"/>
                  </a:moveTo>
                  <a:cubicBezTo>
                    <a:pt x="21" y="0"/>
                    <a:pt x="0" y="24"/>
                    <a:pt x="0" y="50"/>
                  </a:cubicBezTo>
                  <a:lnTo>
                    <a:pt x="0" y="2154"/>
                  </a:lnTo>
                  <a:cubicBezTo>
                    <a:pt x="0" y="2183"/>
                    <a:pt x="24" y="2204"/>
                    <a:pt x="50" y="2204"/>
                  </a:cubicBezTo>
                  <a:lnTo>
                    <a:pt x="509" y="2204"/>
                  </a:lnTo>
                  <a:cubicBezTo>
                    <a:pt x="538" y="2204"/>
                    <a:pt x="559" y="2180"/>
                    <a:pt x="559" y="2154"/>
                  </a:cubicBezTo>
                  <a:lnTo>
                    <a:pt x="559" y="50"/>
                  </a:lnTo>
                  <a:cubicBezTo>
                    <a:pt x="559" y="21"/>
                    <a:pt x="535" y="0"/>
                    <a:pt x="509" y="0"/>
                  </a:cubicBezTo>
                  <a:lnTo>
                    <a:pt x="50" y="0"/>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72" name="Google Shape;1272;p116"/>
            <p:cNvSpPr/>
            <p:nvPr/>
          </p:nvSpPr>
          <p:spPr>
            <a:xfrm>
              <a:off x="8107363" y="3824288"/>
              <a:ext cx="106362" cy="130175"/>
            </a:xfrm>
            <a:custGeom>
              <a:avLst/>
              <a:gdLst/>
              <a:ahLst/>
              <a:cxnLst/>
              <a:rect l="l" t="t" r="r" b="b"/>
              <a:pathLst>
                <a:path w="297" h="360" extrusionOk="0">
                  <a:moveTo>
                    <a:pt x="115" y="57"/>
                  </a:moveTo>
                  <a:lnTo>
                    <a:pt x="28" y="57"/>
                  </a:lnTo>
                  <a:cubicBezTo>
                    <a:pt x="13" y="57"/>
                    <a:pt x="0" y="44"/>
                    <a:pt x="0" y="28"/>
                  </a:cubicBezTo>
                  <a:cubicBezTo>
                    <a:pt x="0" y="13"/>
                    <a:pt x="13" y="0"/>
                    <a:pt x="28" y="0"/>
                  </a:cubicBezTo>
                  <a:lnTo>
                    <a:pt x="267" y="0"/>
                  </a:lnTo>
                  <a:cubicBezTo>
                    <a:pt x="283" y="0"/>
                    <a:pt x="296" y="13"/>
                    <a:pt x="296" y="28"/>
                  </a:cubicBezTo>
                  <a:cubicBezTo>
                    <a:pt x="296" y="44"/>
                    <a:pt x="283" y="57"/>
                    <a:pt x="267" y="57"/>
                  </a:cubicBezTo>
                  <a:lnTo>
                    <a:pt x="181" y="57"/>
                  </a:lnTo>
                  <a:lnTo>
                    <a:pt x="181" y="327"/>
                  </a:lnTo>
                  <a:cubicBezTo>
                    <a:pt x="181" y="346"/>
                    <a:pt x="167" y="359"/>
                    <a:pt x="149" y="359"/>
                  </a:cubicBezTo>
                  <a:cubicBezTo>
                    <a:pt x="131" y="359"/>
                    <a:pt x="118" y="346"/>
                    <a:pt x="118" y="327"/>
                  </a:cubicBezTo>
                  <a:lnTo>
                    <a:pt x="118" y="57"/>
                  </a:lnTo>
                  <a:lnTo>
                    <a:pt x="115" y="57"/>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73" name="Google Shape;1273;p116"/>
            <p:cNvSpPr/>
            <p:nvPr/>
          </p:nvSpPr>
          <p:spPr>
            <a:xfrm>
              <a:off x="8235950" y="3822700"/>
              <a:ext cx="128588" cy="130175"/>
            </a:xfrm>
            <a:custGeom>
              <a:avLst/>
              <a:gdLst/>
              <a:ahLst/>
              <a:cxnLst/>
              <a:rect l="l" t="t" r="r" b="b"/>
              <a:pathLst>
                <a:path w="355" h="363" extrusionOk="0">
                  <a:moveTo>
                    <a:pt x="0" y="31"/>
                  </a:moveTo>
                  <a:cubicBezTo>
                    <a:pt x="0" y="13"/>
                    <a:pt x="13" y="0"/>
                    <a:pt x="31" y="0"/>
                  </a:cubicBezTo>
                  <a:lnTo>
                    <a:pt x="39" y="0"/>
                  </a:lnTo>
                  <a:cubicBezTo>
                    <a:pt x="52" y="0"/>
                    <a:pt x="63" y="8"/>
                    <a:pt x="68" y="16"/>
                  </a:cubicBezTo>
                  <a:lnTo>
                    <a:pt x="175" y="186"/>
                  </a:lnTo>
                  <a:lnTo>
                    <a:pt x="286" y="16"/>
                  </a:lnTo>
                  <a:cubicBezTo>
                    <a:pt x="293" y="5"/>
                    <a:pt x="301" y="0"/>
                    <a:pt x="314" y="0"/>
                  </a:cubicBezTo>
                  <a:lnTo>
                    <a:pt x="322" y="0"/>
                  </a:lnTo>
                  <a:cubicBezTo>
                    <a:pt x="341" y="0"/>
                    <a:pt x="354" y="13"/>
                    <a:pt x="354" y="31"/>
                  </a:cubicBezTo>
                  <a:lnTo>
                    <a:pt x="354" y="330"/>
                  </a:lnTo>
                  <a:cubicBezTo>
                    <a:pt x="354" y="349"/>
                    <a:pt x="341" y="362"/>
                    <a:pt x="322" y="362"/>
                  </a:cubicBezTo>
                  <a:cubicBezTo>
                    <a:pt x="307" y="362"/>
                    <a:pt x="291" y="349"/>
                    <a:pt x="291" y="330"/>
                  </a:cubicBezTo>
                  <a:lnTo>
                    <a:pt x="291" y="115"/>
                  </a:lnTo>
                  <a:lnTo>
                    <a:pt x="204" y="246"/>
                  </a:lnTo>
                  <a:cubicBezTo>
                    <a:pt x="196" y="257"/>
                    <a:pt x="189" y="262"/>
                    <a:pt x="178" y="262"/>
                  </a:cubicBezTo>
                  <a:cubicBezTo>
                    <a:pt x="168" y="262"/>
                    <a:pt x="160" y="257"/>
                    <a:pt x="152" y="246"/>
                  </a:cubicBezTo>
                  <a:lnTo>
                    <a:pt x="65" y="115"/>
                  </a:lnTo>
                  <a:lnTo>
                    <a:pt x="65" y="330"/>
                  </a:lnTo>
                  <a:cubicBezTo>
                    <a:pt x="65" y="349"/>
                    <a:pt x="52" y="362"/>
                    <a:pt x="34" y="362"/>
                  </a:cubicBezTo>
                  <a:cubicBezTo>
                    <a:pt x="16" y="362"/>
                    <a:pt x="2" y="349"/>
                    <a:pt x="2" y="330"/>
                  </a:cubicBezTo>
                  <a:lnTo>
                    <a:pt x="2" y="31"/>
                  </a:lnTo>
                  <a:lnTo>
                    <a:pt x="0" y="31"/>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74" name="Google Shape;1274;p116"/>
            <p:cNvSpPr/>
            <p:nvPr/>
          </p:nvSpPr>
          <p:spPr>
            <a:xfrm>
              <a:off x="2774950" y="3159125"/>
              <a:ext cx="949324" cy="795340"/>
            </a:xfrm>
            <a:custGeom>
              <a:avLst/>
              <a:gdLst/>
              <a:ahLst/>
              <a:cxnLst/>
              <a:rect l="l" t="t" r="r" b="b"/>
              <a:pathLst>
                <a:path w="2638" h="2210" extrusionOk="0">
                  <a:moveTo>
                    <a:pt x="2163" y="0"/>
                  </a:moveTo>
                  <a:cubicBezTo>
                    <a:pt x="2116" y="0"/>
                    <a:pt x="2079" y="39"/>
                    <a:pt x="2079" y="84"/>
                  </a:cubicBezTo>
                  <a:lnTo>
                    <a:pt x="2079" y="1515"/>
                  </a:lnTo>
                  <a:cubicBezTo>
                    <a:pt x="2079" y="1667"/>
                    <a:pt x="1869" y="1715"/>
                    <a:pt x="1610" y="1715"/>
                  </a:cubicBezTo>
                  <a:lnTo>
                    <a:pt x="1319" y="1715"/>
                  </a:lnTo>
                  <a:lnTo>
                    <a:pt x="1028" y="1715"/>
                  </a:lnTo>
                  <a:cubicBezTo>
                    <a:pt x="768" y="1715"/>
                    <a:pt x="558" y="1667"/>
                    <a:pt x="558" y="1515"/>
                  </a:cubicBezTo>
                  <a:lnTo>
                    <a:pt x="558" y="84"/>
                  </a:lnTo>
                  <a:cubicBezTo>
                    <a:pt x="558" y="37"/>
                    <a:pt x="519" y="0"/>
                    <a:pt x="474" y="0"/>
                  </a:cubicBezTo>
                  <a:lnTo>
                    <a:pt x="84" y="0"/>
                  </a:lnTo>
                  <a:cubicBezTo>
                    <a:pt x="37" y="0"/>
                    <a:pt x="0" y="39"/>
                    <a:pt x="0" y="84"/>
                  </a:cubicBezTo>
                  <a:lnTo>
                    <a:pt x="0" y="1547"/>
                  </a:lnTo>
                  <a:cubicBezTo>
                    <a:pt x="0" y="1797"/>
                    <a:pt x="110" y="1957"/>
                    <a:pt x="320" y="2083"/>
                  </a:cubicBezTo>
                  <a:cubicBezTo>
                    <a:pt x="530" y="2209"/>
                    <a:pt x="1017" y="2204"/>
                    <a:pt x="1161" y="2204"/>
                  </a:cubicBezTo>
                  <a:lnTo>
                    <a:pt x="1319" y="2204"/>
                  </a:lnTo>
                  <a:lnTo>
                    <a:pt x="1476" y="2204"/>
                  </a:lnTo>
                  <a:cubicBezTo>
                    <a:pt x="1620" y="2204"/>
                    <a:pt x="2107" y="2209"/>
                    <a:pt x="2317" y="2083"/>
                  </a:cubicBezTo>
                  <a:cubicBezTo>
                    <a:pt x="2526" y="1957"/>
                    <a:pt x="2637" y="1797"/>
                    <a:pt x="2637" y="1547"/>
                  </a:cubicBezTo>
                  <a:lnTo>
                    <a:pt x="2637" y="84"/>
                  </a:lnTo>
                  <a:cubicBezTo>
                    <a:pt x="2637" y="37"/>
                    <a:pt x="2601" y="0"/>
                    <a:pt x="2553" y="0"/>
                  </a:cubicBezTo>
                  <a:lnTo>
                    <a:pt x="2163" y="0"/>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75" name="Google Shape;1275;p116"/>
            <p:cNvSpPr/>
            <p:nvPr/>
          </p:nvSpPr>
          <p:spPr>
            <a:xfrm>
              <a:off x="7580313" y="3157538"/>
              <a:ext cx="492125" cy="334963"/>
            </a:xfrm>
            <a:custGeom>
              <a:avLst/>
              <a:gdLst/>
              <a:ahLst/>
              <a:cxnLst/>
              <a:rect l="l" t="t" r="r" b="b"/>
              <a:pathLst>
                <a:path w="1369" h="929" extrusionOk="0">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76" name="Google Shape;1276;p116"/>
            <p:cNvSpPr/>
            <p:nvPr/>
          </p:nvSpPr>
          <p:spPr>
            <a:xfrm>
              <a:off x="7580313" y="3619500"/>
              <a:ext cx="492125" cy="333375"/>
            </a:xfrm>
            <a:custGeom>
              <a:avLst/>
              <a:gdLst/>
              <a:ahLst/>
              <a:cxnLst/>
              <a:rect l="l" t="t" r="r" b="b"/>
              <a:pathLst>
                <a:path w="1369" h="928" extrusionOk="0">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77" name="Google Shape;1277;p116"/>
            <p:cNvSpPr/>
            <p:nvPr/>
          </p:nvSpPr>
          <p:spPr>
            <a:xfrm>
              <a:off x="6935788" y="3157538"/>
              <a:ext cx="703264" cy="795338"/>
            </a:xfrm>
            <a:custGeom>
              <a:avLst/>
              <a:gdLst/>
              <a:ahLst/>
              <a:cxnLst/>
              <a:rect l="l" t="t" r="r" b="b"/>
              <a:pathLst>
                <a:path w="1954" h="2208" extrusionOk="0">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78" name="Google Shape;1278;p116"/>
            <p:cNvSpPr/>
            <p:nvPr/>
          </p:nvSpPr>
          <p:spPr>
            <a:xfrm>
              <a:off x="3789363" y="3159125"/>
              <a:ext cx="869948" cy="793750"/>
            </a:xfrm>
            <a:custGeom>
              <a:avLst/>
              <a:gdLst/>
              <a:ahLst/>
              <a:cxnLst/>
              <a:rect l="l" t="t" r="r" b="b"/>
              <a:pathLst>
                <a:path w="2418" h="2205" extrusionOk="0">
                  <a:moveTo>
                    <a:pt x="1486" y="543"/>
                  </a:moveTo>
                  <a:cubicBezTo>
                    <a:pt x="1486" y="514"/>
                    <a:pt x="1510" y="490"/>
                    <a:pt x="1539" y="490"/>
                  </a:cubicBezTo>
                  <a:lnTo>
                    <a:pt x="2333" y="490"/>
                  </a:lnTo>
                  <a:cubicBezTo>
                    <a:pt x="2380" y="490"/>
                    <a:pt x="2417" y="451"/>
                    <a:pt x="2417" y="406"/>
                  </a:cubicBezTo>
                  <a:lnTo>
                    <a:pt x="2417" y="84"/>
                  </a:lnTo>
                  <a:cubicBezTo>
                    <a:pt x="2417" y="37"/>
                    <a:pt x="2378" y="0"/>
                    <a:pt x="2333" y="0"/>
                  </a:cubicBezTo>
                  <a:lnTo>
                    <a:pt x="84" y="0"/>
                  </a:lnTo>
                  <a:cubicBezTo>
                    <a:pt x="37" y="0"/>
                    <a:pt x="0" y="39"/>
                    <a:pt x="0" y="84"/>
                  </a:cubicBezTo>
                  <a:lnTo>
                    <a:pt x="0" y="406"/>
                  </a:lnTo>
                  <a:cubicBezTo>
                    <a:pt x="0" y="454"/>
                    <a:pt x="39" y="490"/>
                    <a:pt x="84" y="490"/>
                  </a:cubicBezTo>
                  <a:lnTo>
                    <a:pt x="878" y="490"/>
                  </a:lnTo>
                  <a:cubicBezTo>
                    <a:pt x="907" y="490"/>
                    <a:pt x="930" y="514"/>
                    <a:pt x="930" y="543"/>
                  </a:cubicBezTo>
                  <a:lnTo>
                    <a:pt x="930" y="2120"/>
                  </a:lnTo>
                  <a:cubicBezTo>
                    <a:pt x="930" y="2167"/>
                    <a:pt x="970" y="2204"/>
                    <a:pt x="1014" y="2204"/>
                  </a:cubicBezTo>
                  <a:lnTo>
                    <a:pt x="1402" y="2204"/>
                  </a:lnTo>
                  <a:cubicBezTo>
                    <a:pt x="1450" y="2204"/>
                    <a:pt x="1486" y="2164"/>
                    <a:pt x="1486" y="2120"/>
                  </a:cubicBezTo>
                  <a:lnTo>
                    <a:pt x="1486" y="543"/>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79" name="Google Shape;1279;p116"/>
            <p:cNvSpPr/>
            <p:nvPr/>
          </p:nvSpPr>
          <p:spPr>
            <a:xfrm>
              <a:off x="1757363" y="3146425"/>
              <a:ext cx="952500" cy="819149"/>
            </a:xfrm>
            <a:custGeom>
              <a:avLst/>
              <a:gdLst/>
              <a:ahLst/>
              <a:cxnLst/>
              <a:rect l="l" t="t" r="r" b="b"/>
              <a:pathLst>
                <a:path w="2646" h="2276" extrusionOk="0">
                  <a:moveTo>
                    <a:pt x="2050" y="1416"/>
                  </a:moveTo>
                  <a:cubicBezTo>
                    <a:pt x="2068" y="1416"/>
                    <a:pt x="2087" y="1400"/>
                    <a:pt x="2087" y="1379"/>
                  </a:cubicBezTo>
                  <a:lnTo>
                    <a:pt x="2087" y="121"/>
                  </a:lnTo>
                  <a:cubicBezTo>
                    <a:pt x="2087" y="74"/>
                    <a:pt x="2126" y="37"/>
                    <a:pt x="2171" y="37"/>
                  </a:cubicBezTo>
                  <a:lnTo>
                    <a:pt x="2561" y="37"/>
                  </a:lnTo>
                  <a:cubicBezTo>
                    <a:pt x="2608" y="37"/>
                    <a:pt x="2645" y="76"/>
                    <a:pt x="2645" y="121"/>
                  </a:cubicBezTo>
                  <a:lnTo>
                    <a:pt x="2645" y="1945"/>
                  </a:lnTo>
                  <a:cubicBezTo>
                    <a:pt x="2645" y="2131"/>
                    <a:pt x="2572" y="2212"/>
                    <a:pt x="2501" y="2243"/>
                  </a:cubicBezTo>
                  <a:cubicBezTo>
                    <a:pt x="2430" y="2275"/>
                    <a:pt x="2215" y="2262"/>
                    <a:pt x="2084" y="2149"/>
                  </a:cubicBezTo>
                  <a:cubicBezTo>
                    <a:pt x="1956" y="2036"/>
                    <a:pt x="689" y="934"/>
                    <a:pt x="689" y="934"/>
                  </a:cubicBezTo>
                  <a:cubicBezTo>
                    <a:pt x="689" y="934"/>
                    <a:pt x="616" y="868"/>
                    <a:pt x="611" y="863"/>
                  </a:cubicBezTo>
                  <a:cubicBezTo>
                    <a:pt x="605" y="858"/>
                    <a:pt x="598" y="855"/>
                    <a:pt x="592" y="855"/>
                  </a:cubicBezTo>
                  <a:cubicBezTo>
                    <a:pt x="574" y="855"/>
                    <a:pt x="561" y="868"/>
                    <a:pt x="561" y="886"/>
                  </a:cubicBezTo>
                  <a:lnTo>
                    <a:pt x="561" y="2152"/>
                  </a:lnTo>
                  <a:cubicBezTo>
                    <a:pt x="561" y="2199"/>
                    <a:pt x="522" y="2236"/>
                    <a:pt x="477" y="2236"/>
                  </a:cubicBezTo>
                  <a:lnTo>
                    <a:pt x="84" y="2236"/>
                  </a:lnTo>
                  <a:cubicBezTo>
                    <a:pt x="37" y="2236"/>
                    <a:pt x="0" y="2196"/>
                    <a:pt x="0" y="2152"/>
                  </a:cubicBezTo>
                  <a:lnTo>
                    <a:pt x="0" y="331"/>
                  </a:lnTo>
                  <a:cubicBezTo>
                    <a:pt x="0" y="145"/>
                    <a:pt x="73" y="63"/>
                    <a:pt x="144" y="32"/>
                  </a:cubicBezTo>
                  <a:cubicBezTo>
                    <a:pt x="215" y="0"/>
                    <a:pt x="430" y="13"/>
                    <a:pt x="561" y="126"/>
                  </a:cubicBezTo>
                  <a:cubicBezTo>
                    <a:pt x="692" y="239"/>
                    <a:pt x="1956" y="1343"/>
                    <a:pt x="1956" y="1343"/>
                  </a:cubicBezTo>
                  <a:cubicBezTo>
                    <a:pt x="1956" y="1343"/>
                    <a:pt x="2021" y="1400"/>
                    <a:pt x="2024" y="1406"/>
                  </a:cubicBezTo>
                  <a:cubicBezTo>
                    <a:pt x="2032" y="1411"/>
                    <a:pt x="2040" y="1416"/>
                    <a:pt x="2050" y="1416"/>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80" name="Google Shape;1280;p116"/>
            <p:cNvSpPr/>
            <p:nvPr/>
          </p:nvSpPr>
          <p:spPr>
            <a:xfrm>
              <a:off x="5653088" y="3146425"/>
              <a:ext cx="950912" cy="819149"/>
            </a:xfrm>
            <a:custGeom>
              <a:avLst/>
              <a:gdLst/>
              <a:ahLst/>
              <a:cxnLst/>
              <a:rect l="l" t="t" r="r" b="b"/>
              <a:pathLst>
                <a:path w="2643" h="2276" extrusionOk="0">
                  <a:moveTo>
                    <a:pt x="2047" y="1416"/>
                  </a:moveTo>
                  <a:cubicBezTo>
                    <a:pt x="2068" y="1416"/>
                    <a:pt x="2084" y="1400"/>
                    <a:pt x="2084" y="1379"/>
                  </a:cubicBezTo>
                  <a:lnTo>
                    <a:pt x="2084" y="121"/>
                  </a:lnTo>
                  <a:cubicBezTo>
                    <a:pt x="2084" y="74"/>
                    <a:pt x="2123" y="37"/>
                    <a:pt x="2168" y="37"/>
                  </a:cubicBezTo>
                  <a:lnTo>
                    <a:pt x="2559" y="37"/>
                  </a:lnTo>
                  <a:cubicBezTo>
                    <a:pt x="2606" y="37"/>
                    <a:pt x="2642" y="76"/>
                    <a:pt x="2642" y="121"/>
                  </a:cubicBezTo>
                  <a:lnTo>
                    <a:pt x="2642" y="1945"/>
                  </a:lnTo>
                  <a:cubicBezTo>
                    <a:pt x="2642" y="2131"/>
                    <a:pt x="2569" y="2212"/>
                    <a:pt x="2498" y="2243"/>
                  </a:cubicBezTo>
                  <a:cubicBezTo>
                    <a:pt x="2427" y="2275"/>
                    <a:pt x="2212" y="2262"/>
                    <a:pt x="2081" y="2149"/>
                  </a:cubicBezTo>
                  <a:cubicBezTo>
                    <a:pt x="1953" y="2036"/>
                    <a:pt x="687" y="934"/>
                    <a:pt x="687" y="934"/>
                  </a:cubicBezTo>
                  <a:cubicBezTo>
                    <a:pt x="687" y="934"/>
                    <a:pt x="613" y="868"/>
                    <a:pt x="608" y="863"/>
                  </a:cubicBezTo>
                  <a:cubicBezTo>
                    <a:pt x="603" y="858"/>
                    <a:pt x="595" y="855"/>
                    <a:pt x="590" y="855"/>
                  </a:cubicBezTo>
                  <a:cubicBezTo>
                    <a:pt x="571" y="855"/>
                    <a:pt x="558" y="868"/>
                    <a:pt x="558" y="886"/>
                  </a:cubicBezTo>
                  <a:lnTo>
                    <a:pt x="558" y="2152"/>
                  </a:lnTo>
                  <a:cubicBezTo>
                    <a:pt x="558" y="2199"/>
                    <a:pt x="519" y="2236"/>
                    <a:pt x="474" y="2236"/>
                  </a:cubicBezTo>
                  <a:lnTo>
                    <a:pt x="84" y="2236"/>
                  </a:lnTo>
                  <a:cubicBezTo>
                    <a:pt x="37" y="2236"/>
                    <a:pt x="0" y="2196"/>
                    <a:pt x="0" y="2152"/>
                  </a:cubicBezTo>
                  <a:lnTo>
                    <a:pt x="0" y="331"/>
                  </a:lnTo>
                  <a:cubicBezTo>
                    <a:pt x="0" y="145"/>
                    <a:pt x="73" y="63"/>
                    <a:pt x="144" y="32"/>
                  </a:cubicBezTo>
                  <a:cubicBezTo>
                    <a:pt x="215" y="0"/>
                    <a:pt x="430" y="13"/>
                    <a:pt x="561" y="126"/>
                  </a:cubicBezTo>
                  <a:cubicBezTo>
                    <a:pt x="689" y="239"/>
                    <a:pt x="1956" y="1343"/>
                    <a:pt x="1956" y="1343"/>
                  </a:cubicBezTo>
                  <a:cubicBezTo>
                    <a:pt x="1956" y="1343"/>
                    <a:pt x="2016" y="1400"/>
                    <a:pt x="2021" y="1406"/>
                  </a:cubicBezTo>
                  <a:cubicBezTo>
                    <a:pt x="2029" y="1411"/>
                    <a:pt x="2037" y="1416"/>
                    <a:pt x="2047" y="1416"/>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81" name="Google Shape;1281;p116"/>
            <p:cNvSpPr/>
            <p:nvPr/>
          </p:nvSpPr>
          <p:spPr>
            <a:xfrm>
              <a:off x="6669088" y="3159125"/>
              <a:ext cx="201613" cy="793750"/>
            </a:xfrm>
            <a:custGeom>
              <a:avLst/>
              <a:gdLst/>
              <a:ahLst/>
              <a:cxnLst/>
              <a:rect l="l" t="t" r="r" b="b"/>
              <a:pathLst>
                <a:path w="560" h="2205" extrusionOk="0">
                  <a:moveTo>
                    <a:pt x="0" y="84"/>
                  </a:moveTo>
                  <a:cubicBezTo>
                    <a:pt x="0" y="37"/>
                    <a:pt x="40" y="0"/>
                    <a:pt x="84" y="0"/>
                  </a:cubicBezTo>
                  <a:lnTo>
                    <a:pt x="475" y="0"/>
                  </a:lnTo>
                  <a:cubicBezTo>
                    <a:pt x="522" y="0"/>
                    <a:pt x="559" y="39"/>
                    <a:pt x="559" y="84"/>
                  </a:cubicBezTo>
                  <a:lnTo>
                    <a:pt x="559" y="2120"/>
                  </a:lnTo>
                  <a:cubicBezTo>
                    <a:pt x="559" y="2167"/>
                    <a:pt x="519" y="2204"/>
                    <a:pt x="475" y="2204"/>
                  </a:cubicBezTo>
                  <a:lnTo>
                    <a:pt x="84" y="2204"/>
                  </a:lnTo>
                  <a:cubicBezTo>
                    <a:pt x="37" y="2204"/>
                    <a:pt x="0" y="2164"/>
                    <a:pt x="0" y="2120"/>
                  </a:cubicBezTo>
                  <a:lnTo>
                    <a:pt x="0" y="84"/>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82" name="Google Shape;1282;p116"/>
            <p:cNvSpPr/>
            <p:nvPr/>
          </p:nvSpPr>
          <p:spPr>
            <a:xfrm>
              <a:off x="4389438" y="3155950"/>
              <a:ext cx="1196972" cy="798514"/>
            </a:xfrm>
            <a:custGeom>
              <a:avLst/>
              <a:gdLst/>
              <a:ahLst/>
              <a:cxnLst/>
              <a:rect l="l" t="t" r="r" b="b"/>
              <a:pathLst>
                <a:path w="3324" h="2217" extrusionOk="0">
                  <a:moveTo>
                    <a:pt x="1931" y="141"/>
                  </a:moveTo>
                  <a:cubicBezTo>
                    <a:pt x="1871" y="55"/>
                    <a:pt x="1774" y="0"/>
                    <a:pt x="1662" y="0"/>
                  </a:cubicBezTo>
                  <a:cubicBezTo>
                    <a:pt x="1549" y="0"/>
                    <a:pt x="1450" y="57"/>
                    <a:pt x="1392" y="141"/>
                  </a:cubicBezTo>
                  <a:lnTo>
                    <a:pt x="13" y="2130"/>
                  </a:lnTo>
                  <a:cubicBezTo>
                    <a:pt x="5" y="2138"/>
                    <a:pt x="0" y="2151"/>
                    <a:pt x="0" y="2164"/>
                  </a:cubicBezTo>
                  <a:cubicBezTo>
                    <a:pt x="0" y="2193"/>
                    <a:pt x="24" y="2216"/>
                    <a:pt x="53" y="2216"/>
                  </a:cubicBezTo>
                  <a:lnTo>
                    <a:pt x="556" y="2216"/>
                  </a:lnTo>
                  <a:cubicBezTo>
                    <a:pt x="574" y="2216"/>
                    <a:pt x="593" y="2206"/>
                    <a:pt x="601" y="2190"/>
                  </a:cubicBezTo>
                  <a:lnTo>
                    <a:pt x="957" y="1675"/>
                  </a:lnTo>
                  <a:cubicBezTo>
                    <a:pt x="965" y="1656"/>
                    <a:pt x="983" y="1646"/>
                    <a:pt x="1004" y="1646"/>
                  </a:cubicBezTo>
                  <a:lnTo>
                    <a:pt x="2319" y="1646"/>
                  </a:lnTo>
                  <a:cubicBezTo>
                    <a:pt x="2340" y="1646"/>
                    <a:pt x="2359" y="1659"/>
                    <a:pt x="2366" y="1675"/>
                  </a:cubicBezTo>
                  <a:lnTo>
                    <a:pt x="2723" y="2190"/>
                  </a:lnTo>
                  <a:cubicBezTo>
                    <a:pt x="2731" y="2206"/>
                    <a:pt x="2749" y="2216"/>
                    <a:pt x="2768" y="2216"/>
                  </a:cubicBezTo>
                  <a:lnTo>
                    <a:pt x="3271" y="2216"/>
                  </a:lnTo>
                  <a:cubicBezTo>
                    <a:pt x="3300" y="2216"/>
                    <a:pt x="3323" y="2193"/>
                    <a:pt x="3323" y="2164"/>
                  </a:cubicBezTo>
                  <a:cubicBezTo>
                    <a:pt x="3321" y="2151"/>
                    <a:pt x="3315" y="2138"/>
                    <a:pt x="3310" y="2130"/>
                  </a:cubicBezTo>
                  <a:lnTo>
                    <a:pt x="1931" y="141"/>
                  </a:lnTo>
                  <a:close/>
                  <a:moveTo>
                    <a:pt x="1377" y="1153"/>
                  </a:moveTo>
                  <a:cubicBezTo>
                    <a:pt x="1358" y="1153"/>
                    <a:pt x="1345" y="1140"/>
                    <a:pt x="1345" y="1122"/>
                  </a:cubicBezTo>
                  <a:cubicBezTo>
                    <a:pt x="1345" y="1114"/>
                    <a:pt x="1348" y="1106"/>
                    <a:pt x="1353" y="1101"/>
                  </a:cubicBezTo>
                  <a:lnTo>
                    <a:pt x="1633" y="697"/>
                  </a:lnTo>
                  <a:lnTo>
                    <a:pt x="1639" y="692"/>
                  </a:lnTo>
                  <a:lnTo>
                    <a:pt x="1644" y="686"/>
                  </a:lnTo>
                  <a:cubicBezTo>
                    <a:pt x="1647" y="684"/>
                    <a:pt x="1652" y="684"/>
                    <a:pt x="1657" y="684"/>
                  </a:cubicBezTo>
                  <a:lnTo>
                    <a:pt x="1660" y="684"/>
                  </a:lnTo>
                  <a:lnTo>
                    <a:pt x="1662" y="684"/>
                  </a:lnTo>
                  <a:cubicBezTo>
                    <a:pt x="1668" y="684"/>
                    <a:pt x="1670" y="684"/>
                    <a:pt x="1675" y="686"/>
                  </a:cubicBezTo>
                  <a:cubicBezTo>
                    <a:pt x="1678" y="686"/>
                    <a:pt x="1678" y="689"/>
                    <a:pt x="1681" y="692"/>
                  </a:cubicBezTo>
                  <a:cubicBezTo>
                    <a:pt x="1683" y="694"/>
                    <a:pt x="1686" y="694"/>
                    <a:pt x="1686" y="697"/>
                  </a:cubicBezTo>
                  <a:lnTo>
                    <a:pt x="1965" y="1101"/>
                  </a:lnTo>
                  <a:cubicBezTo>
                    <a:pt x="1971" y="1106"/>
                    <a:pt x="1973" y="1114"/>
                    <a:pt x="1973" y="1122"/>
                  </a:cubicBezTo>
                  <a:cubicBezTo>
                    <a:pt x="1976" y="1140"/>
                    <a:pt x="1963" y="1153"/>
                    <a:pt x="1944" y="1153"/>
                  </a:cubicBezTo>
                  <a:lnTo>
                    <a:pt x="1377" y="11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283" name="Google Shape;1283;p116"/>
          <p:cNvSpPr txBox="1">
            <a:spLocks noGrp="1"/>
          </p:cNvSpPr>
          <p:nvPr>
            <p:ph type="ctrTitle"/>
          </p:nvPr>
        </p:nvSpPr>
        <p:spPr>
          <a:xfrm>
            <a:off x="1524000" y="3231922"/>
            <a:ext cx="9144000" cy="692400"/>
          </a:xfrm>
          <a:prstGeom prst="rect">
            <a:avLst/>
          </a:prstGeom>
          <a:noFill/>
          <a:ln>
            <a:noFill/>
          </a:ln>
        </p:spPr>
        <p:txBody>
          <a:bodyPr spcFirstLastPara="1" wrap="square" lIns="0" tIns="0" rIns="0" bIns="0" anchor="ctr" anchorCtr="0"/>
          <a:lstStyle>
            <a:lvl1pPr lvl="0" algn="ctr" rtl="0">
              <a:lnSpc>
                <a:spcPct val="90000"/>
              </a:lnSpc>
              <a:spcBef>
                <a:spcPts val="0"/>
              </a:spcBef>
              <a:spcAft>
                <a:spcPts val="0"/>
              </a:spcAft>
              <a:buClr>
                <a:schemeClr val="lt1"/>
              </a:buClr>
              <a:buSzPts val="5000"/>
              <a:buFont typeface="Arial"/>
              <a:buNone/>
              <a:defRPr sz="5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7533937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PurpleOrange_Thank you slide">
  <p:cSld name="PurpleOrange_Thank you slide">
    <p:bg>
      <p:bgPr>
        <a:gradFill>
          <a:gsLst>
            <a:gs pos="0">
              <a:schemeClr val="accent3"/>
            </a:gs>
            <a:gs pos="50000">
              <a:srgbClr val="C34C58"/>
            </a:gs>
            <a:gs pos="100000">
              <a:schemeClr val="accent4"/>
            </a:gs>
          </a:gsLst>
          <a:lin ang="18900044" scaled="0"/>
        </a:gradFill>
        <a:effectLst/>
      </p:bgPr>
    </p:bg>
    <p:spTree>
      <p:nvGrpSpPr>
        <p:cNvPr id="1" name="Shape 1284"/>
        <p:cNvGrpSpPr/>
        <p:nvPr/>
      </p:nvGrpSpPr>
      <p:grpSpPr>
        <a:xfrm>
          <a:off x="0" y="0"/>
          <a:ext cx="0" cy="0"/>
          <a:chOff x="0" y="0"/>
          <a:chExt cx="0" cy="0"/>
        </a:xfrm>
      </p:grpSpPr>
      <p:grpSp>
        <p:nvGrpSpPr>
          <p:cNvPr id="1285" name="Google Shape;1285;p117"/>
          <p:cNvGrpSpPr/>
          <p:nvPr/>
        </p:nvGrpSpPr>
        <p:grpSpPr>
          <a:xfrm>
            <a:off x="1877209" y="477000"/>
            <a:ext cx="8437919" cy="5904193"/>
            <a:chOff x="6935788" y="3157538"/>
            <a:chExt cx="1136650" cy="795338"/>
          </a:xfrm>
        </p:grpSpPr>
        <p:sp>
          <p:nvSpPr>
            <p:cNvPr id="1286" name="Google Shape;1286;p117"/>
            <p:cNvSpPr/>
            <p:nvPr/>
          </p:nvSpPr>
          <p:spPr>
            <a:xfrm>
              <a:off x="7580313" y="3157538"/>
              <a:ext cx="492125" cy="334963"/>
            </a:xfrm>
            <a:custGeom>
              <a:avLst/>
              <a:gdLst/>
              <a:ahLst/>
              <a:cxnLst/>
              <a:rect l="l" t="t" r="r" b="b"/>
              <a:pathLst>
                <a:path w="1369" h="929" extrusionOk="0">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solidFill>
              <a:schemeClr val="lt1">
                <a:alpha val="98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87" name="Google Shape;1287;p117"/>
            <p:cNvSpPr/>
            <p:nvPr/>
          </p:nvSpPr>
          <p:spPr>
            <a:xfrm>
              <a:off x="7580313" y="3619500"/>
              <a:ext cx="492125" cy="333375"/>
            </a:xfrm>
            <a:custGeom>
              <a:avLst/>
              <a:gdLst/>
              <a:ahLst/>
              <a:cxnLst/>
              <a:rect l="l" t="t" r="r" b="b"/>
              <a:pathLst>
                <a:path w="1369" h="928" extrusionOk="0">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solidFill>
              <a:schemeClr val="lt1">
                <a:alpha val="98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88" name="Google Shape;1288;p117"/>
            <p:cNvSpPr/>
            <p:nvPr/>
          </p:nvSpPr>
          <p:spPr>
            <a:xfrm>
              <a:off x="6935788" y="3157538"/>
              <a:ext cx="703264" cy="795338"/>
            </a:xfrm>
            <a:custGeom>
              <a:avLst/>
              <a:gdLst/>
              <a:ahLst/>
              <a:cxnLst/>
              <a:rect l="l" t="t" r="r" b="b"/>
              <a:pathLst>
                <a:path w="1954" h="2208" extrusionOk="0">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chemeClr val="lt1">
                <a:alpha val="98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289" name="Google Shape;1289;p117"/>
          <p:cNvGrpSpPr/>
          <p:nvPr/>
        </p:nvGrpSpPr>
        <p:grpSpPr>
          <a:xfrm>
            <a:off x="4822005" y="2467444"/>
            <a:ext cx="2548387" cy="315946"/>
            <a:chOff x="1757363" y="3146425"/>
            <a:chExt cx="6607175" cy="819149"/>
          </a:xfrm>
        </p:grpSpPr>
        <p:sp>
          <p:nvSpPr>
            <p:cNvPr id="1290" name="Google Shape;1290;p117"/>
            <p:cNvSpPr/>
            <p:nvPr/>
          </p:nvSpPr>
          <p:spPr>
            <a:xfrm>
              <a:off x="6669088" y="3159125"/>
              <a:ext cx="201613" cy="793750"/>
            </a:xfrm>
            <a:custGeom>
              <a:avLst/>
              <a:gdLst/>
              <a:ahLst/>
              <a:cxnLst/>
              <a:rect l="l" t="t" r="r" b="b"/>
              <a:pathLst>
                <a:path w="560" h="2205" extrusionOk="0">
                  <a:moveTo>
                    <a:pt x="50" y="0"/>
                  </a:moveTo>
                  <a:cubicBezTo>
                    <a:pt x="21" y="0"/>
                    <a:pt x="0" y="24"/>
                    <a:pt x="0" y="50"/>
                  </a:cubicBezTo>
                  <a:lnTo>
                    <a:pt x="0" y="2154"/>
                  </a:lnTo>
                  <a:cubicBezTo>
                    <a:pt x="0" y="2183"/>
                    <a:pt x="24" y="2204"/>
                    <a:pt x="50" y="2204"/>
                  </a:cubicBezTo>
                  <a:lnTo>
                    <a:pt x="509" y="2204"/>
                  </a:lnTo>
                  <a:cubicBezTo>
                    <a:pt x="538" y="2204"/>
                    <a:pt x="559" y="2180"/>
                    <a:pt x="559" y="2154"/>
                  </a:cubicBezTo>
                  <a:lnTo>
                    <a:pt x="559" y="50"/>
                  </a:lnTo>
                  <a:cubicBezTo>
                    <a:pt x="559" y="21"/>
                    <a:pt x="535" y="0"/>
                    <a:pt x="509" y="0"/>
                  </a:cubicBezTo>
                  <a:lnTo>
                    <a:pt x="50" y="0"/>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91" name="Google Shape;1291;p117"/>
            <p:cNvSpPr/>
            <p:nvPr/>
          </p:nvSpPr>
          <p:spPr>
            <a:xfrm>
              <a:off x="8107363" y="3824288"/>
              <a:ext cx="106362" cy="130175"/>
            </a:xfrm>
            <a:custGeom>
              <a:avLst/>
              <a:gdLst/>
              <a:ahLst/>
              <a:cxnLst/>
              <a:rect l="l" t="t" r="r" b="b"/>
              <a:pathLst>
                <a:path w="297" h="360" extrusionOk="0">
                  <a:moveTo>
                    <a:pt x="115" y="57"/>
                  </a:moveTo>
                  <a:lnTo>
                    <a:pt x="28" y="57"/>
                  </a:lnTo>
                  <a:cubicBezTo>
                    <a:pt x="13" y="57"/>
                    <a:pt x="0" y="44"/>
                    <a:pt x="0" y="28"/>
                  </a:cubicBezTo>
                  <a:cubicBezTo>
                    <a:pt x="0" y="13"/>
                    <a:pt x="13" y="0"/>
                    <a:pt x="28" y="0"/>
                  </a:cubicBezTo>
                  <a:lnTo>
                    <a:pt x="267" y="0"/>
                  </a:lnTo>
                  <a:cubicBezTo>
                    <a:pt x="283" y="0"/>
                    <a:pt x="296" y="13"/>
                    <a:pt x="296" y="28"/>
                  </a:cubicBezTo>
                  <a:cubicBezTo>
                    <a:pt x="296" y="44"/>
                    <a:pt x="283" y="57"/>
                    <a:pt x="267" y="57"/>
                  </a:cubicBezTo>
                  <a:lnTo>
                    <a:pt x="181" y="57"/>
                  </a:lnTo>
                  <a:lnTo>
                    <a:pt x="181" y="327"/>
                  </a:lnTo>
                  <a:cubicBezTo>
                    <a:pt x="181" y="346"/>
                    <a:pt x="167" y="359"/>
                    <a:pt x="149" y="359"/>
                  </a:cubicBezTo>
                  <a:cubicBezTo>
                    <a:pt x="131" y="359"/>
                    <a:pt x="118" y="346"/>
                    <a:pt x="118" y="327"/>
                  </a:cubicBezTo>
                  <a:lnTo>
                    <a:pt x="118" y="57"/>
                  </a:lnTo>
                  <a:lnTo>
                    <a:pt x="115" y="57"/>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92" name="Google Shape;1292;p117"/>
            <p:cNvSpPr/>
            <p:nvPr/>
          </p:nvSpPr>
          <p:spPr>
            <a:xfrm>
              <a:off x="8235950" y="3822700"/>
              <a:ext cx="128588" cy="130175"/>
            </a:xfrm>
            <a:custGeom>
              <a:avLst/>
              <a:gdLst/>
              <a:ahLst/>
              <a:cxnLst/>
              <a:rect l="l" t="t" r="r" b="b"/>
              <a:pathLst>
                <a:path w="355" h="363" extrusionOk="0">
                  <a:moveTo>
                    <a:pt x="0" y="31"/>
                  </a:moveTo>
                  <a:cubicBezTo>
                    <a:pt x="0" y="13"/>
                    <a:pt x="13" y="0"/>
                    <a:pt x="31" y="0"/>
                  </a:cubicBezTo>
                  <a:lnTo>
                    <a:pt x="39" y="0"/>
                  </a:lnTo>
                  <a:cubicBezTo>
                    <a:pt x="52" y="0"/>
                    <a:pt x="63" y="8"/>
                    <a:pt x="68" y="16"/>
                  </a:cubicBezTo>
                  <a:lnTo>
                    <a:pt x="175" y="186"/>
                  </a:lnTo>
                  <a:lnTo>
                    <a:pt x="286" y="16"/>
                  </a:lnTo>
                  <a:cubicBezTo>
                    <a:pt x="293" y="5"/>
                    <a:pt x="301" y="0"/>
                    <a:pt x="314" y="0"/>
                  </a:cubicBezTo>
                  <a:lnTo>
                    <a:pt x="322" y="0"/>
                  </a:lnTo>
                  <a:cubicBezTo>
                    <a:pt x="341" y="0"/>
                    <a:pt x="354" y="13"/>
                    <a:pt x="354" y="31"/>
                  </a:cubicBezTo>
                  <a:lnTo>
                    <a:pt x="354" y="330"/>
                  </a:lnTo>
                  <a:cubicBezTo>
                    <a:pt x="354" y="349"/>
                    <a:pt x="341" y="362"/>
                    <a:pt x="322" y="362"/>
                  </a:cubicBezTo>
                  <a:cubicBezTo>
                    <a:pt x="307" y="362"/>
                    <a:pt x="291" y="349"/>
                    <a:pt x="291" y="330"/>
                  </a:cubicBezTo>
                  <a:lnTo>
                    <a:pt x="291" y="115"/>
                  </a:lnTo>
                  <a:lnTo>
                    <a:pt x="204" y="246"/>
                  </a:lnTo>
                  <a:cubicBezTo>
                    <a:pt x="196" y="257"/>
                    <a:pt x="189" y="262"/>
                    <a:pt x="178" y="262"/>
                  </a:cubicBezTo>
                  <a:cubicBezTo>
                    <a:pt x="168" y="262"/>
                    <a:pt x="160" y="257"/>
                    <a:pt x="152" y="246"/>
                  </a:cubicBezTo>
                  <a:lnTo>
                    <a:pt x="65" y="115"/>
                  </a:lnTo>
                  <a:lnTo>
                    <a:pt x="65" y="330"/>
                  </a:lnTo>
                  <a:cubicBezTo>
                    <a:pt x="65" y="349"/>
                    <a:pt x="52" y="362"/>
                    <a:pt x="34" y="362"/>
                  </a:cubicBezTo>
                  <a:cubicBezTo>
                    <a:pt x="16" y="362"/>
                    <a:pt x="2" y="349"/>
                    <a:pt x="2" y="330"/>
                  </a:cubicBezTo>
                  <a:lnTo>
                    <a:pt x="2" y="31"/>
                  </a:lnTo>
                  <a:lnTo>
                    <a:pt x="0" y="31"/>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93" name="Google Shape;1293;p117"/>
            <p:cNvSpPr/>
            <p:nvPr/>
          </p:nvSpPr>
          <p:spPr>
            <a:xfrm>
              <a:off x="2774950" y="3159125"/>
              <a:ext cx="949324" cy="795340"/>
            </a:xfrm>
            <a:custGeom>
              <a:avLst/>
              <a:gdLst/>
              <a:ahLst/>
              <a:cxnLst/>
              <a:rect l="l" t="t" r="r" b="b"/>
              <a:pathLst>
                <a:path w="2638" h="2210" extrusionOk="0">
                  <a:moveTo>
                    <a:pt x="2163" y="0"/>
                  </a:moveTo>
                  <a:cubicBezTo>
                    <a:pt x="2116" y="0"/>
                    <a:pt x="2079" y="39"/>
                    <a:pt x="2079" y="84"/>
                  </a:cubicBezTo>
                  <a:lnTo>
                    <a:pt x="2079" y="1515"/>
                  </a:lnTo>
                  <a:cubicBezTo>
                    <a:pt x="2079" y="1667"/>
                    <a:pt x="1869" y="1715"/>
                    <a:pt x="1610" y="1715"/>
                  </a:cubicBezTo>
                  <a:lnTo>
                    <a:pt x="1319" y="1715"/>
                  </a:lnTo>
                  <a:lnTo>
                    <a:pt x="1028" y="1715"/>
                  </a:lnTo>
                  <a:cubicBezTo>
                    <a:pt x="768" y="1715"/>
                    <a:pt x="558" y="1667"/>
                    <a:pt x="558" y="1515"/>
                  </a:cubicBezTo>
                  <a:lnTo>
                    <a:pt x="558" y="84"/>
                  </a:lnTo>
                  <a:cubicBezTo>
                    <a:pt x="558" y="37"/>
                    <a:pt x="519" y="0"/>
                    <a:pt x="474" y="0"/>
                  </a:cubicBezTo>
                  <a:lnTo>
                    <a:pt x="84" y="0"/>
                  </a:lnTo>
                  <a:cubicBezTo>
                    <a:pt x="37" y="0"/>
                    <a:pt x="0" y="39"/>
                    <a:pt x="0" y="84"/>
                  </a:cubicBezTo>
                  <a:lnTo>
                    <a:pt x="0" y="1547"/>
                  </a:lnTo>
                  <a:cubicBezTo>
                    <a:pt x="0" y="1797"/>
                    <a:pt x="110" y="1957"/>
                    <a:pt x="320" y="2083"/>
                  </a:cubicBezTo>
                  <a:cubicBezTo>
                    <a:pt x="530" y="2209"/>
                    <a:pt x="1017" y="2204"/>
                    <a:pt x="1161" y="2204"/>
                  </a:cubicBezTo>
                  <a:lnTo>
                    <a:pt x="1319" y="2204"/>
                  </a:lnTo>
                  <a:lnTo>
                    <a:pt x="1476" y="2204"/>
                  </a:lnTo>
                  <a:cubicBezTo>
                    <a:pt x="1620" y="2204"/>
                    <a:pt x="2107" y="2209"/>
                    <a:pt x="2317" y="2083"/>
                  </a:cubicBezTo>
                  <a:cubicBezTo>
                    <a:pt x="2526" y="1957"/>
                    <a:pt x="2637" y="1797"/>
                    <a:pt x="2637" y="1547"/>
                  </a:cubicBezTo>
                  <a:lnTo>
                    <a:pt x="2637" y="84"/>
                  </a:lnTo>
                  <a:cubicBezTo>
                    <a:pt x="2637" y="37"/>
                    <a:pt x="2601" y="0"/>
                    <a:pt x="2553" y="0"/>
                  </a:cubicBezTo>
                  <a:lnTo>
                    <a:pt x="2163" y="0"/>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94" name="Google Shape;1294;p117"/>
            <p:cNvSpPr/>
            <p:nvPr/>
          </p:nvSpPr>
          <p:spPr>
            <a:xfrm>
              <a:off x="7580313" y="3157538"/>
              <a:ext cx="492125" cy="334963"/>
            </a:xfrm>
            <a:custGeom>
              <a:avLst/>
              <a:gdLst/>
              <a:ahLst/>
              <a:cxnLst/>
              <a:rect l="l" t="t" r="r" b="b"/>
              <a:pathLst>
                <a:path w="1369" h="929" extrusionOk="0">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95" name="Google Shape;1295;p117"/>
            <p:cNvSpPr/>
            <p:nvPr/>
          </p:nvSpPr>
          <p:spPr>
            <a:xfrm>
              <a:off x="7580313" y="3619500"/>
              <a:ext cx="492125" cy="333375"/>
            </a:xfrm>
            <a:custGeom>
              <a:avLst/>
              <a:gdLst/>
              <a:ahLst/>
              <a:cxnLst/>
              <a:rect l="l" t="t" r="r" b="b"/>
              <a:pathLst>
                <a:path w="1369" h="928" extrusionOk="0">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96" name="Google Shape;1296;p117"/>
            <p:cNvSpPr/>
            <p:nvPr/>
          </p:nvSpPr>
          <p:spPr>
            <a:xfrm>
              <a:off x="6935788" y="3157538"/>
              <a:ext cx="703264" cy="795338"/>
            </a:xfrm>
            <a:custGeom>
              <a:avLst/>
              <a:gdLst/>
              <a:ahLst/>
              <a:cxnLst/>
              <a:rect l="l" t="t" r="r" b="b"/>
              <a:pathLst>
                <a:path w="1954" h="2208" extrusionOk="0">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97" name="Google Shape;1297;p117"/>
            <p:cNvSpPr/>
            <p:nvPr/>
          </p:nvSpPr>
          <p:spPr>
            <a:xfrm>
              <a:off x="3789363" y="3159125"/>
              <a:ext cx="869948" cy="793750"/>
            </a:xfrm>
            <a:custGeom>
              <a:avLst/>
              <a:gdLst/>
              <a:ahLst/>
              <a:cxnLst/>
              <a:rect l="l" t="t" r="r" b="b"/>
              <a:pathLst>
                <a:path w="2418" h="2205" extrusionOk="0">
                  <a:moveTo>
                    <a:pt x="1486" y="543"/>
                  </a:moveTo>
                  <a:cubicBezTo>
                    <a:pt x="1486" y="514"/>
                    <a:pt x="1510" y="490"/>
                    <a:pt x="1539" y="490"/>
                  </a:cubicBezTo>
                  <a:lnTo>
                    <a:pt x="2333" y="490"/>
                  </a:lnTo>
                  <a:cubicBezTo>
                    <a:pt x="2380" y="490"/>
                    <a:pt x="2417" y="451"/>
                    <a:pt x="2417" y="406"/>
                  </a:cubicBezTo>
                  <a:lnTo>
                    <a:pt x="2417" y="84"/>
                  </a:lnTo>
                  <a:cubicBezTo>
                    <a:pt x="2417" y="37"/>
                    <a:pt x="2378" y="0"/>
                    <a:pt x="2333" y="0"/>
                  </a:cubicBezTo>
                  <a:lnTo>
                    <a:pt x="84" y="0"/>
                  </a:lnTo>
                  <a:cubicBezTo>
                    <a:pt x="37" y="0"/>
                    <a:pt x="0" y="39"/>
                    <a:pt x="0" y="84"/>
                  </a:cubicBezTo>
                  <a:lnTo>
                    <a:pt x="0" y="406"/>
                  </a:lnTo>
                  <a:cubicBezTo>
                    <a:pt x="0" y="454"/>
                    <a:pt x="39" y="490"/>
                    <a:pt x="84" y="490"/>
                  </a:cubicBezTo>
                  <a:lnTo>
                    <a:pt x="878" y="490"/>
                  </a:lnTo>
                  <a:cubicBezTo>
                    <a:pt x="907" y="490"/>
                    <a:pt x="930" y="514"/>
                    <a:pt x="930" y="543"/>
                  </a:cubicBezTo>
                  <a:lnTo>
                    <a:pt x="930" y="2120"/>
                  </a:lnTo>
                  <a:cubicBezTo>
                    <a:pt x="930" y="2167"/>
                    <a:pt x="970" y="2204"/>
                    <a:pt x="1014" y="2204"/>
                  </a:cubicBezTo>
                  <a:lnTo>
                    <a:pt x="1402" y="2204"/>
                  </a:lnTo>
                  <a:cubicBezTo>
                    <a:pt x="1450" y="2204"/>
                    <a:pt x="1486" y="2164"/>
                    <a:pt x="1486" y="2120"/>
                  </a:cubicBezTo>
                  <a:lnTo>
                    <a:pt x="1486" y="543"/>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98" name="Google Shape;1298;p117"/>
            <p:cNvSpPr/>
            <p:nvPr/>
          </p:nvSpPr>
          <p:spPr>
            <a:xfrm>
              <a:off x="1757363" y="3146425"/>
              <a:ext cx="952500" cy="819149"/>
            </a:xfrm>
            <a:custGeom>
              <a:avLst/>
              <a:gdLst/>
              <a:ahLst/>
              <a:cxnLst/>
              <a:rect l="l" t="t" r="r" b="b"/>
              <a:pathLst>
                <a:path w="2646" h="2276" extrusionOk="0">
                  <a:moveTo>
                    <a:pt x="2050" y="1416"/>
                  </a:moveTo>
                  <a:cubicBezTo>
                    <a:pt x="2068" y="1416"/>
                    <a:pt x="2087" y="1400"/>
                    <a:pt x="2087" y="1379"/>
                  </a:cubicBezTo>
                  <a:lnTo>
                    <a:pt x="2087" y="121"/>
                  </a:lnTo>
                  <a:cubicBezTo>
                    <a:pt x="2087" y="74"/>
                    <a:pt x="2126" y="37"/>
                    <a:pt x="2171" y="37"/>
                  </a:cubicBezTo>
                  <a:lnTo>
                    <a:pt x="2561" y="37"/>
                  </a:lnTo>
                  <a:cubicBezTo>
                    <a:pt x="2608" y="37"/>
                    <a:pt x="2645" y="76"/>
                    <a:pt x="2645" y="121"/>
                  </a:cubicBezTo>
                  <a:lnTo>
                    <a:pt x="2645" y="1945"/>
                  </a:lnTo>
                  <a:cubicBezTo>
                    <a:pt x="2645" y="2131"/>
                    <a:pt x="2572" y="2212"/>
                    <a:pt x="2501" y="2243"/>
                  </a:cubicBezTo>
                  <a:cubicBezTo>
                    <a:pt x="2430" y="2275"/>
                    <a:pt x="2215" y="2262"/>
                    <a:pt x="2084" y="2149"/>
                  </a:cubicBezTo>
                  <a:cubicBezTo>
                    <a:pt x="1956" y="2036"/>
                    <a:pt x="689" y="934"/>
                    <a:pt x="689" y="934"/>
                  </a:cubicBezTo>
                  <a:cubicBezTo>
                    <a:pt x="689" y="934"/>
                    <a:pt x="616" y="868"/>
                    <a:pt x="611" y="863"/>
                  </a:cubicBezTo>
                  <a:cubicBezTo>
                    <a:pt x="605" y="858"/>
                    <a:pt x="598" y="855"/>
                    <a:pt x="592" y="855"/>
                  </a:cubicBezTo>
                  <a:cubicBezTo>
                    <a:pt x="574" y="855"/>
                    <a:pt x="561" y="868"/>
                    <a:pt x="561" y="886"/>
                  </a:cubicBezTo>
                  <a:lnTo>
                    <a:pt x="561" y="2152"/>
                  </a:lnTo>
                  <a:cubicBezTo>
                    <a:pt x="561" y="2199"/>
                    <a:pt x="522" y="2236"/>
                    <a:pt x="477" y="2236"/>
                  </a:cubicBezTo>
                  <a:lnTo>
                    <a:pt x="84" y="2236"/>
                  </a:lnTo>
                  <a:cubicBezTo>
                    <a:pt x="37" y="2236"/>
                    <a:pt x="0" y="2196"/>
                    <a:pt x="0" y="2152"/>
                  </a:cubicBezTo>
                  <a:lnTo>
                    <a:pt x="0" y="331"/>
                  </a:lnTo>
                  <a:cubicBezTo>
                    <a:pt x="0" y="145"/>
                    <a:pt x="73" y="63"/>
                    <a:pt x="144" y="32"/>
                  </a:cubicBezTo>
                  <a:cubicBezTo>
                    <a:pt x="215" y="0"/>
                    <a:pt x="430" y="13"/>
                    <a:pt x="561" y="126"/>
                  </a:cubicBezTo>
                  <a:cubicBezTo>
                    <a:pt x="692" y="239"/>
                    <a:pt x="1956" y="1343"/>
                    <a:pt x="1956" y="1343"/>
                  </a:cubicBezTo>
                  <a:cubicBezTo>
                    <a:pt x="1956" y="1343"/>
                    <a:pt x="2021" y="1400"/>
                    <a:pt x="2024" y="1406"/>
                  </a:cubicBezTo>
                  <a:cubicBezTo>
                    <a:pt x="2032" y="1411"/>
                    <a:pt x="2040" y="1416"/>
                    <a:pt x="2050" y="1416"/>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99" name="Google Shape;1299;p117"/>
            <p:cNvSpPr/>
            <p:nvPr/>
          </p:nvSpPr>
          <p:spPr>
            <a:xfrm>
              <a:off x="5653088" y="3146425"/>
              <a:ext cx="950912" cy="819149"/>
            </a:xfrm>
            <a:custGeom>
              <a:avLst/>
              <a:gdLst/>
              <a:ahLst/>
              <a:cxnLst/>
              <a:rect l="l" t="t" r="r" b="b"/>
              <a:pathLst>
                <a:path w="2643" h="2276" extrusionOk="0">
                  <a:moveTo>
                    <a:pt x="2047" y="1416"/>
                  </a:moveTo>
                  <a:cubicBezTo>
                    <a:pt x="2068" y="1416"/>
                    <a:pt x="2084" y="1400"/>
                    <a:pt x="2084" y="1379"/>
                  </a:cubicBezTo>
                  <a:lnTo>
                    <a:pt x="2084" y="121"/>
                  </a:lnTo>
                  <a:cubicBezTo>
                    <a:pt x="2084" y="74"/>
                    <a:pt x="2123" y="37"/>
                    <a:pt x="2168" y="37"/>
                  </a:cubicBezTo>
                  <a:lnTo>
                    <a:pt x="2559" y="37"/>
                  </a:lnTo>
                  <a:cubicBezTo>
                    <a:pt x="2606" y="37"/>
                    <a:pt x="2642" y="76"/>
                    <a:pt x="2642" y="121"/>
                  </a:cubicBezTo>
                  <a:lnTo>
                    <a:pt x="2642" y="1945"/>
                  </a:lnTo>
                  <a:cubicBezTo>
                    <a:pt x="2642" y="2131"/>
                    <a:pt x="2569" y="2212"/>
                    <a:pt x="2498" y="2243"/>
                  </a:cubicBezTo>
                  <a:cubicBezTo>
                    <a:pt x="2427" y="2275"/>
                    <a:pt x="2212" y="2262"/>
                    <a:pt x="2081" y="2149"/>
                  </a:cubicBezTo>
                  <a:cubicBezTo>
                    <a:pt x="1953" y="2036"/>
                    <a:pt x="687" y="934"/>
                    <a:pt x="687" y="934"/>
                  </a:cubicBezTo>
                  <a:cubicBezTo>
                    <a:pt x="687" y="934"/>
                    <a:pt x="613" y="868"/>
                    <a:pt x="608" y="863"/>
                  </a:cubicBezTo>
                  <a:cubicBezTo>
                    <a:pt x="603" y="858"/>
                    <a:pt x="595" y="855"/>
                    <a:pt x="590" y="855"/>
                  </a:cubicBezTo>
                  <a:cubicBezTo>
                    <a:pt x="571" y="855"/>
                    <a:pt x="558" y="868"/>
                    <a:pt x="558" y="886"/>
                  </a:cubicBezTo>
                  <a:lnTo>
                    <a:pt x="558" y="2152"/>
                  </a:lnTo>
                  <a:cubicBezTo>
                    <a:pt x="558" y="2199"/>
                    <a:pt x="519" y="2236"/>
                    <a:pt x="474" y="2236"/>
                  </a:cubicBezTo>
                  <a:lnTo>
                    <a:pt x="84" y="2236"/>
                  </a:lnTo>
                  <a:cubicBezTo>
                    <a:pt x="37" y="2236"/>
                    <a:pt x="0" y="2196"/>
                    <a:pt x="0" y="2152"/>
                  </a:cubicBezTo>
                  <a:lnTo>
                    <a:pt x="0" y="331"/>
                  </a:lnTo>
                  <a:cubicBezTo>
                    <a:pt x="0" y="145"/>
                    <a:pt x="73" y="63"/>
                    <a:pt x="144" y="32"/>
                  </a:cubicBezTo>
                  <a:cubicBezTo>
                    <a:pt x="215" y="0"/>
                    <a:pt x="430" y="13"/>
                    <a:pt x="561" y="126"/>
                  </a:cubicBezTo>
                  <a:cubicBezTo>
                    <a:pt x="689" y="239"/>
                    <a:pt x="1956" y="1343"/>
                    <a:pt x="1956" y="1343"/>
                  </a:cubicBezTo>
                  <a:cubicBezTo>
                    <a:pt x="1956" y="1343"/>
                    <a:pt x="2016" y="1400"/>
                    <a:pt x="2021" y="1406"/>
                  </a:cubicBezTo>
                  <a:cubicBezTo>
                    <a:pt x="2029" y="1411"/>
                    <a:pt x="2037" y="1416"/>
                    <a:pt x="2047" y="1416"/>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0" name="Google Shape;1300;p117"/>
            <p:cNvSpPr/>
            <p:nvPr/>
          </p:nvSpPr>
          <p:spPr>
            <a:xfrm>
              <a:off x="6669088" y="3159125"/>
              <a:ext cx="201613" cy="793750"/>
            </a:xfrm>
            <a:custGeom>
              <a:avLst/>
              <a:gdLst/>
              <a:ahLst/>
              <a:cxnLst/>
              <a:rect l="l" t="t" r="r" b="b"/>
              <a:pathLst>
                <a:path w="560" h="2205" extrusionOk="0">
                  <a:moveTo>
                    <a:pt x="0" y="84"/>
                  </a:moveTo>
                  <a:cubicBezTo>
                    <a:pt x="0" y="37"/>
                    <a:pt x="40" y="0"/>
                    <a:pt x="84" y="0"/>
                  </a:cubicBezTo>
                  <a:lnTo>
                    <a:pt x="475" y="0"/>
                  </a:lnTo>
                  <a:cubicBezTo>
                    <a:pt x="522" y="0"/>
                    <a:pt x="559" y="39"/>
                    <a:pt x="559" y="84"/>
                  </a:cubicBezTo>
                  <a:lnTo>
                    <a:pt x="559" y="2120"/>
                  </a:lnTo>
                  <a:cubicBezTo>
                    <a:pt x="559" y="2167"/>
                    <a:pt x="519" y="2204"/>
                    <a:pt x="475" y="2204"/>
                  </a:cubicBezTo>
                  <a:lnTo>
                    <a:pt x="84" y="2204"/>
                  </a:lnTo>
                  <a:cubicBezTo>
                    <a:pt x="37" y="2204"/>
                    <a:pt x="0" y="2164"/>
                    <a:pt x="0" y="2120"/>
                  </a:cubicBezTo>
                  <a:lnTo>
                    <a:pt x="0" y="84"/>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1" name="Google Shape;1301;p117"/>
            <p:cNvSpPr/>
            <p:nvPr/>
          </p:nvSpPr>
          <p:spPr>
            <a:xfrm>
              <a:off x="4389438" y="3155950"/>
              <a:ext cx="1196972" cy="798514"/>
            </a:xfrm>
            <a:custGeom>
              <a:avLst/>
              <a:gdLst/>
              <a:ahLst/>
              <a:cxnLst/>
              <a:rect l="l" t="t" r="r" b="b"/>
              <a:pathLst>
                <a:path w="3324" h="2217" extrusionOk="0">
                  <a:moveTo>
                    <a:pt x="1931" y="141"/>
                  </a:moveTo>
                  <a:cubicBezTo>
                    <a:pt x="1871" y="55"/>
                    <a:pt x="1774" y="0"/>
                    <a:pt x="1662" y="0"/>
                  </a:cubicBezTo>
                  <a:cubicBezTo>
                    <a:pt x="1549" y="0"/>
                    <a:pt x="1450" y="57"/>
                    <a:pt x="1392" y="141"/>
                  </a:cubicBezTo>
                  <a:lnTo>
                    <a:pt x="13" y="2130"/>
                  </a:lnTo>
                  <a:cubicBezTo>
                    <a:pt x="5" y="2138"/>
                    <a:pt x="0" y="2151"/>
                    <a:pt x="0" y="2164"/>
                  </a:cubicBezTo>
                  <a:cubicBezTo>
                    <a:pt x="0" y="2193"/>
                    <a:pt x="24" y="2216"/>
                    <a:pt x="53" y="2216"/>
                  </a:cubicBezTo>
                  <a:lnTo>
                    <a:pt x="556" y="2216"/>
                  </a:lnTo>
                  <a:cubicBezTo>
                    <a:pt x="574" y="2216"/>
                    <a:pt x="593" y="2206"/>
                    <a:pt x="601" y="2190"/>
                  </a:cubicBezTo>
                  <a:lnTo>
                    <a:pt x="957" y="1675"/>
                  </a:lnTo>
                  <a:cubicBezTo>
                    <a:pt x="965" y="1656"/>
                    <a:pt x="983" y="1646"/>
                    <a:pt x="1004" y="1646"/>
                  </a:cubicBezTo>
                  <a:lnTo>
                    <a:pt x="2319" y="1646"/>
                  </a:lnTo>
                  <a:cubicBezTo>
                    <a:pt x="2340" y="1646"/>
                    <a:pt x="2359" y="1659"/>
                    <a:pt x="2366" y="1675"/>
                  </a:cubicBezTo>
                  <a:lnTo>
                    <a:pt x="2723" y="2190"/>
                  </a:lnTo>
                  <a:cubicBezTo>
                    <a:pt x="2731" y="2206"/>
                    <a:pt x="2749" y="2216"/>
                    <a:pt x="2768" y="2216"/>
                  </a:cubicBezTo>
                  <a:lnTo>
                    <a:pt x="3271" y="2216"/>
                  </a:lnTo>
                  <a:cubicBezTo>
                    <a:pt x="3300" y="2216"/>
                    <a:pt x="3323" y="2193"/>
                    <a:pt x="3323" y="2164"/>
                  </a:cubicBezTo>
                  <a:cubicBezTo>
                    <a:pt x="3321" y="2151"/>
                    <a:pt x="3315" y="2138"/>
                    <a:pt x="3310" y="2130"/>
                  </a:cubicBezTo>
                  <a:lnTo>
                    <a:pt x="1931" y="141"/>
                  </a:lnTo>
                  <a:close/>
                  <a:moveTo>
                    <a:pt x="1377" y="1153"/>
                  </a:moveTo>
                  <a:cubicBezTo>
                    <a:pt x="1358" y="1153"/>
                    <a:pt x="1345" y="1140"/>
                    <a:pt x="1345" y="1122"/>
                  </a:cubicBezTo>
                  <a:cubicBezTo>
                    <a:pt x="1345" y="1114"/>
                    <a:pt x="1348" y="1106"/>
                    <a:pt x="1353" y="1101"/>
                  </a:cubicBezTo>
                  <a:lnTo>
                    <a:pt x="1633" y="697"/>
                  </a:lnTo>
                  <a:lnTo>
                    <a:pt x="1639" y="692"/>
                  </a:lnTo>
                  <a:lnTo>
                    <a:pt x="1644" y="686"/>
                  </a:lnTo>
                  <a:cubicBezTo>
                    <a:pt x="1647" y="684"/>
                    <a:pt x="1652" y="684"/>
                    <a:pt x="1657" y="684"/>
                  </a:cubicBezTo>
                  <a:lnTo>
                    <a:pt x="1660" y="684"/>
                  </a:lnTo>
                  <a:lnTo>
                    <a:pt x="1662" y="684"/>
                  </a:lnTo>
                  <a:cubicBezTo>
                    <a:pt x="1668" y="684"/>
                    <a:pt x="1670" y="684"/>
                    <a:pt x="1675" y="686"/>
                  </a:cubicBezTo>
                  <a:cubicBezTo>
                    <a:pt x="1678" y="686"/>
                    <a:pt x="1678" y="689"/>
                    <a:pt x="1681" y="692"/>
                  </a:cubicBezTo>
                  <a:cubicBezTo>
                    <a:pt x="1683" y="694"/>
                    <a:pt x="1686" y="694"/>
                    <a:pt x="1686" y="697"/>
                  </a:cubicBezTo>
                  <a:lnTo>
                    <a:pt x="1965" y="1101"/>
                  </a:lnTo>
                  <a:cubicBezTo>
                    <a:pt x="1971" y="1106"/>
                    <a:pt x="1973" y="1114"/>
                    <a:pt x="1973" y="1122"/>
                  </a:cubicBezTo>
                  <a:cubicBezTo>
                    <a:pt x="1976" y="1140"/>
                    <a:pt x="1963" y="1153"/>
                    <a:pt x="1944" y="1153"/>
                  </a:cubicBezTo>
                  <a:lnTo>
                    <a:pt x="1377" y="11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302" name="Google Shape;1302;p117"/>
          <p:cNvSpPr txBox="1">
            <a:spLocks noGrp="1"/>
          </p:cNvSpPr>
          <p:nvPr>
            <p:ph type="ctrTitle"/>
          </p:nvPr>
        </p:nvSpPr>
        <p:spPr>
          <a:xfrm>
            <a:off x="1524000" y="3231922"/>
            <a:ext cx="9144000" cy="692400"/>
          </a:xfrm>
          <a:prstGeom prst="rect">
            <a:avLst/>
          </a:prstGeom>
          <a:noFill/>
          <a:ln>
            <a:noFill/>
          </a:ln>
        </p:spPr>
        <p:txBody>
          <a:bodyPr spcFirstLastPara="1" wrap="square" lIns="0" tIns="0" rIns="0" bIns="0" anchor="ctr" anchorCtr="0"/>
          <a:lstStyle>
            <a:lvl1pPr lvl="0" algn="ctr" rtl="0">
              <a:lnSpc>
                <a:spcPct val="90000"/>
              </a:lnSpc>
              <a:spcBef>
                <a:spcPts val="0"/>
              </a:spcBef>
              <a:spcAft>
                <a:spcPts val="0"/>
              </a:spcAft>
              <a:buClr>
                <a:schemeClr val="lt1"/>
              </a:buClr>
              <a:buSzPts val="5000"/>
              <a:buFont typeface="Arial"/>
              <a:buNone/>
              <a:defRPr sz="5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9437647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BluePurple_Thank you slide">
  <p:cSld name="BluePurple_Thank you slide">
    <p:bg>
      <p:bgPr>
        <a:gradFill>
          <a:gsLst>
            <a:gs pos="0">
              <a:schemeClr val="accent1"/>
            </a:gs>
            <a:gs pos="50000">
              <a:srgbClr val="4B3B99"/>
            </a:gs>
            <a:gs pos="100000">
              <a:schemeClr val="accent3"/>
            </a:gs>
          </a:gsLst>
          <a:lin ang="18900044" scaled="0"/>
        </a:gradFill>
        <a:effectLst/>
      </p:bgPr>
    </p:bg>
    <p:spTree>
      <p:nvGrpSpPr>
        <p:cNvPr id="1" name="Shape 1303"/>
        <p:cNvGrpSpPr/>
        <p:nvPr/>
      </p:nvGrpSpPr>
      <p:grpSpPr>
        <a:xfrm>
          <a:off x="0" y="0"/>
          <a:ext cx="0" cy="0"/>
          <a:chOff x="0" y="0"/>
          <a:chExt cx="0" cy="0"/>
        </a:xfrm>
      </p:grpSpPr>
      <p:grpSp>
        <p:nvGrpSpPr>
          <p:cNvPr id="1304" name="Google Shape;1304;p118"/>
          <p:cNvGrpSpPr/>
          <p:nvPr/>
        </p:nvGrpSpPr>
        <p:grpSpPr>
          <a:xfrm>
            <a:off x="1877209" y="477000"/>
            <a:ext cx="8437919" cy="5904193"/>
            <a:chOff x="6935788" y="3157538"/>
            <a:chExt cx="1136650" cy="795338"/>
          </a:xfrm>
        </p:grpSpPr>
        <p:sp>
          <p:nvSpPr>
            <p:cNvPr id="1305" name="Google Shape;1305;p118"/>
            <p:cNvSpPr/>
            <p:nvPr/>
          </p:nvSpPr>
          <p:spPr>
            <a:xfrm>
              <a:off x="7580313" y="3157538"/>
              <a:ext cx="492125" cy="334963"/>
            </a:xfrm>
            <a:custGeom>
              <a:avLst/>
              <a:gdLst/>
              <a:ahLst/>
              <a:cxnLst/>
              <a:rect l="l" t="t" r="r" b="b"/>
              <a:pathLst>
                <a:path w="1369" h="929" extrusionOk="0">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solidFill>
              <a:schemeClr val="lt1">
                <a:alpha val="98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6" name="Google Shape;1306;p118"/>
            <p:cNvSpPr/>
            <p:nvPr/>
          </p:nvSpPr>
          <p:spPr>
            <a:xfrm>
              <a:off x="7580313" y="3619500"/>
              <a:ext cx="492125" cy="333375"/>
            </a:xfrm>
            <a:custGeom>
              <a:avLst/>
              <a:gdLst/>
              <a:ahLst/>
              <a:cxnLst/>
              <a:rect l="l" t="t" r="r" b="b"/>
              <a:pathLst>
                <a:path w="1369" h="928" extrusionOk="0">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solidFill>
              <a:schemeClr val="lt1">
                <a:alpha val="98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7" name="Google Shape;1307;p118"/>
            <p:cNvSpPr/>
            <p:nvPr/>
          </p:nvSpPr>
          <p:spPr>
            <a:xfrm>
              <a:off x="6935788" y="3157538"/>
              <a:ext cx="703264" cy="795338"/>
            </a:xfrm>
            <a:custGeom>
              <a:avLst/>
              <a:gdLst/>
              <a:ahLst/>
              <a:cxnLst/>
              <a:rect l="l" t="t" r="r" b="b"/>
              <a:pathLst>
                <a:path w="1954" h="2208" extrusionOk="0">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chemeClr val="lt1">
                <a:alpha val="98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308" name="Google Shape;1308;p118"/>
          <p:cNvGrpSpPr/>
          <p:nvPr/>
        </p:nvGrpSpPr>
        <p:grpSpPr>
          <a:xfrm>
            <a:off x="4822005" y="2467444"/>
            <a:ext cx="2548387" cy="315946"/>
            <a:chOff x="1757363" y="3146425"/>
            <a:chExt cx="6607175" cy="819149"/>
          </a:xfrm>
        </p:grpSpPr>
        <p:sp>
          <p:nvSpPr>
            <p:cNvPr id="1309" name="Google Shape;1309;p118"/>
            <p:cNvSpPr/>
            <p:nvPr/>
          </p:nvSpPr>
          <p:spPr>
            <a:xfrm>
              <a:off x="6669088" y="3159125"/>
              <a:ext cx="201613" cy="793750"/>
            </a:xfrm>
            <a:custGeom>
              <a:avLst/>
              <a:gdLst/>
              <a:ahLst/>
              <a:cxnLst/>
              <a:rect l="l" t="t" r="r" b="b"/>
              <a:pathLst>
                <a:path w="560" h="2205" extrusionOk="0">
                  <a:moveTo>
                    <a:pt x="50" y="0"/>
                  </a:moveTo>
                  <a:cubicBezTo>
                    <a:pt x="21" y="0"/>
                    <a:pt x="0" y="24"/>
                    <a:pt x="0" y="50"/>
                  </a:cubicBezTo>
                  <a:lnTo>
                    <a:pt x="0" y="2154"/>
                  </a:lnTo>
                  <a:cubicBezTo>
                    <a:pt x="0" y="2183"/>
                    <a:pt x="24" y="2204"/>
                    <a:pt x="50" y="2204"/>
                  </a:cubicBezTo>
                  <a:lnTo>
                    <a:pt x="509" y="2204"/>
                  </a:lnTo>
                  <a:cubicBezTo>
                    <a:pt x="538" y="2204"/>
                    <a:pt x="559" y="2180"/>
                    <a:pt x="559" y="2154"/>
                  </a:cubicBezTo>
                  <a:lnTo>
                    <a:pt x="559" y="50"/>
                  </a:lnTo>
                  <a:cubicBezTo>
                    <a:pt x="559" y="21"/>
                    <a:pt x="535" y="0"/>
                    <a:pt x="509" y="0"/>
                  </a:cubicBezTo>
                  <a:lnTo>
                    <a:pt x="50" y="0"/>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0" name="Google Shape;1310;p118"/>
            <p:cNvSpPr/>
            <p:nvPr/>
          </p:nvSpPr>
          <p:spPr>
            <a:xfrm>
              <a:off x="8107363" y="3824288"/>
              <a:ext cx="106362" cy="130175"/>
            </a:xfrm>
            <a:custGeom>
              <a:avLst/>
              <a:gdLst/>
              <a:ahLst/>
              <a:cxnLst/>
              <a:rect l="l" t="t" r="r" b="b"/>
              <a:pathLst>
                <a:path w="297" h="360" extrusionOk="0">
                  <a:moveTo>
                    <a:pt x="115" y="57"/>
                  </a:moveTo>
                  <a:lnTo>
                    <a:pt x="28" y="57"/>
                  </a:lnTo>
                  <a:cubicBezTo>
                    <a:pt x="13" y="57"/>
                    <a:pt x="0" y="44"/>
                    <a:pt x="0" y="28"/>
                  </a:cubicBezTo>
                  <a:cubicBezTo>
                    <a:pt x="0" y="13"/>
                    <a:pt x="13" y="0"/>
                    <a:pt x="28" y="0"/>
                  </a:cubicBezTo>
                  <a:lnTo>
                    <a:pt x="267" y="0"/>
                  </a:lnTo>
                  <a:cubicBezTo>
                    <a:pt x="283" y="0"/>
                    <a:pt x="296" y="13"/>
                    <a:pt x="296" y="28"/>
                  </a:cubicBezTo>
                  <a:cubicBezTo>
                    <a:pt x="296" y="44"/>
                    <a:pt x="283" y="57"/>
                    <a:pt x="267" y="57"/>
                  </a:cubicBezTo>
                  <a:lnTo>
                    <a:pt x="181" y="57"/>
                  </a:lnTo>
                  <a:lnTo>
                    <a:pt x="181" y="327"/>
                  </a:lnTo>
                  <a:cubicBezTo>
                    <a:pt x="181" y="346"/>
                    <a:pt x="167" y="359"/>
                    <a:pt x="149" y="359"/>
                  </a:cubicBezTo>
                  <a:cubicBezTo>
                    <a:pt x="131" y="359"/>
                    <a:pt x="118" y="346"/>
                    <a:pt x="118" y="327"/>
                  </a:cubicBezTo>
                  <a:lnTo>
                    <a:pt x="118" y="57"/>
                  </a:lnTo>
                  <a:lnTo>
                    <a:pt x="115" y="57"/>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1" name="Google Shape;1311;p118"/>
            <p:cNvSpPr/>
            <p:nvPr/>
          </p:nvSpPr>
          <p:spPr>
            <a:xfrm>
              <a:off x="8235950" y="3822700"/>
              <a:ext cx="128588" cy="130175"/>
            </a:xfrm>
            <a:custGeom>
              <a:avLst/>
              <a:gdLst/>
              <a:ahLst/>
              <a:cxnLst/>
              <a:rect l="l" t="t" r="r" b="b"/>
              <a:pathLst>
                <a:path w="355" h="363" extrusionOk="0">
                  <a:moveTo>
                    <a:pt x="0" y="31"/>
                  </a:moveTo>
                  <a:cubicBezTo>
                    <a:pt x="0" y="13"/>
                    <a:pt x="13" y="0"/>
                    <a:pt x="31" y="0"/>
                  </a:cubicBezTo>
                  <a:lnTo>
                    <a:pt x="39" y="0"/>
                  </a:lnTo>
                  <a:cubicBezTo>
                    <a:pt x="52" y="0"/>
                    <a:pt x="63" y="8"/>
                    <a:pt x="68" y="16"/>
                  </a:cubicBezTo>
                  <a:lnTo>
                    <a:pt x="175" y="186"/>
                  </a:lnTo>
                  <a:lnTo>
                    <a:pt x="286" y="16"/>
                  </a:lnTo>
                  <a:cubicBezTo>
                    <a:pt x="293" y="5"/>
                    <a:pt x="301" y="0"/>
                    <a:pt x="314" y="0"/>
                  </a:cubicBezTo>
                  <a:lnTo>
                    <a:pt x="322" y="0"/>
                  </a:lnTo>
                  <a:cubicBezTo>
                    <a:pt x="341" y="0"/>
                    <a:pt x="354" y="13"/>
                    <a:pt x="354" y="31"/>
                  </a:cubicBezTo>
                  <a:lnTo>
                    <a:pt x="354" y="330"/>
                  </a:lnTo>
                  <a:cubicBezTo>
                    <a:pt x="354" y="349"/>
                    <a:pt x="341" y="362"/>
                    <a:pt x="322" y="362"/>
                  </a:cubicBezTo>
                  <a:cubicBezTo>
                    <a:pt x="307" y="362"/>
                    <a:pt x="291" y="349"/>
                    <a:pt x="291" y="330"/>
                  </a:cubicBezTo>
                  <a:lnTo>
                    <a:pt x="291" y="115"/>
                  </a:lnTo>
                  <a:lnTo>
                    <a:pt x="204" y="246"/>
                  </a:lnTo>
                  <a:cubicBezTo>
                    <a:pt x="196" y="257"/>
                    <a:pt x="189" y="262"/>
                    <a:pt x="178" y="262"/>
                  </a:cubicBezTo>
                  <a:cubicBezTo>
                    <a:pt x="168" y="262"/>
                    <a:pt x="160" y="257"/>
                    <a:pt x="152" y="246"/>
                  </a:cubicBezTo>
                  <a:lnTo>
                    <a:pt x="65" y="115"/>
                  </a:lnTo>
                  <a:lnTo>
                    <a:pt x="65" y="330"/>
                  </a:lnTo>
                  <a:cubicBezTo>
                    <a:pt x="65" y="349"/>
                    <a:pt x="52" y="362"/>
                    <a:pt x="34" y="362"/>
                  </a:cubicBezTo>
                  <a:cubicBezTo>
                    <a:pt x="16" y="362"/>
                    <a:pt x="2" y="349"/>
                    <a:pt x="2" y="330"/>
                  </a:cubicBezTo>
                  <a:lnTo>
                    <a:pt x="2" y="31"/>
                  </a:lnTo>
                  <a:lnTo>
                    <a:pt x="0" y="31"/>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2" name="Google Shape;1312;p118"/>
            <p:cNvSpPr/>
            <p:nvPr/>
          </p:nvSpPr>
          <p:spPr>
            <a:xfrm>
              <a:off x="2774950" y="3159125"/>
              <a:ext cx="949324" cy="795340"/>
            </a:xfrm>
            <a:custGeom>
              <a:avLst/>
              <a:gdLst/>
              <a:ahLst/>
              <a:cxnLst/>
              <a:rect l="l" t="t" r="r" b="b"/>
              <a:pathLst>
                <a:path w="2638" h="2210" extrusionOk="0">
                  <a:moveTo>
                    <a:pt x="2163" y="0"/>
                  </a:moveTo>
                  <a:cubicBezTo>
                    <a:pt x="2116" y="0"/>
                    <a:pt x="2079" y="39"/>
                    <a:pt x="2079" y="84"/>
                  </a:cubicBezTo>
                  <a:lnTo>
                    <a:pt x="2079" y="1515"/>
                  </a:lnTo>
                  <a:cubicBezTo>
                    <a:pt x="2079" y="1667"/>
                    <a:pt x="1869" y="1715"/>
                    <a:pt x="1610" y="1715"/>
                  </a:cubicBezTo>
                  <a:lnTo>
                    <a:pt x="1319" y="1715"/>
                  </a:lnTo>
                  <a:lnTo>
                    <a:pt x="1028" y="1715"/>
                  </a:lnTo>
                  <a:cubicBezTo>
                    <a:pt x="768" y="1715"/>
                    <a:pt x="558" y="1667"/>
                    <a:pt x="558" y="1515"/>
                  </a:cubicBezTo>
                  <a:lnTo>
                    <a:pt x="558" y="84"/>
                  </a:lnTo>
                  <a:cubicBezTo>
                    <a:pt x="558" y="37"/>
                    <a:pt x="519" y="0"/>
                    <a:pt x="474" y="0"/>
                  </a:cubicBezTo>
                  <a:lnTo>
                    <a:pt x="84" y="0"/>
                  </a:lnTo>
                  <a:cubicBezTo>
                    <a:pt x="37" y="0"/>
                    <a:pt x="0" y="39"/>
                    <a:pt x="0" y="84"/>
                  </a:cubicBezTo>
                  <a:lnTo>
                    <a:pt x="0" y="1547"/>
                  </a:lnTo>
                  <a:cubicBezTo>
                    <a:pt x="0" y="1797"/>
                    <a:pt x="110" y="1957"/>
                    <a:pt x="320" y="2083"/>
                  </a:cubicBezTo>
                  <a:cubicBezTo>
                    <a:pt x="530" y="2209"/>
                    <a:pt x="1017" y="2204"/>
                    <a:pt x="1161" y="2204"/>
                  </a:cubicBezTo>
                  <a:lnTo>
                    <a:pt x="1319" y="2204"/>
                  </a:lnTo>
                  <a:lnTo>
                    <a:pt x="1476" y="2204"/>
                  </a:lnTo>
                  <a:cubicBezTo>
                    <a:pt x="1620" y="2204"/>
                    <a:pt x="2107" y="2209"/>
                    <a:pt x="2317" y="2083"/>
                  </a:cubicBezTo>
                  <a:cubicBezTo>
                    <a:pt x="2526" y="1957"/>
                    <a:pt x="2637" y="1797"/>
                    <a:pt x="2637" y="1547"/>
                  </a:cubicBezTo>
                  <a:lnTo>
                    <a:pt x="2637" y="84"/>
                  </a:lnTo>
                  <a:cubicBezTo>
                    <a:pt x="2637" y="37"/>
                    <a:pt x="2601" y="0"/>
                    <a:pt x="2553" y="0"/>
                  </a:cubicBezTo>
                  <a:lnTo>
                    <a:pt x="2163" y="0"/>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3" name="Google Shape;1313;p118"/>
            <p:cNvSpPr/>
            <p:nvPr/>
          </p:nvSpPr>
          <p:spPr>
            <a:xfrm>
              <a:off x="7580313" y="3157538"/>
              <a:ext cx="492125" cy="334963"/>
            </a:xfrm>
            <a:custGeom>
              <a:avLst/>
              <a:gdLst/>
              <a:ahLst/>
              <a:cxnLst/>
              <a:rect l="l" t="t" r="r" b="b"/>
              <a:pathLst>
                <a:path w="1369" h="929" extrusionOk="0">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4" name="Google Shape;1314;p118"/>
            <p:cNvSpPr/>
            <p:nvPr/>
          </p:nvSpPr>
          <p:spPr>
            <a:xfrm>
              <a:off x="7580313" y="3619500"/>
              <a:ext cx="492125" cy="333375"/>
            </a:xfrm>
            <a:custGeom>
              <a:avLst/>
              <a:gdLst/>
              <a:ahLst/>
              <a:cxnLst/>
              <a:rect l="l" t="t" r="r" b="b"/>
              <a:pathLst>
                <a:path w="1369" h="928" extrusionOk="0">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5" name="Google Shape;1315;p118"/>
            <p:cNvSpPr/>
            <p:nvPr/>
          </p:nvSpPr>
          <p:spPr>
            <a:xfrm>
              <a:off x="6935788" y="3157538"/>
              <a:ext cx="703264" cy="795338"/>
            </a:xfrm>
            <a:custGeom>
              <a:avLst/>
              <a:gdLst/>
              <a:ahLst/>
              <a:cxnLst/>
              <a:rect l="l" t="t" r="r" b="b"/>
              <a:pathLst>
                <a:path w="1954" h="2208" extrusionOk="0">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6" name="Google Shape;1316;p118"/>
            <p:cNvSpPr/>
            <p:nvPr/>
          </p:nvSpPr>
          <p:spPr>
            <a:xfrm>
              <a:off x="3789363" y="3159125"/>
              <a:ext cx="869948" cy="793750"/>
            </a:xfrm>
            <a:custGeom>
              <a:avLst/>
              <a:gdLst/>
              <a:ahLst/>
              <a:cxnLst/>
              <a:rect l="l" t="t" r="r" b="b"/>
              <a:pathLst>
                <a:path w="2418" h="2205" extrusionOk="0">
                  <a:moveTo>
                    <a:pt x="1486" y="543"/>
                  </a:moveTo>
                  <a:cubicBezTo>
                    <a:pt x="1486" y="514"/>
                    <a:pt x="1510" y="490"/>
                    <a:pt x="1539" y="490"/>
                  </a:cubicBezTo>
                  <a:lnTo>
                    <a:pt x="2333" y="490"/>
                  </a:lnTo>
                  <a:cubicBezTo>
                    <a:pt x="2380" y="490"/>
                    <a:pt x="2417" y="451"/>
                    <a:pt x="2417" y="406"/>
                  </a:cubicBezTo>
                  <a:lnTo>
                    <a:pt x="2417" y="84"/>
                  </a:lnTo>
                  <a:cubicBezTo>
                    <a:pt x="2417" y="37"/>
                    <a:pt x="2378" y="0"/>
                    <a:pt x="2333" y="0"/>
                  </a:cubicBezTo>
                  <a:lnTo>
                    <a:pt x="84" y="0"/>
                  </a:lnTo>
                  <a:cubicBezTo>
                    <a:pt x="37" y="0"/>
                    <a:pt x="0" y="39"/>
                    <a:pt x="0" y="84"/>
                  </a:cubicBezTo>
                  <a:lnTo>
                    <a:pt x="0" y="406"/>
                  </a:lnTo>
                  <a:cubicBezTo>
                    <a:pt x="0" y="454"/>
                    <a:pt x="39" y="490"/>
                    <a:pt x="84" y="490"/>
                  </a:cubicBezTo>
                  <a:lnTo>
                    <a:pt x="878" y="490"/>
                  </a:lnTo>
                  <a:cubicBezTo>
                    <a:pt x="907" y="490"/>
                    <a:pt x="930" y="514"/>
                    <a:pt x="930" y="543"/>
                  </a:cubicBezTo>
                  <a:lnTo>
                    <a:pt x="930" y="2120"/>
                  </a:lnTo>
                  <a:cubicBezTo>
                    <a:pt x="930" y="2167"/>
                    <a:pt x="970" y="2204"/>
                    <a:pt x="1014" y="2204"/>
                  </a:cubicBezTo>
                  <a:lnTo>
                    <a:pt x="1402" y="2204"/>
                  </a:lnTo>
                  <a:cubicBezTo>
                    <a:pt x="1450" y="2204"/>
                    <a:pt x="1486" y="2164"/>
                    <a:pt x="1486" y="2120"/>
                  </a:cubicBezTo>
                  <a:lnTo>
                    <a:pt x="1486" y="543"/>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7" name="Google Shape;1317;p118"/>
            <p:cNvSpPr/>
            <p:nvPr/>
          </p:nvSpPr>
          <p:spPr>
            <a:xfrm>
              <a:off x="1757363" y="3146425"/>
              <a:ext cx="952500" cy="819149"/>
            </a:xfrm>
            <a:custGeom>
              <a:avLst/>
              <a:gdLst/>
              <a:ahLst/>
              <a:cxnLst/>
              <a:rect l="l" t="t" r="r" b="b"/>
              <a:pathLst>
                <a:path w="2646" h="2276" extrusionOk="0">
                  <a:moveTo>
                    <a:pt x="2050" y="1416"/>
                  </a:moveTo>
                  <a:cubicBezTo>
                    <a:pt x="2068" y="1416"/>
                    <a:pt x="2087" y="1400"/>
                    <a:pt x="2087" y="1379"/>
                  </a:cubicBezTo>
                  <a:lnTo>
                    <a:pt x="2087" y="121"/>
                  </a:lnTo>
                  <a:cubicBezTo>
                    <a:pt x="2087" y="74"/>
                    <a:pt x="2126" y="37"/>
                    <a:pt x="2171" y="37"/>
                  </a:cubicBezTo>
                  <a:lnTo>
                    <a:pt x="2561" y="37"/>
                  </a:lnTo>
                  <a:cubicBezTo>
                    <a:pt x="2608" y="37"/>
                    <a:pt x="2645" y="76"/>
                    <a:pt x="2645" y="121"/>
                  </a:cubicBezTo>
                  <a:lnTo>
                    <a:pt x="2645" y="1945"/>
                  </a:lnTo>
                  <a:cubicBezTo>
                    <a:pt x="2645" y="2131"/>
                    <a:pt x="2572" y="2212"/>
                    <a:pt x="2501" y="2243"/>
                  </a:cubicBezTo>
                  <a:cubicBezTo>
                    <a:pt x="2430" y="2275"/>
                    <a:pt x="2215" y="2262"/>
                    <a:pt x="2084" y="2149"/>
                  </a:cubicBezTo>
                  <a:cubicBezTo>
                    <a:pt x="1956" y="2036"/>
                    <a:pt x="689" y="934"/>
                    <a:pt x="689" y="934"/>
                  </a:cubicBezTo>
                  <a:cubicBezTo>
                    <a:pt x="689" y="934"/>
                    <a:pt x="616" y="868"/>
                    <a:pt x="611" y="863"/>
                  </a:cubicBezTo>
                  <a:cubicBezTo>
                    <a:pt x="605" y="858"/>
                    <a:pt x="598" y="855"/>
                    <a:pt x="592" y="855"/>
                  </a:cubicBezTo>
                  <a:cubicBezTo>
                    <a:pt x="574" y="855"/>
                    <a:pt x="561" y="868"/>
                    <a:pt x="561" y="886"/>
                  </a:cubicBezTo>
                  <a:lnTo>
                    <a:pt x="561" y="2152"/>
                  </a:lnTo>
                  <a:cubicBezTo>
                    <a:pt x="561" y="2199"/>
                    <a:pt x="522" y="2236"/>
                    <a:pt x="477" y="2236"/>
                  </a:cubicBezTo>
                  <a:lnTo>
                    <a:pt x="84" y="2236"/>
                  </a:lnTo>
                  <a:cubicBezTo>
                    <a:pt x="37" y="2236"/>
                    <a:pt x="0" y="2196"/>
                    <a:pt x="0" y="2152"/>
                  </a:cubicBezTo>
                  <a:lnTo>
                    <a:pt x="0" y="331"/>
                  </a:lnTo>
                  <a:cubicBezTo>
                    <a:pt x="0" y="145"/>
                    <a:pt x="73" y="63"/>
                    <a:pt x="144" y="32"/>
                  </a:cubicBezTo>
                  <a:cubicBezTo>
                    <a:pt x="215" y="0"/>
                    <a:pt x="430" y="13"/>
                    <a:pt x="561" y="126"/>
                  </a:cubicBezTo>
                  <a:cubicBezTo>
                    <a:pt x="692" y="239"/>
                    <a:pt x="1956" y="1343"/>
                    <a:pt x="1956" y="1343"/>
                  </a:cubicBezTo>
                  <a:cubicBezTo>
                    <a:pt x="1956" y="1343"/>
                    <a:pt x="2021" y="1400"/>
                    <a:pt x="2024" y="1406"/>
                  </a:cubicBezTo>
                  <a:cubicBezTo>
                    <a:pt x="2032" y="1411"/>
                    <a:pt x="2040" y="1416"/>
                    <a:pt x="2050" y="1416"/>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8" name="Google Shape;1318;p118"/>
            <p:cNvSpPr/>
            <p:nvPr/>
          </p:nvSpPr>
          <p:spPr>
            <a:xfrm>
              <a:off x="5653088" y="3146425"/>
              <a:ext cx="950912" cy="819149"/>
            </a:xfrm>
            <a:custGeom>
              <a:avLst/>
              <a:gdLst/>
              <a:ahLst/>
              <a:cxnLst/>
              <a:rect l="l" t="t" r="r" b="b"/>
              <a:pathLst>
                <a:path w="2643" h="2276" extrusionOk="0">
                  <a:moveTo>
                    <a:pt x="2047" y="1416"/>
                  </a:moveTo>
                  <a:cubicBezTo>
                    <a:pt x="2068" y="1416"/>
                    <a:pt x="2084" y="1400"/>
                    <a:pt x="2084" y="1379"/>
                  </a:cubicBezTo>
                  <a:lnTo>
                    <a:pt x="2084" y="121"/>
                  </a:lnTo>
                  <a:cubicBezTo>
                    <a:pt x="2084" y="74"/>
                    <a:pt x="2123" y="37"/>
                    <a:pt x="2168" y="37"/>
                  </a:cubicBezTo>
                  <a:lnTo>
                    <a:pt x="2559" y="37"/>
                  </a:lnTo>
                  <a:cubicBezTo>
                    <a:pt x="2606" y="37"/>
                    <a:pt x="2642" y="76"/>
                    <a:pt x="2642" y="121"/>
                  </a:cubicBezTo>
                  <a:lnTo>
                    <a:pt x="2642" y="1945"/>
                  </a:lnTo>
                  <a:cubicBezTo>
                    <a:pt x="2642" y="2131"/>
                    <a:pt x="2569" y="2212"/>
                    <a:pt x="2498" y="2243"/>
                  </a:cubicBezTo>
                  <a:cubicBezTo>
                    <a:pt x="2427" y="2275"/>
                    <a:pt x="2212" y="2262"/>
                    <a:pt x="2081" y="2149"/>
                  </a:cubicBezTo>
                  <a:cubicBezTo>
                    <a:pt x="1953" y="2036"/>
                    <a:pt x="687" y="934"/>
                    <a:pt x="687" y="934"/>
                  </a:cubicBezTo>
                  <a:cubicBezTo>
                    <a:pt x="687" y="934"/>
                    <a:pt x="613" y="868"/>
                    <a:pt x="608" y="863"/>
                  </a:cubicBezTo>
                  <a:cubicBezTo>
                    <a:pt x="603" y="858"/>
                    <a:pt x="595" y="855"/>
                    <a:pt x="590" y="855"/>
                  </a:cubicBezTo>
                  <a:cubicBezTo>
                    <a:pt x="571" y="855"/>
                    <a:pt x="558" y="868"/>
                    <a:pt x="558" y="886"/>
                  </a:cubicBezTo>
                  <a:lnTo>
                    <a:pt x="558" y="2152"/>
                  </a:lnTo>
                  <a:cubicBezTo>
                    <a:pt x="558" y="2199"/>
                    <a:pt x="519" y="2236"/>
                    <a:pt x="474" y="2236"/>
                  </a:cubicBezTo>
                  <a:lnTo>
                    <a:pt x="84" y="2236"/>
                  </a:lnTo>
                  <a:cubicBezTo>
                    <a:pt x="37" y="2236"/>
                    <a:pt x="0" y="2196"/>
                    <a:pt x="0" y="2152"/>
                  </a:cubicBezTo>
                  <a:lnTo>
                    <a:pt x="0" y="331"/>
                  </a:lnTo>
                  <a:cubicBezTo>
                    <a:pt x="0" y="145"/>
                    <a:pt x="73" y="63"/>
                    <a:pt x="144" y="32"/>
                  </a:cubicBezTo>
                  <a:cubicBezTo>
                    <a:pt x="215" y="0"/>
                    <a:pt x="430" y="13"/>
                    <a:pt x="561" y="126"/>
                  </a:cubicBezTo>
                  <a:cubicBezTo>
                    <a:pt x="689" y="239"/>
                    <a:pt x="1956" y="1343"/>
                    <a:pt x="1956" y="1343"/>
                  </a:cubicBezTo>
                  <a:cubicBezTo>
                    <a:pt x="1956" y="1343"/>
                    <a:pt x="2016" y="1400"/>
                    <a:pt x="2021" y="1406"/>
                  </a:cubicBezTo>
                  <a:cubicBezTo>
                    <a:pt x="2029" y="1411"/>
                    <a:pt x="2037" y="1416"/>
                    <a:pt x="2047" y="1416"/>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9" name="Google Shape;1319;p118"/>
            <p:cNvSpPr/>
            <p:nvPr/>
          </p:nvSpPr>
          <p:spPr>
            <a:xfrm>
              <a:off x="6669088" y="3159125"/>
              <a:ext cx="201613" cy="793750"/>
            </a:xfrm>
            <a:custGeom>
              <a:avLst/>
              <a:gdLst/>
              <a:ahLst/>
              <a:cxnLst/>
              <a:rect l="l" t="t" r="r" b="b"/>
              <a:pathLst>
                <a:path w="560" h="2205" extrusionOk="0">
                  <a:moveTo>
                    <a:pt x="0" y="84"/>
                  </a:moveTo>
                  <a:cubicBezTo>
                    <a:pt x="0" y="37"/>
                    <a:pt x="40" y="0"/>
                    <a:pt x="84" y="0"/>
                  </a:cubicBezTo>
                  <a:lnTo>
                    <a:pt x="475" y="0"/>
                  </a:lnTo>
                  <a:cubicBezTo>
                    <a:pt x="522" y="0"/>
                    <a:pt x="559" y="39"/>
                    <a:pt x="559" y="84"/>
                  </a:cubicBezTo>
                  <a:lnTo>
                    <a:pt x="559" y="2120"/>
                  </a:lnTo>
                  <a:cubicBezTo>
                    <a:pt x="559" y="2167"/>
                    <a:pt x="519" y="2204"/>
                    <a:pt x="475" y="2204"/>
                  </a:cubicBezTo>
                  <a:lnTo>
                    <a:pt x="84" y="2204"/>
                  </a:lnTo>
                  <a:cubicBezTo>
                    <a:pt x="37" y="2204"/>
                    <a:pt x="0" y="2164"/>
                    <a:pt x="0" y="2120"/>
                  </a:cubicBezTo>
                  <a:lnTo>
                    <a:pt x="0" y="84"/>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20" name="Google Shape;1320;p118"/>
            <p:cNvSpPr/>
            <p:nvPr/>
          </p:nvSpPr>
          <p:spPr>
            <a:xfrm>
              <a:off x="4389438" y="3155950"/>
              <a:ext cx="1196972" cy="798514"/>
            </a:xfrm>
            <a:custGeom>
              <a:avLst/>
              <a:gdLst/>
              <a:ahLst/>
              <a:cxnLst/>
              <a:rect l="l" t="t" r="r" b="b"/>
              <a:pathLst>
                <a:path w="3324" h="2217" extrusionOk="0">
                  <a:moveTo>
                    <a:pt x="1931" y="141"/>
                  </a:moveTo>
                  <a:cubicBezTo>
                    <a:pt x="1871" y="55"/>
                    <a:pt x="1774" y="0"/>
                    <a:pt x="1662" y="0"/>
                  </a:cubicBezTo>
                  <a:cubicBezTo>
                    <a:pt x="1549" y="0"/>
                    <a:pt x="1450" y="57"/>
                    <a:pt x="1392" y="141"/>
                  </a:cubicBezTo>
                  <a:lnTo>
                    <a:pt x="13" y="2130"/>
                  </a:lnTo>
                  <a:cubicBezTo>
                    <a:pt x="5" y="2138"/>
                    <a:pt x="0" y="2151"/>
                    <a:pt x="0" y="2164"/>
                  </a:cubicBezTo>
                  <a:cubicBezTo>
                    <a:pt x="0" y="2193"/>
                    <a:pt x="24" y="2216"/>
                    <a:pt x="53" y="2216"/>
                  </a:cubicBezTo>
                  <a:lnTo>
                    <a:pt x="556" y="2216"/>
                  </a:lnTo>
                  <a:cubicBezTo>
                    <a:pt x="574" y="2216"/>
                    <a:pt x="593" y="2206"/>
                    <a:pt x="601" y="2190"/>
                  </a:cubicBezTo>
                  <a:lnTo>
                    <a:pt x="957" y="1675"/>
                  </a:lnTo>
                  <a:cubicBezTo>
                    <a:pt x="965" y="1656"/>
                    <a:pt x="983" y="1646"/>
                    <a:pt x="1004" y="1646"/>
                  </a:cubicBezTo>
                  <a:lnTo>
                    <a:pt x="2319" y="1646"/>
                  </a:lnTo>
                  <a:cubicBezTo>
                    <a:pt x="2340" y="1646"/>
                    <a:pt x="2359" y="1659"/>
                    <a:pt x="2366" y="1675"/>
                  </a:cubicBezTo>
                  <a:lnTo>
                    <a:pt x="2723" y="2190"/>
                  </a:lnTo>
                  <a:cubicBezTo>
                    <a:pt x="2731" y="2206"/>
                    <a:pt x="2749" y="2216"/>
                    <a:pt x="2768" y="2216"/>
                  </a:cubicBezTo>
                  <a:lnTo>
                    <a:pt x="3271" y="2216"/>
                  </a:lnTo>
                  <a:cubicBezTo>
                    <a:pt x="3300" y="2216"/>
                    <a:pt x="3323" y="2193"/>
                    <a:pt x="3323" y="2164"/>
                  </a:cubicBezTo>
                  <a:cubicBezTo>
                    <a:pt x="3321" y="2151"/>
                    <a:pt x="3315" y="2138"/>
                    <a:pt x="3310" y="2130"/>
                  </a:cubicBezTo>
                  <a:lnTo>
                    <a:pt x="1931" y="141"/>
                  </a:lnTo>
                  <a:close/>
                  <a:moveTo>
                    <a:pt x="1377" y="1153"/>
                  </a:moveTo>
                  <a:cubicBezTo>
                    <a:pt x="1358" y="1153"/>
                    <a:pt x="1345" y="1140"/>
                    <a:pt x="1345" y="1122"/>
                  </a:cubicBezTo>
                  <a:cubicBezTo>
                    <a:pt x="1345" y="1114"/>
                    <a:pt x="1348" y="1106"/>
                    <a:pt x="1353" y="1101"/>
                  </a:cubicBezTo>
                  <a:lnTo>
                    <a:pt x="1633" y="697"/>
                  </a:lnTo>
                  <a:lnTo>
                    <a:pt x="1639" y="692"/>
                  </a:lnTo>
                  <a:lnTo>
                    <a:pt x="1644" y="686"/>
                  </a:lnTo>
                  <a:cubicBezTo>
                    <a:pt x="1647" y="684"/>
                    <a:pt x="1652" y="684"/>
                    <a:pt x="1657" y="684"/>
                  </a:cubicBezTo>
                  <a:lnTo>
                    <a:pt x="1660" y="684"/>
                  </a:lnTo>
                  <a:lnTo>
                    <a:pt x="1662" y="684"/>
                  </a:lnTo>
                  <a:cubicBezTo>
                    <a:pt x="1668" y="684"/>
                    <a:pt x="1670" y="684"/>
                    <a:pt x="1675" y="686"/>
                  </a:cubicBezTo>
                  <a:cubicBezTo>
                    <a:pt x="1678" y="686"/>
                    <a:pt x="1678" y="689"/>
                    <a:pt x="1681" y="692"/>
                  </a:cubicBezTo>
                  <a:cubicBezTo>
                    <a:pt x="1683" y="694"/>
                    <a:pt x="1686" y="694"/>
                    <a:pt x="1686" y="697"/>
                  </a:cubicBezTo>
                  <a:lnTo>
                    <a:pt x="1965" y="1101"/>
                  </a:lnTo>
                  <a:cubicBezTo>
                    <a:pt x="1971" y="1106"/>
                    <a:pt x="1973" y="1114"/>
                    <a:pt x="1973" y="1122"/>
                  </a:cubicBezTo>
                  <a:cubicBezTo>
                    <a:pt x="1976" y="1140"/>
                    <a:pt x="1963" y="1153"/>
                    <a:pt x="1944" y="1153"/>
                  </a:cubicBezTo>
                  <a:lnTo>
                    <a:pt x="1377" y="11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321" name="Google Shape;1321;p118"/>
          <p:cNvSpPr txBox="1">
            <a:spLocks noGrp="1"/>
          </p:cNvSpPr>
          <p:nvPr>
            <p:ph type="ctrTitle"/>
          </p:nvPr>
        </p:nvSpPr>
        <p:spPr>
          <a:xfrm>
            <a:off x="1524000" y="3231922"/>
            <a:ext cx="9144000" cy="692400"/>
          </a:xfrm>
          <a:prstGeom prst="rect">
            <a:avLst/>
          </a:prstGeom>
          <a:noFill/>
          <a:ln>
            <a:noFill/>
          </a:ln>
        </p:spPr>
        <p:txBody>
          <a:bodyPr spcFirstLastPara="1" wrap="square" lIns="0" tIns="0" rIns="0" bIns="0" anchor="ctr" anchorCtr="0"/>
          <a:lstStyle>
            <a:lvl1pPr lvl="0" algn="ctr" rtl="0">
              <a:lnSpc>
                <a:spcPct val="90000"/>
              </a:lnSpc>
              <a:spcBef>
                <a:spcPts val="0"/>
              </a:spcBef>
              <a:spcAft>
                <a:spcPts val="0"/>
              </a:spcAft>
              <a:buClr>
                <a:schemeClr val="lt1"/>
              </a:buClr>
              <a:buSzPts val="5000"/>
              <a:buFont typeface="Arial"/>
              <a:buNone/>
              <a:defRPr sz="5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0372923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BlueOrange_Thank you slide">
  <p:cSld name="BlueOrange_Thank you slide">
    <p:bg>
      <p:bgPr>
        <a:gradFill>
          <a:gsLst>
            <a:gs pos="0">
              <a:schemeClr val="accent1"/>
            </a:gs>
            <a:gs pos="50000">
              <a:srgbClr val="7B5F62"/>
            </a:gs>
            <a:gs pos="100000">
              <a:schemeClr val="accent4"/>
            </a:gs>
          </a:gsLst>
          <a:lin ang="18900044" scaled="0"/>
        </a:gradFill>
        <a:effectLst/>
      </p:bgPr>
    </p:bg>
    <p:spTree>
      <p:nvGrpSpPr>
        <p:cNvPr id="1" name="Shape 1322"/>
        <p:cNvGrpSpPr/>
        <p:nvPr/>
      </p:nvGrpSpPr>
      <p:grpSpPr>
        <a:xfrm>
          <a:off x="0" y="0"/>
          <a:ext cx="0" cy="0"/>
          <a:chOff x="0" y="0"/>
          <a:chExt cx="0" cy="0"/>
        </a:xfrm>
      </p:grpSpPr>
      <p:grpSp>
        <p:nvGrpSpPr>
          <p:cNvPr id="1323" name="Google Shape;1323;p119"/>
          <p:cNvGrpSpPr/>
          <p:nvPr/>
        </p:nvGrpSpPr>
        <p:grpSpPr>
          <a:xfrm>
            <a:off x="1877209" y="477000"/>
            <a:ext cx="8437919" cy="5904193"/>
            <a:chOff x="6935788" y="3157538"/>
            <a:chExt cx="1136650" cy="795338"/>
          </a:xfrm>
        </p:grpSpPr>
        <p:sp>
          <p:nvSpPr>
            <p:cNvPr id="1324" name="Google Shape;1324;p119"/>
            <p:cNvSpPr/>
            <p:nvPr/>
          </p:nvSpPr>
          <p:spPr>
            <a:xfrm>
              <a:off x="7580313" y="3157538"/>
              <a:ext cx="492125" cy="334963"/>
            </a:xfrm>
            <a:custGeom>
              <a:avLst/>
              <a:gdLst/>
              <a:ahLst/>
              <a:cxnLst/>
              <a:rect l="l" t="t" r="r" b="b"/>
              <a:pathLst>
                <a:path w="1369" h="929" extrusionOk="0">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solidFill>
              <a:schemeClr val="lt1">
                <a:alpha val="98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25" name="Google Shape;1325;p119"/>
            <p:cNvSpPr/>
            <p:nvPr/>
          </p:nvSpPr>
          <p:spPr>
            <a:xfrm>
              <a:off x="7580313" y="3619500"/>
              <a:ext cx="492125" cy="333375"/>
            </a:xfrm>
            <a:custGeom>
              <a:avLst/>
              <a:gdLst/>
              <a:ahLst/>
              <a:cxnLst/>
              <a:rect l="l" t="t" r="r" b="b"/>
              <a:pathLst>
                <a:path w="1369" h="928" extrusionOk="0">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solidFill>
              <a:schemeClr val="lt1">
                <a:alpha val="98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26" name="Google Shape;1326;p119"/>
            <p:cNvSpPr/>
            <p:nvPr/>
          </p:nvSpPr>
          <p:spPr>
            <a:xfrm>
              <a:off x="6935788" y="3157538"/>
              <a:ext cx="703264" cy="795338"/>
            </a:xfrm>
            <a:custGeom>
              <a:avLst/>
              <a:gdLst/>
              <a:ahLst/>
              <a:cxnLst/>
              <a:rect l="l" t="t" r="r" b="b"/>
              <a:pathLst>
                <a:path w="1954" h="2208" extrusionOk="0">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chemeClr val="lt1">
                <a:alpha val="98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327" name="Google Shape;1327;p119"/>
          <p:cNvGrpSpPr/>
          <p:nvPr/>
        </p:nvGrpSpPr>
        <p:grpSpPr>
          <a:xfrm>
            <a:off x="4822005" y="2467444"/>
            <a:ext cx="2548387" cy="315946"/>
            <a:chOff x="1757363" y="3146425"/>
            <a:chExt cx="6607175" cy="819149"/>
          </a:xfrm>
        </p:grpSpPr>
        <p:sp>
          <p:nvSpPr>
            <p:cNvPr id="1328" name="Google Shape;1328;p119"/>
            <p:cNvSpPr/>
            <p:nvPr/>
          </p:nvSpPr>
          <p:spPr>
            <a:xfrm>
              <a:off x="6669088" y="3159125"/>
              <a:ext cx="201613" cy="793750"/>
            </a:xfrm>
            <a:custGeom>
              <a:avLst/>
              <a:gdLst/>
              <a:ahLst/>
              <a:cxnLst/>
              <a:rect l="l" t="t" r="r" b="b"/>
              <a:pathLst>
                <a:path w="560" h="2205" extrusionOk="0">
                  <a:moveTo>
                    <a:pt x="50" y="0"/>
                  </a:moveTo>
                  <a:cubicBezTo>
                    <a:pt x="21" y="0"/>
                    <a:pt x="0" y="24"/>
                    <a:pt x="0" y="50"/>
                  </a:cubicBezTo>
                  <a:lnTo>
                    <a:pt x="0" y="2154"/>
                  </a:lnTo>
                  <a:cubicBezTo>
                    <a:pt x="0" y="2183"/>
                    <a:pt x="24" y="2204"/>
                    <a:pt x="50" y="2204"/>
                  </a:cubicBezTo>
                  <a:lnTo>
                    <a:pt x="509" y="2204"/>
                  </a:lnTo>
                  <a:cubicBezTo>
                    <a:pt x="538" y="2204"/>
                    <a:pt x="559" y="2180"/>
                    <a:pt x="559" y="2154"/>
                  </a:cubicBezTo>
                  <a:lnTo>
                    <a:pt x="559" y="50"/>
                  </a:lnTo>
                  <a:cubicBezTo>
                    <a:pt x="559" y="21"/>
                    <a:pt x="535" y="0"/>
                    <a:pt x="509" y="0"/>
                  </a:cubicBezTo>
                  <a:lnTo>
                    <a:pt x="50" y="0"/>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29" name="Google Shape;1329;p119"/>
            <p:cNvSpPr/>
            <p:nvPr/>
          </p:nvSpPr>
          <p:spPr>
            <a:xfrm>
              <a:off x="8107363" y="3824288"/>
              <a:ext cx="106362" cy="130175"/>
            </a:xfrm>
            <a:custGeom>
              <a:avLst/>
              <a:gdLst/>
              <a:ahLst/>
              <a:cxnLst/>
              <a:rect l="l" t="t" r="r" b="b"/>
              <a:pathLst>
                <a:path w="297" h="360" extrusionOk="0">
                  <a:moveTo>
                    <a:pt x="115" y="57"/>
                  </a:moveTo>
                  <a:lnTo>
                    <a:pt x="28" y="57"/>
                  </a:lnTo>
                  <a:cubicBezTo>
                    <a:pt x="13" y="57"/>
                    <a:pt x="0" y="44"/>
                    <a:pt x="0" y="28"/>
                  </a:cubicBezTo>
                  <a:cubicBezTo>
                    <a:pt x="0" y="13"/>
                    <a:pt x="13" y="0"/>
                    <a:pt x="28" y="0"/>
                  </a:cubicBezTo>
                  <a:lnTo>
                    <a:pt x="267" y="0"/>
                  </a:lnTo>
                  <a:cubicBezTo>
                    <a:pt x="283" y="0"/>
                    <a:pt x="296" y="13"/>
                    <a:pt x="296" y="28"/>
                  </a:cubicBezTo>
                  <a:cubicBezTo>
                    <a:pt x="296" y="44"/>
                    <a:pt x="283" y="57"/>
                    <a:pt x="267" y="57"/>
                  </a:cubicBezTo>
                  <a:lnTo>
                    <a:pt x="181" y="57"/>
                  </a:lnTo>
                  <a:lnTo>
                    <a:pt x="181" y="327"/>
                  </a:lnTo>
                  <a:cubicBezTo>
                    <a:pt x="181" y="346"/>
                    <a:pt x="167" y="359"/>
                    <a:pt x="149" y="359"/>
                  </a:cubicBezTo>
                  <a:cubicBezTo>
                    <a:pt x="131" y="359"/>
                    <a:pt x="118" y="346"/>
                    <a:pt x="118" y="327"/>
                  </a:cubicBezTo>
                  <a:lnTo>
                    <a:pt x="118" y="57"/>
                  </a:lnTo>
                  <a:lnTo>
                    <a:pt x="115" y="57"/>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30" name="Google Shape;1330;p119"/>
            <p:cNvSpPr/>
            <p:nvPr/>
          </p:nvSpPr>
          <p:spPr>
            <a:xfrm>
              <a:off x="8235950" y="3822700"/>
              <a:ext cx="128588" cy="130175"/>
            </a:xfrm>
            <a:custGeom>
              <a:avLst/>
              <a:gdLst/>
              <a:ahLst/>
              <a:cxnLst/>
              <a:rect l="l" t="t" r="r" b="b"/>
              <a:pathLst>
                <a:path w="355" h="363" extrusionOk="0">
                  <a:moveTo>
                    <a:pt x="0" y="31"/>
                  </a:moveTo>
                  <a:cubicBezTo>
                    <a:pt x="0" y="13"/>
                    <a:pt x="13" y="0"/>
                    <a:pt x="31" y="0"/>
                  </a:cubicBezTo>
                  <a:lnTo>
                    <a:pt x="39" y="0"/>
                  </a:lnTo>
                  <a:cubicBezTo>
                    <a:pt x="52" y="0"/>
                    <a:pt x="63" y="8"/>
                    <a:pt x="68" y="16"/>
                  </a:cubicBezTo>
                  <a:lnTo>
                    <a:pt x="175" y="186"/>
                  </a:lnTo>
                  <a:lnTo>
                    <a:pt x="286" y="16"/>
                  </a:lnTo>
                  <a:cubicBezTo>
                    <a:pt x="293" y="5"/>
                    <a:pt x="301" y="0"/>
                    <a:pt x="314" y="0"/>
                  </a:cubicBezTo>
                  <a:lnTo>
                    <a:pt x="322" y="0"/>
                  </a:lnTo>
                  <a:cubicBezTo>
                    <a:pt x="341" y="0"/>
                    <a:pt x="354" y="13"/>
                    <a:pt x="354" y="31"/>
                  </a:cubicBezTo>
                  <a:lnTo>
                    <a:pt x="354" y="330"/>
                  </a:lnTo>
                  <a:cubicBezTo>
                    <a:pt x="354" y="349"/>
                    <a:pt x="341" y="362"/>
                    <a:pt x="322" y="362"/>
                  </a:cubicBezTo>
                  <a:cubicBezTo>
                    <a:pt x="307" y="362"/>
                    <a:pt x="291" y="349"/>
                    <a:pt x="291" y="330"/>
                  </a:cubicBezTo>
                  <a:lnTo>
                    <a:pt x="291" y="115"/>
                  </a:lnTo>
                  <a:lnTo>
                    <a:pt x="204" y="246"/>
                  </a:lnTo>
                  <a:cubicBezTo>
                    <a:pt x="196" y="257"/>
                    <a:pt x="189" y="262"/>
                    <a:pt x="178" y="262"/>
                  </a:cubicBezTo>
                  <a:cubicBezTo>
                    <a:pt x="168" y="262"/>
                    <a:pt x="160" y="257"/>
                    <a:pt x="152" y="246"/>
                  </a:cubicBezTo>
                  <a:lnTo>
                    <a:pt x="65" y="115"/>
                  </a:lnTo>
                  <a:lnTo>
                    <a:pt x="65" y="330"/>
                  </a:lnTo>
                  <a:cubicBezTo>
                    <a:pt x="65" y="349"/>
                    <a:pt x="52" y="362"/>
                    <a:pt x="34" y="362"/>
                  </a:cubicBezTo>
                  <a:cubicBezTo>
                    <a:pt x="16" y="362"/>
                    <a:pt x="2" y="349"/>
                    <a:pt x="2" y="330"/>
                  </a:cubicBezTo>
                  <a:lnTo>
                    <a:pt x="2" y="31"/>
                  </a:lnTo>
                  <a:lnTo>
                    <a:pt x="0" y="31"/>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31" name="Google Shape;1331;p119"/>
            <p:cNvSpPr/>
            <p:nvPr/>
          </p:nvSpPr>
          <p:spPr>
            <a:xfrm>
              <a:off x="2774950" y="3159125"/>
              <a:ext cx="949324" cy="795340"/>
            </a:xfrm>
            <a:custGeom>
              <a:avLst/>
              <a:gdLst/>
              <a:ahLst/>
              <a:cxnLst/>
              <a:rect l="l" t="t" r="r" b="b"/>
              <a:pathLst>
                <a:path w="2638" h="2210" extrusionOk="0">
                  <a:moveTo>
                    <a:pt x="2163" y="0"/>
                  </a:moveTo>
                  <a:cubicBezTo>
                    <a:pt x="2116" y="0"/>
                    <a:pt x="2079" y="39"/>
                    <a:pt x="2079" y="84"/>
                  </a:cubicBezTo>
                  <a:lnTo>
                    <a:pt x="2079" y="1515"/>
                  </a:lnTo>
                  <a:cubicBezTo>
                    <a:pt x="2079" y="1667"/>
                    <a:pt x="1869" y="1715"/>
                    <a:pt x="1610" y="1715"/>
                  </a:cubicBezTo>
                  <a:lnTo>
                    <a:pt x="1319" y="1715"/>
                  </a:lnTo>
                  <a:lnTo>
                    <a:pt x="1028" y="1715"/>
                  </a:lnTo>
                  <a:cubicBezTo>
                    <a:pt x="768" y="1715"/>
                    <a:pt x="558" y="1667"/>
                    <a:pt x="558" y="1515"/>
                  </a:cubicBezTo>
                  <a:lnTo>
                    <a:pt x="558" y="84"/>
                  </a:lnTo>
                  <a:cubicBezTo>
                    <a:pt x="558" y="37"/>
                    <a:pt x="519" y="0"/>
                    <a:pt x="474" y="0"/>
                  </a:cubicBezTo>
                  <a:lnTo>
                    <a:pt x="84" y="0"/>
                  </a:lnTo>
                  <a:cubicBezTo>
                    <a:pt x="37" y="0"/>
                    <a:pt x="0" y="39"/>
                    <a:pt x="0" y="84"/>
                  </a:cubicBezTo>
                  <a:lnTo>
                    <a:pt x="0" y="1547"/>
                  </a:lnTo>
                  <a:cubicBezTo>
                    <a:pt x="0" y="1797"/>
                    <a:pt x="110" y="1957"/>
                    <a:pt x="320" y="2083"/>
                  </a:cubicBezTo>
                  <a:cubicBezTo>
                    <a:pt x="530" y="2209"/>
                    <a:pt x="1017" y="2204"/>
                    <a:pt x="1161" y="2204"/>
                  </a:cubicBezTo>
                  <a:lnTo>
                    <a:pt x="1319" y="2204"/>
                  </a:lnTo>
                  <a:lnTo>
                    <a:pt x="1476" y="2204"/>
                  </a:lnTo>
                  <a:cubicBezTo>
                    <a:pt x="1620" y="2204"/>
                    <a:pt x="2107" y="2209"/>
                    <a:pt x="2317" y="2083"/>
                  </a:cubicBezTo>
                  <a:cubicBezTo>
                    <a:pt x="2526" y="1957"/>
                    <a:pt x="2637" y="1797"/>
                    <a:pt x="2637" y="1547"/>
                  </a:cubicBezTo>
                  <a:lnTo>
                    <a:pt x="2637" y="84"/>
                  </a:lnTo>
                  <a:cubicBezTo>
                    <a:pt x="2637" y="37"/>
                    <a:pt x="2601" y="0"/>
                    <a:pt x="2553" y="0"/>
                  </a:cubicBezTo>
                  <a:lnTo>
                    <a:pt x="2163" y="0"/>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32" name="Google Shape;1332;p119"/>
            <p:cNvSpPr/>
            <p:nvPr/>
          </p:nvSpPr>
          <p:spPr>
            <a:xfrm>
              <a:off x="7580313" y="3157538"/>
              <a:ext cx="492125" cy="334963"/>
            </a:xfrm>
            <a:custGeom>
              <a:avLst/>
              <a:gdLst/>
              <a:ahLst/>
              <a:cxnLst/>
              <a:rect l="l" t="t" r="r" b="b"/>
              <a:pathLst>
                <a:path w="1369" h="929" extrusionOk="0">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33" name="Google Shape;1333;p119"/>
            <p:cNvSpPr/>
            <p:nvPr/>
          </p:nvSpPr>
          <p:spPr>
            <a:xfrm>
              <a:off x="7580313" y="3619500"/>
              <a:ext cx="492125" cy="333375"/>
            </a:xfrm>
            <a:custGeom>
              <a:avLst/>
              <a:gdLst/>
              <a:ahLst/>
              <a:cxnLst/>
              <a:rect l="l" t="t" r="r" b="b"/>
              <a:pathLst>
                <a:path w="1369" h="928" extrusionOk="0">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34" name="Google Shape;1334;p119"/>
            <p:cNvSpPr/>
            <p:nvPr/>
          </p:nvSpPr>
          <p:spPr>
            <a:xfrm>
              <a:off x="6935788" y="3157538"/>
              <a:ext cx="703264" cy="795338"/>
            </a:xfrm>
            <a:custGeom>
              <a:avLst/>
              <a:gdLst/>
              <a:ahLst/>
              <a:cxnLst/>
              <a:rect l="l" t="t" r="r" b="b"/>
              <a:pathLst>
                <a:path w="1954" h="2208" extrusionOk="0">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35" name="Google Shape;1335;p119"/>
            <p:cNvSpPr/>
            <p:nvPr/>
          </p:nvSpPr>
          <p:spPr>
            <a:xfrm>
              <a:off x="3789363" y="3159125"/>
              <a:ext cx="869948" cy="793750"/>
            </a:xfrm>
            <a:custGeom>
              <a:avLst/>
              <a:gdLst/>
              <a:ahLst/>
              <a:cxnLst/>
              <a:rect l="l" t="t" r="r" b="b"/>
              <a:pathLst>
                <a:path w="2418" h="2205" extrusionOk="0">
                  <a:moveTo>
                    <a:pt x="1486" y="543"/>
                  </a:moveTo>
                  <a:cubicBezTo>
                    <a:pt x="1486" y="514"/>
                    <a:pt x="1510" y="490"/>
                    <a:pt x="1539" y="490"/>
                  </a:cubicBezTo>
                  <a:lnTo>
                    <a:pt x="2333" y="490"/>
                  </a:lnTo>
                  <a:cubicBezTo>
                    <a:pt x="2380" y="490"/>
                    <a:pt x="2417" y="451"/>
                    <a:pt x="2417" y="406"/>
                  </a:cubicBezTo>
                  <a:lnTo>
                    <a:pt x="2417" y="84"/>
                  </a:lnTo>
                  <a:cubicBezTo>
                    <a:pt x="2417" y="37"/>
                    <a:pt x="2378" y="0"/>
                    <a:pt x="2333" y="0"/>
                  </a:cubicBezTo>
                  <a:lnTo>
                    <a:pt x="84" y="0"/>
                  </a:lnTo>
                  <a:cubicBezTo>
                    <a:pt x="37" y="0"/>
                    <a:pt x="0" y="39"/>
                    <a:pt x="0" y="84"/>
                  </a:cubicBezTo>
                  <a:lnTo>
                    <a:pt x="0" y="406"/>
                  </a:lnTo>
                  <a:cubicBezTo>
                    <a:pt x="0" y="454"/>
                    <a:pt x="39" y="490"/>
                    <a:pt x="84" y="490"/>
                  </a:cubicBezTo>
                  <a:lnTo>
                    <a:pt x="878" y="490"/>
                  </a:lnTo>
                  <a:cubicBezTo>
                    <a:pt x="907" y="490"/>
                    <a:pt x="930" y="514"/>
                    <a:pt x="930" y="543"/>
                  </a:cubicBezTo>
                  <a:lnTo>
                    <a:pt x="930" y="2120"/>
                  </a:lnTo>
                  <a:cubicBezTo>
                    <a:pt x="930" y="2167"/>
                    <a:pt x="970" y="2204"/>
                    <a:pt x="1014" y="2204"/>
                  </a:cubicBezTo>
                  <a:lnTo>
                    <a:pt x="1402" y="2204"/>
                  </a:lnTo>
                  <a:cubicBezTo>
                    <a:pt x="1450" y="2204"/>
                    <a:pt x="1486" y="2164"/>
                    <a:pt x="1486" y="2120"/>
                  </a:cubicBezTo>
                  <a:lnTo>
                    <a:pt x="1486" y="543"/>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36" name="Google Shape;1336;p119"/>
            <p:cNvSpPr/>
            <p:nvPr/>
          </p:nvSpPr>
          <p:spPr>
            <a:xfrm>
              <a:off x="1757363" y="3146425"/>
              <a:ext cx="952500" cy="819149"/>
            </a:xfrm>
            <a:custGeom>
              <a:avLst/>
              <a:gdLst/>
              <a:ahLst/>
              <a:cxnLst/>
              <a:rect l="l" t="t" r="r" b="b"/>
              <a:pathLst>
                <a:path w="2646" h="2276" extrusionOk="0">
                  <a:moveTo>
                    <a:pt x="2050" y="1416"/>
                  </a:moveTo>
                  <a:cubicBezTo>
                    <a:pt x="2068" y="1416"/>
                    <a:pt x="2087" y="1400"/>
                    <a:pt x="2087" y="1379"/>
                  </a:cubicBezTo>
                  <a:lnTo>
                    <a:pt x="2087" y="121"/>
                  </a:lnTo>
                  <a:cubicBezTo>
                    <a:pt x="2087" y="74"/>
                    <a:pt x="2126" y="37"/>
                    <a:pt x="2171" y="37"/>
                  </a:cubicBezTo>
                  <a:lnTo>
                    <a:pt x="2561" y="37"/>
                  </a:lnTo>
                  <a:cubicBezTo>
                    <a:pt x="2608" y="37"/>
                    <a:pt x="2645" y="76"/>
                    <a:pt x="2645" y="121"/>
                  </a:cubicBezTo>
                  <a:lnTo>
                    <a:pt x="2645" y="1945"/>
                  </a:lnTo>
                  <a:cubicBezTo>
                    <a:pt x="2645" y="2131"/>
                    <a:pt x="2572" y="2212"/>
                    <a:pt x="2501" y="2243"/>
                  </a:cubicBezTo>
                  <a:cubicBezTo>
                    <a:pt x="2430" y="2275"/>
                    <a:pt x="2215" y="2262"/>
                    <a:pt x="2084" y="2149"/>
                  </a:cubicBezTo>
                  <a:cubicBezTo>
                    <a:pt x="1956" y="2036"/>
                    <a:pt x="689" y="934"/>
                    <a:pt x="689" y="934"/>
                  </a:cubicBezTo>
                  <a:cubicBezTo>
                    <a:pt x="689" y="934"/>
                    <a:pt x="616" y="868"/>
                    <a:pt x="611" y="863"/>
                  </a:cubicBezTo>
                  <a:cubicBezTo>
                    <a:pt x="605" y="858"/>
                    <a:pt x="598" y="855"/>
                    <a:pt x="592" y="855"/>
                  </a:cubicBezTo>
                  <a:cubicBezTo>
                    <a:pt x="574" y="855"/>
                    <a:pt x="561" y="868"/>
                    <a:pt x="561" y="886"/>
                  </a:cubicBezTo>
                  <a:lnTo>
                    <a:pt x="561" y="2152"/>
                  </a:lnTo>
                  <a:cubicBezTo>
                    <a:pt x="561" y="2199"/>
                    <a:pt x="522" y="2236"/>
                    <a:pt x="477" y="2236"/>
                  </a:cubicBezTo>
                  <a:lnTo>
                    <a:pt x="84" y="2236"/>
                  </a:lnTo>
                  <a:cubicBezTo>
                    <a:pt x="37" y="2236"/>
                    <a:pt x="0" y="2196"/>
                    <a:pt x="0" y="2152"/>
                  </a:cubicBezTo>
                  <a:lnTo>
                    <a:pt x="0" y="331"/>
                  </a:lnTo>
                  <a:cubicBezTo>
                    <a:pt x="0" y="145"/>
                    <a:pt x="73" y="63"/>
                    <a:pt x="144" y="32"/>
                  </a:cubicBezTo>
                  <a:cubicBezTo>
                    <a:pt x="215" y="0"/>
                    <a:pt x="430" y="13"/>
                    <a:pt x="561" y="126"/>
                  </a:cubicBezTo>
                  <a:cubicBezTo>
                    <a:pt x="692" y="239"/>
                    <a:pt x="1956" y="1343"/>
                    <a:pt x="1956" y="1343"/>
                  </a:cubicBezTo>
                  <a:cubicBezTo>
                    <a:pt x="1956" y="1343"/>
                    <a:pt x="2021" y="1400"/>
                    <a:pt x="2024" y="1406"/>
                  </a:cubicBezTo>
                  <a:cubicBezTo>
                    <a:pt x="2032" y="1411"/>
                    <a:pt x="2040" y="1416"/>
                    <a:pt x="2050" y="1416"/>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37" name="Google Shape;1337;p119"/>
            <p:cNvSpPr/>
            <p:nvPr/>
          </p:nvSpPr>
          <p:spPr>
            <a:xfrm>
              <a:off x="5653088" y="3146425"/>
              <a:ext cx="950912" cy="819149"/>
            </a:xfrm>
            <a:custGeom>
              <a:avLst/>
              <a:gdLst/>
              <a:ahLst/>
              <a:cxnLst/>
              <a:rect l="l" t="t" r="r" b="b"/>
              <a:pathLst>
                <a:path w="2643" h="2276" extrusionOk="0">
                  <a:moveTo>
                    <a:pt x="2047" y="1416"/>
                  </a:moveTo>
                  <a:cubicBezTo>
                    <a:pt x="2068" y="1416"/>
                    <a:pt x="2084" y="1400"/>
                    <a:pt x="2084" y="1379"/>
                  </a:cubicBezTo>
                  <a:lnTo>
                    <a:pt x="2084" y="121"/>
                  </a:lnTo>
                  <a:cubicBezTo>
                    <a:pt x="2084" y="74"/>
                    <a:pt x="2123" y="37"/>
                    <a:pt x="2168" y="37"/>
                  </a:cubicBezTo>
                  <a:lnTo>
                    <a:pt x="2559" y="37"/>
                  </a:lnTo>
                  <a:cubicBezTo>
                    <a:pt x="2606" y="37"/>
                    <a:pt x="2642" y="76"/>
                    <a:pt x="2642" y="121"/>
                  </a:cubicBezTo>
                  <a:lnTo>
                    <a:pt x="2642" y="1945"/>
                  </a:lnTo>
                  <a:cubicBezTo>
                    <a:pt x="2642" y="2131"/>
                    <a:pt x="2569" y="2212"/>
                    <a:pt x="2498" y="2243"/>
                  </a:cubicBezTo>
                  <a:cubicBezTo>
                    <a:pt x="2427" y="2275"/>
                    <a:pt x="2212" y="2262"/>
                    <a:pt x="2081" y="2149"/>
                  </a:cubicBezTo>
                  <a:cubicBezTo>
                    <a:pt x="1953" y="2036"/>
                    <a:pt x="687" y="934"/>
                    <a:pt x="687" y="934"/>
                  </a:cubicBezTo>
                  <a:cubicBezTo>
                    <a:pt x="687" y="934"/>
                    <a:pt x="613" y="868"/>
                    <a:pt x="608" y="863"/>
                  </a:cubicBezTo>
                  <a:cubicBezTo>
                    <a:pt x="603" y="858"/>
                    <a:pt x="595" y="855"/>
                    <a:pt x="590" y="855"/>
                  </a:cubicBezTo>
                  <a:cubicBezTo>
                    <a:pt x="571" y="855"/>
                    <a:pt x="558" y="868"/>
                    <a:pt x="558" y="886"/>
                  </a:cubicBezTo>
                  <a:lnTo>
                    <a:pt x="558" y="2152"/>
                  </a:lnTo>
                  <a:cubicBezTo>
                    <a:pt x="558" y="2199"/>
                    <a:pt x="519" y="2236"/>
                    <a:pt x="474" y="2236"/>
                  </a:cubicBezTo>
                  <a:lnTo>
                    <a:pt x="84" y="2236"/>
                  </a:lnTo>
                  <a:cubicBezTo>
                    <a:pt x="37" y="2236"/>
                    <a:pt x="0" y="2196"/>
                    <a:pt x="0" y="2152"/>
                  </a:cubicBezTo>
                  <a:lnTo>
                    <a:pt x="0" y="331"/>
                  </a:lnTo>
                  <a:cubicBezTo>
                    <a:pt x="0" y="145"/>
                    <a:pt x="73" y="63"/>
                    <a:pt x="144" y="32"/>
                  </a:cubicBezTo>
                  <a:cubicBezTo>
                    <a:pt x="215" y="0"/>
                    <a:pt x="430" y="13"/>
                    <a:pt x="561" y="126"/>
                  </a:cubicBezTo>
                  <a:cubicBezTo>
                    <a:pt x="689" y="239"/>
                    <a:pt x="1956" y="1343"/>
                    <a:pt x="1956" y="1343"/>
                  </a:cubicBezTo>
                  <a:cubicBezTo>
                    <a:pt x="1956" y="1343"/>
                    <a:pt x="2016" y="1400"/>
                    <a:pt x="2021" y="1406"/>
                  </a:cubicBezTo>
                  <a:cubicBezTo>
                    <a:pt x="2029" y="1411"/>
                    <a:pt x="2037" y="1416"/>
                    <a:pt x="2047" y="1416"/>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38" name="Google Shape;1338;p119"/>
            <p:cNvSpPr/>
            <p:nvPr/>
          </p:nvSpPr>
          <p:spPr>
            <a:xfrm>
              <a:off x="6669088" y="3159125"/>
              <a:ext cx="201613" cy="793750"/>
            </a:xfrm>
            <a:custGeom>
              <a:avLst/>
              <a:gdLst/>
              <a:ahLst/>
              <a:cxnLst/>
              <a:rect l="l" t="t" r="r" b="b"/>
              <a:pathLst>
                <a:path w="560" h="2205" extrusionOk="0">
                  <a:moveTo>
                    <a:pt x="0" y="84"/>
                  </a:moveTo>
                  <a:cubicBezTo>
                    <a:pt x="0" y="37"/>
                    <a:pt x="40" y="0"/>
                    <a:pt x="84" y="0"/>
                  </a:cubicBezTo>
                  <a:lnTo>
                    <a:pt x="475" y="0"/>
                  </a:lnTo>
                  <a:cubicBezTo>
                    <a:pt x="522" y="0"/>
                    <a:pt x="559" y="39"/>
                    <a:pt x="559" y="84"/>
                  </a:cubicBezTo>
                  <a:lnTo>
                    <a:pt x="559" y="2120"/>
                  </a:lnTo>
                  <a:cubicBezTo>
                    <a:pt x="559" y="2167"/>
                    <a:pt x="519" y="2204"/>
                    <a:pt x="475" y="2204"/>
                  </a:cubicBezTo>
                  <a:lnTo>
                    <a:pt x="84" y="2204"/>
                  </a:lnTo>
                  <a:cubicBezTo>
                    <a:pt x="37" y="2204"/>
                    <a:pt x="0" y="2164"/>
                    <a:pt x="0" y="2120"/>
                  </a:cubicBezTo>
                  <a:lnTo>
                    <a:pt x="0" y="84"/>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39" name="Google Shape;1339;p119"/>
            <p:cNvSpPr/>
            <p:nvPr/>
          </p:nvSpPr>
          <p:spPr>
            <a:xfrm>
              <a:off x="4389438" y="3155950"/>
              <a:ext cx="1196972" cy="798514"/>
            </a:xfrm>
            <a:custGeom>
              <a:avLst/>
              <a:gdLst/>
              <a:ahLst/>
              <a:cxnLst/>
              <a:rect l="l" t="t" r="r" b="b"/>
              <a:pathLst>
                <a:path w="3324" h="2217" extrusionOk="0">
                  <a:moveTo>
                    <a:pt x="1931" y="141"/>
                  </a:moveTo>
                  <a:cubicBezTo>
                    <a:pt x="1871" y="55"/>
                    <a:pt x="1774" y="0"/>
                    <a:pt x="1662" y="0"/>
                  </a:cubicBezTo>
                  <a:cubicBezTo>
                    <a:pt x="1549" y="0"/>
                    <a:pt x="1450" y="57"/>
                    <a:pt x="1392" y="141"/>
                  </a:cubicBezTo>
                  <a:lnTo>
                    <a:pt x="13" y="2130"/>
                  </a:lnTo>
                  <a:cubicBezTo>
                    <a:pt x="5" y="2138"/>
                    <a:pt x="0" y="2151"/>
                    <a:pt x="0" y="2164"/>
                  </a:cubicBezTo>
                  <a:cubicBezTo>
                    <a:pt x="0" y="2193"/>
                    <a:pt x="24" y="2216"/>
                    <a:pt x="53" y="2216"/>
                  </a:cubicBezTo>
                  <a:lnTo>
                    <a:pt x="556" y="2216"/>
                  </a:lnTo>
                  <a:cubicBezTo>
                    <a:pt x="574" y="2216"/>
                    <a:pt x="593" y="2206"/>
                    <a:pt x="601" y="2190"/>
                  </a:cubicBezTo>
                  <a:lnTo>
                    <a:pt x="957" y="1675"/>
                  </a:lnTo>
                  <a:cubicBezTo>
                    <a:pt x="965" y="1656"/>
                    <a:pt x="983" y="1646"/>
                    <a:pt x="1004" y="1646"/>
                  </a:cubicBezTo>
                  <a:lnTo>
                    <a:pt x="2319" y="1646"/>
                  </a:lnTo>
                  <a:cubicBezTo>
                    <a:pt x="2340" y="1646"/>
                    <a:pt x="2359" y="1659"/>
                    <a:pt x="2366" y="1675"/>
                  </a:cubicBezTo>
                  <a:lnTo>
                    <a:pt x="2723" y="2190"/>
                  </a:lnTo>
                  <a:cubicBezTo>
                    <a:pt x="2731" y="2206"/>
                    <a:pt x="2749" y="2216"/>
                    <a:pt x="2768" y="2216"/>
                  </a:cubicBezTo>
                  <a:lnTo>
                    <a:pt x="3271" y="2216"/>
                  </a:lnTo>
                  <a:cubicBezTo>
                    <a:pt x="3300" y="2216"/>
                    <a:pt x="3323" y="2193"/>
                    <a:pt x="3323" y="2164"/>
                  </a:cubicBezTo>
                  <a:cubicBezTo>
                    <a:pt x="3321" y="2151"/>
                    <a:pt x="3315" y="2138"/>
                    <a:pt x="3310" y="2130"/>
                  </a:cubicBezTo>
                  <a:lnTo>
                    <a:pt x="1931" y="141"/>
                  </a:lnTo>
                  <a:close/>
                  <a:moveTo>
                    <a:pt x="1377" y="1153"/>
                  </a:moveTo>
                  <a:cubicBezTo>
                    <a:pt x="1358" y="1153"/>
                    <a:pt x="1345" y="1140"/>
                    <a:pt x="1345" y="1122"/>
                  </a:cubicBezTo>
                  <a:cubicBezTo>
                    <a:pt x="1345" y="1114"/>
                    <a:pt x="1348" y="1106"/>
                    <a:pt x="1353" y="1101"/>
                  </a:cubicBezTo>
                  <a:lnTo>
                    <a:pt x="1633" y="697"/>
                  </a:lnTo>
                  <a:lnTo>
                    <a:pt x="1639" y="692"/>
                  </a:lnTo>
                  <a:lnTo>
                    <a:pt x="1644" y="686"/>
                  </a:lnTo>
                  <a:cubicBezTo>
                    <a:pt x="1647" y="684"/>
                    <a:pt x="1652" y="684"/>
                    <a:pt x="1657" y="684"/>
                  </a:cubicBezTo>
                  <a:lnTo>
                    <a:pt x="1660" y="684"/>
                  </a:lnTo>
                  <a:lnTo>
                    <a:pt x="1662" y="684"/>
                  </a:lnTo>
                  <a:cubicBezTo>
                    <a:pt x="1668" y="684"/>
                    <a:pt x="1670" y="684"/>
                    <a:pt x="1675" y="686"/>
                  </a:cubicBezTo>
                  <a:cubicBezTo>
                    <a:pt x="1678" y="686"/>
                    <a:pt x="1678" y="689"/>
                    <a:pt x="1681" y="692"/>
                  </a:cubicBezTo>
                  <a:cubicBezTo>
                    <a:pt x="1683" y="694"/>
                    <a:pt x="1686" y="694"/>
                    <a:pt x="1686" y="697"/>
                  </a:cubicBezTo>
                  <a:lnTo>
                    <a:pt x="1965" y="1101"/>
                  </a:lnTo>
                  <a:cubicBezTo>
                    <a:pt x="1971" y="1106"/>
                    <a:pt x="1973" y="1114"/>
                    <a:pt x="1973" y="1122"/>
                  </a:cubicBezTo>
                  <a:cubicBezTo>
                    <a:pt x="1976" y="1140"/>
                    <a:pt x="1963" y="1153"/>
                    <a:pt x="1944" y="1153"/>
                  </a:cubicBezTo>
                  <a:lnTo>
                    <a:pt x="1377" y="11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340" name="Google Shape;1340;p119"/>
          <p:cNvSpPr txBox="1">
            <a:spLocks noGrp="1"/>
          </p:cNvSpPr>
          <p:nvPr>
            <p:ph type="ctrTitle"/>
          </p:nvPr>
        </p:nvSpPr>
        <p:spPr>
          <a:xfrm>
            <a:off x="1524000" y="3231922"/>
            <a:ext cx="9144000" cy="692400"/>
          </a:xfrm>
          <a:prstGeom prst="rect">
            <a:avLst/>
          </a:prstGeom>
          <a:noFill/>
          <a:ln>
            <a:noFill/>
          </a:ln>
        </p:spPr>
        <p:txBody>
          <a:bodyPr spcFirstLastPara="1" wrap="square" lIns="0" tIns="0" rIns="0" bIns="0" anchor="ctr" anchorCtr="0"/>
          <a:lstStyle>
            <a:lvl1pPr lvl="0" algn="ctr" rtl="0">
              <a:lnSpc>
                <a:spcPct val="90000"/>
              </a:lnSpc>
              <a:spcBef>
                <a:spcPts val="0"/>
              </a:spcBef>
              <a:spcAft>
                <a:spcPts val="0"/>
              </a:spcAft>
              <a:buClr>
                <a:schemeClr val="lt1"/>
              </a:buClr>
              <a:buSzPts val="5000"/>
              <a:buFont typeface="Arial"/>
              <a:buNone/>
              <a:defRPr sz="5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3152865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Blank slide">
  <p:cSld name="Blank slide">
    <p:spTree>
      <p:nvGrpSpPr>
        <p:cNvPr id="1" name="Shape 1341"/>
        <p:cNvGrpSpPr/>
        <p:nvPr/>
      </p:nvGrpSpPr>
      <p:grpSpPr>
        <a:xfrm>
          <a:off x="0" y="0"/>
          <a:ext cx="0" cy="0"/>
          <a:chOff x="0" y="0"/>
          <a:chExt cx="0" cy="0"/>
        </a:xfrm>
      </p:grpSpPr>
    </p:spTree>
    <p:extLst>
      <p:ext uri="{BB962C8B-B14F-4D97-AF65-F5344CB8AC3E}">
        <p14:creationId xmlns:p14="http://schemas.microsoft.com/office/powerpoint/2010/main" val="19377190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tandard Slide">
  <p:cSld name="Standard Slide">
    <p:spTree>
      <p:nvGrpSpPr>
        <p:cNvPr id="1" name="Shape 1342"/>
        <p:cNvGrpSpPr/>
        <p:nvPr/>
      </p:nvGrpSpPr>
      <p:grpSpPr>
        <a:xfrm>
          <a:off x="0" y="0"/>
          <a:ext cx="0" cy="0"/>
          <a:chOff x="0" y="0"/>
          <a:chExt cx="0" cy="0"/>
        </a:xfrm>
      </p:grpSpPr>
      <p:pic>
        <p:nvPicPr>
          <p:cNvPr id="1343" name="Google Shape;1343;p121"/>
          <p:cNvPicPr preferRelativeResize="0"/>
          <p:nvPr/>
        </p:nvPicPr>
        <p:blipFill rotWithShape="1">
          <a:blip r:embed="rId2">
            <a:alphaModFix/>
          </a:blip>
          <a:srcRect/>
          <a:stretch/>
        </p:blipFill>
        <p:spPr>
          <a:xfrm>
            <a:off x="2709" y="857"/>
            <a:ext cx="12186582" cy="6856285"/>
          </a:xfrm>
          <a:prstGeom prst="rect">
            <a:avLst/>
          </a:prstGeom>
          <a:noFill/>
          <a:ln>
            <a:noFill/>
          </a:ln>
        </p:spPr>
      </p:pic>
      <p:sp>
        <p:nvSpPr>
          <p:cNvPr id="1344" name="Google Shape;1344;p121"/>
          <p:cNvSpPr txBox="1">
            <a:spLocks noGrp="1"/>
          </p:cNvSpPr>
          <p:nvPr>
            <p:ph type="title"/>
          </p:nvPr>
        </p:nvSpPr>
        <p:spPr>
          <a:xfrm>
            <a:off x="0" y="1"/>
            <a:ext cx="12192000" cy="914400"/>
          </a:xfrm>
          <a:prstGeom prst="rect">
            <a:avLst/>
          </a:prstGeom>
          <a:noFill/>
          <a:ln>
            <a:noFill/>
          </a:ln>
        </p:spPr>
        <p:txBody>
          <a:bodyPr spcFirstLastPara="1" wrap="square" lIns="457200" tIns="45700" rIns="457200" bIns="45700" anchor="ctr" anchorCtr="0"/>
          <a:lstStyle>
            <a:lvl1pPr lvl="0" algn="l" rtl="0">
              <a:lnSpc>
                <a:spcPct val="100000"/>
              </a:lnSpc>
              <a:spcBef>
                <a:spcPts val="0"/>
              </a:spcBef>
              <a:spcAft>
                <a:spcPts val="0"/>
              </a:spcAft>
              <a:buClr>
                <a:schemeClr val="lt2"/>
              </a:buClr>
              <a:buSzPts val="4000"/>
              <a:buFont typeface="Arial"/>
              <a:buNone/>
              <a:defRPr b="0" i="0">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345" name="Google Shape;1345;p121"/>
          <p:cNvCxnSpPr/>
          <p:nvPr/>
        </p:nvCxnSpPr>
        <p:spPr>
          <a:xfrm>
            <a:off x="-66260" y="457200"/>
            <a:ext cx="457200" cy="0"/>
          </a:xfrm>
          <a:prstGeom prst="straightConnector1">
            <a:avLst/>
          </a:prstGeom>
          <a:noFill/>
          <a:ln w="12700" cap="rnd" cmpd="sng">
            <a:solidFill>
              <a:schemeClr val="dk1"/>
            </a:solidFill>
            <a:prstDash val="solid"/>
            <a:miter lim="800000"/>
            <a:headEnd type="none" w="sm" len="sm"/>
            <a:tailEnd type="none" w="sm" len="sm"/>
          </a:ln>
        </p:spPr>
      </p:cxnSp>
      <p:sp>
        <p:nvSpPr>
          <p:cNvPr id="1346" name="Google Shape;1346;p121"/>
          <p:cNvSpPr txBox="1">
            <a:spLocks noGrp="1"/>
          </p:cNvSpPr>
          <p:nvPr>
            <p:ph type="body" idx="1"/>
          </p:nvPr>
        </p:nvSpPr>
        <p:spPr>
          <a:xfrm>
            <a:off x="0" y="913544"/>
            <a:ext cx="12189300" cy="5943600"/>
          </a:xfrm>
          <a:prstGeom prst="rect">
            <a:avLst/>
          </a:prstGeom>
          <a:noFill/>
          <a:ln>
            <a:noFill/>
          </a:ln>
        </p:spPr>
        <p:txBody>
          <a:bodyPr spcFirstLastPara="1" wrap="square" lIns="457200" tIns="0" rIns="457200" bIns="0" anchor="t" anchorCtr="0"/>
          <a:lstStyle>
            <a:lvl1pPr marL="457200" lvl="0" indent="-228600" algn="l" rtl="0">
              <a:lnSpc>
                <a:spcPct val="120000"/>
              </a:lnSpc>
              <a:spcBef>
                <a:spcPts val="1200"/>
              </a:spcBef>
              <a:spcAft>
                <a:spcPts val="0"/>
              </a:spcAft>
              <a:buSzPts val="1800"/>
              <a:buFont typeface="Arial"/>
              <a:buNone/>
              <a:defRPr sz="1800" b="0" i="0">
                <a:solidFill>
                  <a:schemeClr val="accent1"/>
                </a:solidFill>
                <a:latin typeface="Arial"/>
                <a:ea typeface="Arial"/>
                <a:cs typeface="Arial"/>
                <a:sym typeface="Arial"/>
              </a:defRPr>
            </a:lvl1pPr>
            <a:lvl2pPr marL="914400" lvl="1" indent="-317500" algn="l" rtl="0">
              <a:lnSpc>
                <a:spcPct val="120000"/>
              </a:lnSpc>
              <a:spcBef>
                <a:spcPts val="600"/>
              </a:spcBef>
              <a:spcAft>
                <a:spcPts val="0"/>
              </a:spcAft>
              <a:buClr>
                <a:schemeClr val="dk2"/>
              </a:buClr>
              <a:buSzPts val="1400"/>
              <a:buChar char="–"/>
              <a:defRPr b="0" i="0">
                <a:latin typeface="Arial"/>
                <a:ea typeface="Arial"/>
                <a:cs typeface="Arial"/>
                <a:sym typeface="Arial"/>
              </a:defRPr>
            </a:lvl2pPr>
            <a:lvl3pPr marL="1371600" lvl="2" indent="-317500" algn="l" rtl="0">
              <a:lnSpc>
                <a:spcPct val="120000"/>
              </a:lnSpc>
              <a:spcBef>
                <a:spcPts val="600"/>
              </a:spcBef>
              <a:spcAft>
                <a:spcPts val="0"/>
              </a:spcAft>
              <a:buClr>
                <a:schemeClr val="dk2"/>
              </a:buClr>
              <a:buSzPts val="1400"/>
              <a:buFont typeface="Arial"/>
              <a:buChar char="-"/>
              <a:defRPr b="0" i="0">
                <a:latin typeface="Arial"/>
                <a:ea typeface="Arial"/>
                <a:cs typeface="Arial"/>
                <a:sym typeface="Arial"/>
              </a:defRPr>
            </a:lvl3pPr>
            <a:lvl4pPr marL="1828800" lvl="3" indent="-342900" algn="l" rtl="0">
              <a:lnSpc>
                <a:spcPct val="120000"/>
              </a:lnSpc>
              <a:spcBef>
                <a:spcPts val="600"/>
              </a:spcBef>
              <a:spcAft>
                <a:spcPts val="0"/>
              </a:spcAft>
              <a:buClr>
                <a:schemeClr val="dk2"/>
              </a:buClr>
              <a:buSzPts val="1800"/>
              <a:buChar char="o"/>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1347" name="Google Shape;1347;p121" descr="\\psf\Home\Dropbox (Dolphin Team)\Dolphin (1)\DMM Source\DMM Client Style Guides\Nutanix\Nutanix Logos\nutanix-logo-raster-color.png"/>
          <p:cNvPicPr preferRelativeResize="0"/>
          <p:nvPr/>
        </p:nvPicPr>
        <p:blipFill rotWithShape="1">
          <a:blip r:embed="rId3">
            <a:alphaModFix/>
          </a:blip>
          <a:srcRect/>
          <a:stretch/>
        </p:blipFill>
        <p:spPr>
          <a:xfrm>
            <a:off x="10165063" y="6374678"/>
            <a:ext cx="1665700" cy="210295"/>
          </a:xfrm>
          <a:prstGeom prst="rect">
            <a:avLst/>
          </a:prstGeom>
          <a:noFill/>
          <a:ln>
            <a:noFill/>
          </a:ln>
        </p:spPr>
      </p:pic>
    </p:spTree>
    <p:extLst>
      <p:ext uri="{BB962C8B-B14F-4D97-AF65-F5344CB8AC3E}">
        <p14:creationId xmlns:p14="http://schemas.microsoft.com/office/powerpoint/2010/main" val="367686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82"/>
        <p:cNvGrpSpPr/>
        <p:nvPr/>
      </p:nvGrpSpPr>
      <p:grpSpPr>
        <a:xfrm>
          <a:off x="0" y="0"/>
          <a:ext cx="0" cy="0"/>
          <a:chOff x="0" y="0"/>
          <a:chExt cx="0" cy="0"/>
        </a:xfrm>
      </p:grpSpPr>
    </p:spTree>
    <p:extLst>
      <p:ext uri="{BB962C8B-B14F-4D97-AF65-F5344CB8AC3E}">
        <p14:creationId xmlns:p14="http://schemas.microsoft.com/office/powerpoint/2010/main" val="3194462345"/>
      </p:ext>
    </p:extLst>
  </p:cSld>
  <p:clrMapOvr>
    <a:masterClrMapping/>
  </p:clrMapOvr>
  <p:transition spd="slow">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BlueGreen_Title slide">
    <p:bg>
      <p:bgPr>
        <a:gradFill>
          <a:gsLst>
            <a:gs pos="50000">
              <a:schemeClr val="accent5"/>
            </a:gs>
            <a:gs pos="0">
              <a:schemeClr val="bg2"/>
            </a:gs>
            <a:gs pos="100000">
              <a:srgbClr val="B0D235"/>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3082752"/>
            <a:ext cx="9144000" cy="1384995"/>
          </a:xfrm>
        </p:spPr>
        <p:txBody>
          <a:bodyPr anchor="ctr"/>
          <a:lstStyle>
            <a:lvl1pPr algn="ctr">
              <a:lnSpc>
                <a:spcPct val="90000"/>
              </a:lnSpc>
              <a:defRPr sz="5000">
                <a:solidFill>
                  <a:schemeClr val="bg1"/>
                </a:solidFill>
              </a:defRPr>
            </a:lvl1pPr>
          </a:lstStyle>
          <a:p>
            <a:r>
              <a:rPr lang="en-US" dirty="0"/>
              <a:t>Title of </a:t>
            </a:r>
            <a:br>
              <a:rPr lang="en-US" dirty="0"/>
            </a:br>
            <a:r>
              <a:rPr lang="en-US" dirty="0"/>
              <a:t>presentation</a:t>
            </a:r>
          </a:p>
        </p:txBody>
      </p:sp>
      <p:sp>
        <p:nvSpPr>
          <p:cNvPr id="3" name="Subtitle 2"/>
          <p:cNvSpPr>
            <a:spLocks noGrp="1"/>
          </p:cNvSpPr>
          <p:nvPr>
            <p:ph type="subTitle" idx="1" hasCustomPrompt="1"/>
          </p:nvPr>
        </p:nvSpPr>
        <p:spPr>
          <a:xfrm>
            <a:off x="1524000" y="6159483"/>
            <a:ext cx="9144000" cy="221599"/>
          </a:xfrm>
        </p:spPr>
        <p:txBody>
          <a:bodyPr>
            <a:spAutoFit/>
          </a:bodyPr>
          <a:lstStyle>
            <a:lvl1pPr marL="0" indent="0" algn="ctr">
              <a:buNone/>
              <a:defRPr sz="1200" cap="all" spc="300"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 Confidential</a:t>
            </a:r>
          </a:p>
        </p:txBody>
      </p:sp>
      <p:grpSp>
        <p:nvGrpSpPr>
          <p:cNvPr id="36" name="Group 35"/>
          <p:cNvGrpSpPr/>
          <p:nvPr userDrawn="1"/>
        </p:nvGrpSpPr>
        <p:grpSpPr>
          <a:xfrm>
            <a:off x="12257109" y="1062946"/>
            <a:ext cx="2010434" cy="4732109"/>
            <a:chOff x="12257109" y="1105729"/>
            <a:chExt cx="1740570" cy="4005066"/>
          </a:xfrm>
        </p:grpSpPr>
        <p:sp>
          <p:nvSpPr>
            <p:cNvPr id="37" name="TextBox 36"/>
            <p:cNvSpPr txBox="1"/>
            <p:nvPr userDrawn="1"/>
          </p:nvSpPr>
          <p:spPr>
            <a:xfrm>
              <a:off x="12257110" y="1105729"/>
              <a:ext cx="1740569" cy="547028"/>
            </a:xfrm>
            <a:prstGeom prst="rect">
              <a:avLst/>
            </a:prstGeom>
            <a:noFill/>
          </p:spPr>
          <p:txBody>
            <a:bodyPr wrap="square" rtlCol="0" anchor="ctr">
              <a:spAutoFit/>
            </a:bodyPr>
            <a:lstStyle/>
            <a:p>
              <a:pPr marL="0" marR="0" indent="0" algn="l"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0" dirty="0">
                  <a:solidFill>
                    <a:schemeClr val="bg2"/>
                  </a:solidFill>
                  <a:latin typeface="Gotham Medium" panose="02000604030000020004" pitchFamily="50" charset="0"/>
                </a:rPr>
                <a:t>TO CUSTOMIZE WITH</a:t>
              </a:r>
              <a:r>
                <a:rPr sz="1200" b="0" baseline="0" dirty="0">
                  <a:solidFill>
                    <a:schemeClr val="bg2"/>
                  </a:solidFill>
                  <a:latin typeface="Gotham Medium" panose="02000604030000020004" pitchFamily="50" charset="0"/>
                </a:rPr>
                <a:t> A NEW PICTURE</a:t>
              </a:r>
              <a:endParaRPr sz="1200" b="0" dirty="0">
                <a:solidFill>
                  <a:schemeClr val="bg2"/>
                </a:solidFill>
                <a:latin typeface="Gotham Medium" panose="02000604030000020004" pitchFamily="50" charset="0"/>
              </a:endParaRPr>
            </a:p>
          </p:txBody>
        </p:sp>
        <p:sp>
          <p:nvSpPr>
            <p:cNvPr id="38" name="TextBox 37"/>
            <p:cNvSpPr txBox="1"/>
            <p:nvPr userDrawn="1"/>
          </p:nvSpPr>
          <p:spPr>
            <a:xfrm>
              <a:off x="12257109" y="1720805"/>
              <a:ext cx="1740570" cy="3389990"/>
            </a:xfrm>
            <a:prstGeom prst="rect">
              <a:avLst/>
            </a:prstGeom>
            <a:noFill/>
          </p:spPr>
          <p:txBody>
            <a:bodyPr wrap="square" rtlCol="0" anchor="t" anchorCtr="0">
              <a:noAutofit/>
            </a:bodyPr>
            <a:lstStyle/>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dirty="0">
                  <a:solidFill>
                    <a:schemeClr val="bg2"/>
                  </a:solidFill>
                  <a:latin typeface="Gotham Medium" panose="02000604030000020004" pitchFamily="50" charset="0"/>
                </a:rPr>
                <a:t>Delete</a:t>
              </a:r>
              <a:r>
                <a:rPr sz="1200" b="0" dirty="0">
                  <a:solidFill>
                    <a:schemeClr val="bg2"/>
                  </a:solidFill>
                </a:rPr>
                <a:t> </a:t>
              </a:r>
              <a:r>
                <a:rPr sz="1200" b="0" baseline="0" dirty="0">
                  <a:solidFill>
                    <a:schemeClr val="bg2"/>
                  </a:solidFill>
                </a:rPr>
                <a:t>the current picture, if there is one.</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dirty="0">
                  <a:solidFill>
                    <a:schemeClr val="bg2"/>
                  </a:solidFill>
                </a:rPr>
                <a:t>On the </a:t>
              </a:r>
              <a:r>
                <a:rPr sz="1200" b="0" dirty="0">
                  <a:solidFill>
                    <a:schemeClr val="bg2"/>
                  </a:solidFill>
                  <a:latin typeface="Gotham Medium" panose="02000604030000020004" pitchFamily="50" charset="0"/>
                </a:rPr>
                <a:t>Insert</a:t>
              </a:r>
              <a:r>
                <a:rPr sz="1200" b="0" dirty="0">
                  <a:solidFill>
                    <a:schemeClr val="bg2"/>
                  </a:solidFill>
                </a:rPr>
                <a:t> tab, click</a:t>
              </a:r>
              <a:r>
                <a:rPr sz="1200" b="0" baseline="0" dirty="0">
                  <a:solidFill>
                    <a:schemeClr val="bg2"/>
                  </a:solidFill>
                </a:rPr>
                <a:t> the </a:t>
              </a:r>
              <a:r>
                <a:rPr sz="1200" b="0" baseline="0" dirty="0">
                  <a:solidFill>
                    <a:schemeClr val="bg2"/>
                  </a:solidFill>
                  <a:latin typeface="Gotham Medium" panose="02000604030000020004" pitchFamily="50" charset="0"/>
                </a:rPr>
                <a:t>Pictures</a:t>
              </a:r>
              <a:r>
                <a:rPr sz="1200" b="0" baseline="0" dirty="0">
                  <a:solidFill>
                    <a:schemeClr val="bg2"/>
                  </a:solidFill>
                </a:rPr>
                <a:t> button.</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Navigate to the image you want to use and select </a:t>
              </a:r>
              <a:r>
                <a:rPr sz="1200" b="0" baseline="0" dirty="0">
                  <a:solidFill>
                    <a:schemeClr val="bg2"/>
                  </a:solidFill>
                  <a:latin typeface="Gotham Medium" panose="02000604030000020004" pitchFamily="50" charset="0"/>
                </a:rPr>
                <a:t>Insert</a:t>
              </a:r>
              <a:r>
                <a:rPr sz="1200" b="0" baseline="0" dirty="0">
                  <a:solidFill>
                    <a:schemeClr val="bg2"/>
                  </a:solidFill>
                </a:rPr>
                <a:t>.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Resize the picture to fit the slide, as needed. Hold the </a:t>
              </a:r>
              <a:r>
                <a:rPr sz="1200" b="0" baseline="0" dirty="0">
                  <a:solidFill>
                    <a:schemeClr val="bg2"/>
                  </a:solidFill>
                  <a:latin typeface="Gotham Medium" panose="02000604030000020004" pitchFamily="50" charset="0"/>
                </a:rPr>
                <a:t>Shift</a:t>
              </a:r>
              <a:r>
                <a:rPr sz="1200" b="0" baseline="0" dirty="0">
                  <a:solidFill>
                    <a:schemeClr val="bg2"/>
                  </a:solidFill>
                </a:rPr>
                <a:t> </a:t>
              </a:r>
              <a:r>
                <a:rPr sz="1200" b="0" baseline="0" dirty="0">
                  <a:solidFill>
                    <a:schemeClr val="bg2"/>
                  </a:solidFill>
                  <a:latin typeface="Gotham Medium" panose="02000604030000020004" pitchFamily="50" charset="0"/>
                </a:rPr>
                <a:t>key</a:t>
              </a:r>
              <a:r>
                <a:rPr sz="1200" b="0" baseline="0" dirty="0">
                  <a:solidFill>
                    <a:schemeClr val="bg2"/>
                  </a:solidFill>
                </a:rPr>
                <a:t> and click and drag a corner.</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On the </a:t>
              </a:r>
              <a:r>
                <a:rPr sz="1200" b="0" baseline="0" dirty="0">
                  <a:solidFill>
                    <a:schemeClr val="bg2"/>
                  </a:solidFill>
                  <a:latin typeface="Gotham Medium" panose="02000604030000020004" pitchFamily="50" charset="0"/>
                </a:rPr>
                <a:t>Home</a:t>
              </a:r>
              <a:r>
                <a:rPr sz="1200" b="0" baseline="0" dirty="0">
                  <a:solidFill>
                    <a:schemeClr val="bg2"/>
                  </a:solidFill>
                </a:rPr>
                <a:t> tab, click the </a:t>
              </a:r>
              <a:r>
                <a:rPr sz="1200" b="0" baseline="0" dirty="0">
                  <a:solidFill>
                    <a:schemeClr val="bg2"/>
                  </a:solidFill>
                  <a:latin typeface="Gotham Medium" panose="02000604030000020004" pitchFamily="50" charset="0"/>
                </a:rPr>
                <a:t>Arrange</a:t>
              </a:r>
              <a:r>
                <a:rPr sz="1200" b="0" baseline="0" dirty="0">
                  <a:solidFill>
                    <a:schemeClr val="bg2"/>
                  </a:solidFill>
                </a:rPr>
                <a:t> button, then </a:t>
              </a:r>
              <a:r>
                <a:rPr sz="1200" b="0" baseline="0" dirty="0">
                  <a:solidFill>
                    <a:schemeClr val="bg2"/>
                  </a:solidFill>
                  <a:latin typeface="Gotham Medium" panose="02000604030000020004" pitchFamily="50" charset="0"/>
                </a:rPr>
                <a:t>Send to Back</a:t>
              </a:r>
              <a:r>
                <a:rPr sz="1200" b="0" baseline="0" dirty="0">
                  <a:solidFill>
                    <a:schemeClr val="bg2"/>
                  </a:solidFill>
                </a:rPr>
                <a:t> so the photo is behind the </a:t>
              </a:r>
              <a:r>
                <a:rPr lang="en-US" sz="1200" b="0" baseline="0" dirty="0">
                  <a:solidFill>
                    <a:schemeClr val="bg2"/>
                  </a:solidFill>
                </a:rPr>
                <a:t>logos, </a:t>
              </a:r>
              <a:r>
                <a:rPr sz="1200" b="0" baseline="0" dirty="0">
                  <a:solidFill>
                    <a:schemeClr val="bg2"/>
                  </a:solidFill>
                </a:rPr>
                <a:t>text</a:t>
              </a:r>
              <a:r>
                <a:rPr lang="en-US" sz="1200" b="0" baseline="0" dirty="0">
                  <a:solidFill>
                    <a:schemeClr val="bg2"/>
                  </a:solidFill>
                </a:rPr>
                <a:t>,</a:t>
              </a:r>
              <a:r>
                <a:rPr sz="1200" b="0" baseline="0" dirty="0">
                  <a:solidFill>
                    <a:schemeClr val="bg2"/>
                  </a:solidFill>
                </a:rPr>
                <a:t> and the transparent overlay.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Click the </a:t>
              </a:r>
              <a:r>
                <a:rPr sz="1200" b="0" baseline="0" dirty="0">
                  <a:solidFill>
                    <a:schemeClr val="bg2"/>
                  </a:solidFill>
                  <a:latin typeface="Gotham Medium" panose="02000604030000020004" pitchFamily="50" charset="0"/>
                </a:rPr>
                <a:t>Reset</a:t>
              </a:r>
              <a:r>
                <a:rPr sz="1200" b="0" baseline="0" dirty="0">
                  <a:solidFill>
                    <a:schemeClr val="bg2"/>
                  </a:solidFill>
                </a:rPr>
                <a:t> button to reapply the Layout</a:t>
              </a:r>
            </a:p>
          </p:txBody>
        </p:sp>
      </p:grpSp>
      <p:sp>
        <p:nvSpPr>
          <p:cNvPr id="41" name="Picture Placeholder 39"/>
          <p:cNvSpPr>
            <a:spLocks noGrp="1"/>
          </p:cNvSpPr>
          <p:nvPr>
            <p:ph type="pic" sz="quarter" idx="10"/>
          </p:nvPr>
        </p:nvSpPr>
        <p:spPr>
          <a:xfrm>
            <a:off x="0" y="0"/>
            <a:ext cx="12192000" cy="6858000"/>
          </a:xfrm>
        </p:spPr>
        <p:txBody>
          <a:bodyPr bIns="1097280" anchor="ctr"/>
          <a:lstStyle>
            <a:lvl1pPr marL="0" indent="0" algn="ctr">
              <a:buNone/>
              <a:defRPr sz="2400">
                <a:solidFill>
                  <a:schemeClr val="bg1"/>
                </a:solidFill>
              </a:defRPr>
            </a:lvl1pPr>
          </a:lstStyle>
          <a:p>
            <a:endParaRPr lang="en-US" dirty="0"/>
          </a:p>
        </p:txBody>
      </p:sp>
    </p:spTree>
    <p:extLst>
      <p:ext uri="{BB962C8B-B14F-4D97-AF65-F5344CB8AC3E}">
        <p14:creationId xmlns:p14="http://schemas.microsoft.com/office/powerpoint/2010/main" val="208594953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lueTeal_Title slide">
    <p:bg>
      <p:bgPr>
        <a:gradFill>
          <a:gsLst>
            <a:gs pos="0">
              <a:schemeClr val="bg2"/>
            </a:gs>
            <a:gs pos="50000">
              <a:srgbClr val="0381C2"/>
            </a:gs>
            <a:gs pos="100000">
              <a:schemeClr val="accent5"/>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3082752"/>
            <a:ext cx="9144000" cy="1384995"/>
          </a:xfrm>
        </p:spPr>
        <p:txBody>
          <a:bodyPr anchor="ctr"/>
          <a:lstStyle>
            <a:lvl1pPr algn="ctr">
              <a:lnSpc>
                <a:spcPct val="90000"/>
              </a:lnSpc>
              <a:defRPr sz="5000">
                <a:solidFill>
                  <a:schemeClr val="bg1"/>
                </a:solidFill>
              </a:defRPr>
            </a:lvl1pPr>
          </a:lstStyle>
          <a:p>
            <a:r>
              <a:rPr lang="en-US" dirty="0"/>
              <a:t>Title of </a:t>
            </a:r>
            <a:br>
              <a:rPr lang="en-US" dirty="0"/>
            </a:br>
            <a:r>
              <a:rPr lang="en-US" dirty="0"/>
              <a:t>presentation</a:t>
            </a:r>
          </a:p>
        </p:txBody>
      </p:sp>
      <p:sp>
        <p:nvSpPr>
          <p:cNvPr id="3" name="Subtitle 2"/>
          <p:cNvSpPr>
            <a:spLocks noGrp="1"/>
          </p:cNvSpPr>
          <p:nvPr>
            <p:ph type="subTitle" idx="1" hasCustomPrompt="1"/>
          </p:nvPr>
        </p:nvSpPr>
        <p:spPr>
          <a:xfrm>
            <a:off x="1524000" y="6159483"/>
            <a:ext cx="9144000" cy="221599"/>
          </a:xfrm>
        </p:spPr>
        <p:txBody>
          <a:bodyPr>
            <a:spAutoFit/>
          </a:bodyPr>
          <a:lstStyle>
            <a:lvl1pPr marL="0" indent="0" algn="ctr">
              <a:buNone/>
              <a:defRPr sz="1200" cap="all" spc="300"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 Confidential</a:t>
            </a:r>
          </a:p>
        </p:txBody>
      </p:sp>
      <p:grpSp>
        <p:nvGrpSpPr>
          <p:cNvPr id="35" name="Group 34"/>
          <p:cNvGrpSpPr/>
          <p:nvPr userDrawn="1"/>
        </p:nvGrpSpPr>
        <p:grpSpPr>
          <a:xfrm>
            <a:off x="12257109" y="1062946"/>
            <a:ext cx="2010434" cy="4732109"/>
            <a:chOff x="12257109" y="1105729"/>
            <a:chExt cx="1740570" cy="4005066"/>
          </a:xfrm>
        </p:grpSpPr>
        <p:sp>
          <p:nvSpPr>
            <p:cNvPr id="36" name="TextBox 35"/>
            <p:cNvSpPr txBox="1"/>
            <p:nvPr userDrawn="1"/>
          </p:nvSpPr>
          <p:spPr>
            <a:xfrm>
              <a:off x="12257110" y="1105729"/>
              <a:ext cx="1740569" cy="547028"/>
            </a:xfrm>
            <a:prstGeom prst="rect">
              <a:avLst/>
            </a:prstGeom>
            <a:noFill/>
          </p:spPr>
          <p:txBody>
            <a:bodyPr wrap="square" rtlCol="0" anchor="ctr">
              <a:spAutoFit/>
            </a:bodyPr>
            <a:lstStyle/>
            <a:p>
              <a:pPr marL="0" marR="0" indent="0" algn="l"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0" dirty="0">
                  <a:solidFill>
                    <a:schemeClr val="bg2"/>
                  </a:solidFill>
                  <a:latin typeface="Gotham Medium" panose="02000604030000020004" pitchFamily="50" charset="0"/>
                </a:rPr>
                <a:t>TO CUSTOMIZE WITH</a:t>
              </a:r>
              <a:r>
                <a:rPr sz="1200" b="0" baseline="0" dirty="0">
                  <a:solidFill>
                    <a:schemeClr val="bg2"/>
                  </a:solidFill>
                  <a:latin typeface="Gotham Medium" panose="02000604030000020004" pitchFamily="50" charset="0"/>
                </a:rPr>
                <a:t> A NEW PICTURE</a:t>
              </a:r>
              <a:endParaRPr sz="1200" b="0" dirty="0">
                <a:solidFill>
                  <a:schemeClr val="bg2"/>
                </a:solidFill>
                <a:latin typeface="Gotham Medium" panose="02000604030000020004" pitchFamily="50" charset="0"/>
              </a:endParaRPr>
            </a:p>
          </p:txBody>
        </p:sp>
        <p:sp>
          <p:nvSpPr>
            <p:cNvPr id="37" name="TextBox 36"/>
            <p:cNvSpPr txBox="1"/>
            <p:nvPr userDrawn="1"/>
          </p:nvSpPr>
          <p:spPr>
            <a:xfrm>
              <a:off x="12257109" y="1720805"/>
              <a:ext cx="1740570" cy="3389990"/>
            </a:xfrm>
            <a:prstGeom prst="rect">
              <a:avLst/>
            </a:prstGeom>
            <a:noFill/>
          </p:spPr>
          <p:txBody>
            <a:bodyPr wrap="square" rtlCol="0" anchor="t" anchorCtr="0">
              <a:noAutofit/>
            </a:bodyPr>
            <a:lstStyle/>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dirty="0">
                  <a:solidFill>
                    <a:schemeClr val="bg2"/>
                  </a:solidFill>
                  <a:latin typeface="Gotham Medium" panose="02000604030000020004" pitchFamily="50" charset="0"/>
                </a:rPr>
                <a:t>Delete</a:t>
              </a:r>
              <a:r>
                <a:rPr sz="1200" b="0" dirty="0">
                  <a:solidFill>
                    <a:schemeClr val="bg2"/>
                  </a:solidFill>
                </a:rPr>
                <a:t> </a:t>
              </a:r>
              <a:r>
                <a:rPr sz="1200" b="0" baseline="0" dirty="0">
                  <a:solidFill>
                    <a:schemeClr val="bg2"/>
                  </a:solidFill>
                </a:rPr>
                <a:t>the current picture, if there is one.</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dirty="0">
                  <a:solidFill>
                    <a:schemeClr val="bg2"/>
                  </a:solidFill>
                </a:rPr>
                <a:t>On the </a:t>
              </a:r>
              <a:r>
                <a:rPr sz="1200" b="0" dirty="0">
                  <a:solidFill>
                    <a:schemeClr val="bg2"/>
                  </a:solidFill>
                  <a:latin typeface="Gotham Medium" panose="02000604030000020004" pitchFamily="50" charset="0"/>
                </a:rPr>
                <a:t>Insert</a:t>
              </a:r>
              <a:r>
                <a:rPr sz="1200" b="0" dirty="0">
                  <a:solidFill>
                    <a:schemeClr val="bg2"/>
                  </a:solidFill>
                </a:rPr>
                <a:t> tab, click</a:t>
              </a:r>
              <a:r>
                <a:rPr sz="1200" b="0" baseline="0" dirty="0">
                  <a:solidFill>
                    <a:schemeClr val="bg2"/>
                  </a:solidFill>
                </a:rPr>
                <a:t> the </a:t>
              </a:r>
              <a:r>
                <a:rPr sz="1200" b="0" baseline="0" dirty="0">
                  <a:solidFill>
                    <a:schemeClr val="bg2"/>
                  </a:solidFill>
                  <a:latin typeface="Gotham Medium" panose="02000604030000020004" pitchFamily="50" charset="0"/>
                </a:rPr>
                <a:t>Pictures</a:t>
              </a:r>
              <a:r>
                <a:rPr sz="1200" b="0" baseline="0" dirty="0">
                  <a:solidFill>
                    <a:schemeClr val="bg2"/>
                  </a:solidFill>
                </a:rPr>
                <a:t> button.</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Navigate to the image you want to use and select </a:t>
              </a:r>
              <a:r>
                <a:rPr sz="1200" b="0" baseline="0" dirty="0">
                  <a:solidFill>
                    <a:schemeClr val="bg2"/>
                  </a:solidFill>
                  <a:latin typeface="Gotham Medium" panose="02000604030000020004" pitchFamily="50" charset="0"/>
                </a:rPr>
                <a:t>Insert</a:t>
              </a:r>
              <a:r>
                <a:rPr sz="1200" b="0" baseline="0" dirty="0">
                  <a:solidFill>
                    <a:schemeClr val="bg2"/>
                  </a:solidFill>
                </a:rPr>
                <a:t>.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Resize the picture to fit the slide, as needed. Hold the </a:t>
              </a:r>
              <a:r>
                <a:rPr sz="1200" b="0" baseline="0" dirty="0">
                  <a:solidFill>
                    <a:schemeClr val="bg2"/>
                  </a:solidFill>
                  <a:latin typeface="Gotham Medium" panose="02000604030000020004" pitchFamily="50" charset="0"/>
                </a:rPr>
                <a:t>Shift</a:t>
              </a:r>
              <a:r>
                <a:rPr sz="1200" b="0" baseline="0" dirty="0">
                  <a:solidFill>
                    <a:schemeClr val="bg2"/>
                  </a:solidFill>
                </a:rPr>
                <a:t> </a:t>
              </a:r>
              <a:r>
                <a:rPr sz="1200" b="0" baseline="0" dirty="0">
                  <a:solidFill>
                    <a:schemeClr val="bg2"/>
                  </a:solidFill>
                  <a:latin typeface="Gotham Medium" panose="02000604030000020004" pitchFamily="50" charset="0"/>
                </a:rPr>
                <a:t>key</a:t>
              </a:r>
              <a:r>
                <a:rPr sz="1200" b="0" baseline="0" dirty="0">
                  <a:solidFill>
                    <a:schemeClr val="bg2"/>
                  </a:solidFill>
                </a:rPr>
                <a:t> and click and drag a corner.</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On the </a:t>
              </a:r>
              <a:r>
                <a:rPr sz="1200" b="0" baseline="0" dirty="0">
                  <a:solidFill>
                    <a:schemeClr val="bg2"/>
                  </a:solidFill>
                  <a:latin typeface="Gotham Medium" panose="02000604030000020004" pitchFamily="50" charset="0"/>
                </a:rPr>
                <a:t>Home</a:t>
              </a:r>
              <a:r>
                <a:rPr sz="1200" b="0" baseline="0" dirty="0">
                  <a:solidFill>
                    <a:schemeClr val="bg2"/>
                  </a:solidFill>
                </a:rPr>
                <a:t> tab, click the </a:t>
              </a:r>
              <a:r>
                <a:rPr sz="1200" b="0" baseline="0" dirty="0">
                  <a:solidFill>
                    <a:schemeClr val="bg2"/>
                  </a:solidFill>
                  <a:latin typeface="Gotham Medium" panose="02000604030000020004" pitchFamily="50" charset="0"/>
                </a:rPr>
                <a:t>Arrange</a:t>
              </a:r>
              <a:r>
                <a:rPr sz="1200" b="0" baseline="0" dirty="0">
                  <a:solidFill>
                    <a:schemeClr val="bg2"/>
                  </a:solidFill>
                </a:rPr>
                <a:t> button, then </a:t>
              </a:r>
              <a:r>
                <a:rPr sz="1200" b="0" baseline="0" dirty="0">
                  <a:solidFill>
                    <a:schemeClr val="bg2"/>
                  </a:solidFill>
                  <a:latin typeface="Gotham Medium" panose="02000604030000020004" pitchFamily="50" charset="0"/>
                </a:rPr>
                <a:t>Send to Back</a:t>
              </a:r>
              <a:r>
                <a:rPr sz="1200" b="0" baseline="0" dirty="0">
                  <a:solidFill>
                    <a:schemeClr val="bg2"/>
                  </a:solidFill>
                </a:rPr>
                <a:t> so the photo is behind the </a:t>
              </a:r>
              <a:r>
                <a:rPr lang="en-US" sz="1200" b="0" baseline="0" dirty="0">
                  <a:solidFill>
                    <a:schemeClr val="bg2"/>
                  </a:solidFill>
                </a:rPr>
                <a:t>logos, </a:t>
              </a:r>
              <a:r>
                <a:rPr sz="1200" b="0" baseline="0" dirty="0">
                  <a:solidFill>
                    <a:schemeClr val="bg2"/>
                  </a:solidFill>
                </a:rPr>
                <a:t>text</a:t>
              </a:r>
              <a:r>
                <a:rPr lang="en-US" sz="1200" b="0" baseline="0" dirty="0">
                  <a:solidFill>
                    <a:schemeClr val="bg2"/>
                  </a:solidFill>
                </a:rPr>
                <a:t>,</a:t>
              </a:r>
              <a:r>
                <a:rPr sz="1200" b="0" baseline="0" dirty="0">
                  <a:solidFill>
                    <a:schemeClr val="bg2"/>
                  </a:solidFill>
                </a:rPr>
                <a:t> and the transparent overlay.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Click the </a:t>
              </a:r>
              <a:r>
                <a:rPr sz="1200" b="0" baseline="0" dirty="0">
                  <a:solidFill>
                    <a:schemeClr val="bg2"/>
                  </a:solidFill>
                  <a:latin typeface="Gotham Medium" panose="02000604030000020004" pitchFamily="50" charset="0"/>
                </a:rPr>
                <a:t>Reset</a:t>
              </a:r>
              <a:r>
                <a:rPr sz="1200" b="0" baseline="0" dirty="0">
                  <a:solidFill>
                    <a:schemeClr val="bg2"/>
                  </a:solidFill>
                </a:rPr>
                <a:t> button to reapply the Layout</a:t>
              </a:r>
            </a:p>
          </p:txBody>
        </p:sp>
      </p:grpSp>
      <p:sp>
        <p:nvSpPr>
          <p:cNvPr id="38" name="Picture Placeholder 39"/>
          <p:cNvSpPr>
            <a:spLocks noGrp="1"/>
          </p:cNvSpPr>
          <p:nvPr>
            <p:ph type="pic" sz="quarter" idx="10"/>
          </p:nvPr>
        </p:nvSpPr>
        <p:spPr>
          <a:xfrm>
            <a:off x="0" y="0"/>
            <a:ext cx="12192000" cy="6858000"/>
          </a:xfrm>
        </p:spPr>
        <p:txBody>
          <a:bodyPr bIns="1097280" anchor="ctr"/>
          <a:lstStyle>
            <a:lvl1pPr marL="0" indent="0" algn="ctr">
              <a:buNone/>
              <a:defRPr sz="2400">
                <a:solidFill>
                  <a:schemeClr val="bg1"/>
                </a:solidFill>
              </a:defRPr>
            </a:lvl1pPr>
          </a:lstStyle>
          <a:p>
            <a:endParaRPr lang="en-US" dirty="0"/>
          </a:p>
        </p:txBody>
      </p:sp>
    </p:spTree>
    <p:extLst>
      <p:ext uri="{BB962C8B-B14F-4D97-AF65-F5344CB8AC3E}">
        <p14:creationId xmlns:p14="http://schemas.microsoft.com/office/powerpoint/2010/main" val="183300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BlueTeal_Title slide">
  <p:cSld name="BlueTeal_Title slide">
    <p:bg>
      <p:bgPr>
        <a:gradFill>
          <a:gsLst>
            <a:gs pos="0">
              <a:schemeClr val="lt2"/>
            </a:gs>
            <a:gs pos="50000">
              <a:srgbClr val="0381C2"/>
            </a:gs>
            <a:gs pos="100000">
              <a:schemeClr val="accent5"/>
            </a:gs>
          </a:gsLst>
          <a:lin ang="18900044" scaled="0"/>
        </a:gradFill>
        <a:effectLst/>
      </p:bgPr>
    </p:bg>
    <p:spTree>
      <p:nvGrpSpPr>
        <p:cNvPr id="1" name="Shape 723"/>
        <p:cNvGrpSpPr/>
        <p:nvPr/>
      </p:nvGrpSpPr>
      <p:grpSpPr>
        <a:xfrm>
          <a:off x="0" y="0"/>
          <a:ext cx="0" cy="0"/>
          <a:chOff x="0" y="0"/>
          <a:chExt cx="0" cy="0"/>
        </a:xfrm>
      </p:grpSpPr>
      <p:sp>
        <p:nvSpPr>
          <p:cNvPr id="724" name="Google Shape;724;p71"/>
          <p:cNvSpPr txBox="1">
            <a:spLocks noGrp="1"/>
          </p:cNvSpPr>
          <p:nvPr>
            <p:ph type="ctrTitle"/>
          </p:nvPr>
        </p:nvSpPr>
        <p:spPr>
          <a:xfrm>
            <a:off x="1524000" y="3082752"/>
            <a:ext cx="9144000" cy="1385100"/>
          </a:xfrm>
          <a:prstGeom prst="rect">
            <a:avLst/>
          </a:prstGeom>
          <a:noFill/>
          <a:ln>
            <a:noFill/>
          </a:ln>
        </p:spPr>
        <p:txBody>
          <a:bodyPr spcFirstLastPara="1" wrap="square" lIns="0" tIns="0" rIns="0" bIns="0" anchor="ctr" anchorCtr="0"/>
          <a:lstStyle>
            <a:lvl1pPr lvl="0" algn="ctr" rtl="0">
              <a:lnSpc>
                <a:spcPct val="90000"/>
              </a:lnSpc>
              <a:spcBef>
                <a:spcPts val="0"/>
              </a:spcBef>
              <a:spcAft>
                <a:spcPts val="0"/>
              </a:spcAft>
              <a:buClr>
                <a:schemeClr val="lt1"/>
              </a:buClr>
              <a:buSzPts val="5000"/>
              <a:buFont typeface="Arial"/>
              <a:buNone/>
              <a:defRPr sz="5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5" name="Google Shape;725;p71"/>
          <p:cNvSpPr txBox="1">
            <a:spLocks noGrp="1"/>
          </p:cNvSpPr>
          <p:nvPr>
            <p:ph type="subTitle" idx="1"/>
          </p:nvPr>
        </p:nvSpPr>
        <p:spPr>
          <a:xfrm>
            <a:off x="1524000" y="6159483"/>
            <a:ext cx="9144000" cy="221700"/>
          </a:xfrm>
          <a:prstGeom prst="rect">
            <a:avLst/>
          </a:prstGeom>
          <a:noFill/>
          <a:ln>
            <a:noFill/>
          </a:ln>
        </p:spPr>
        <p:txBody>
          <a:bodyPr spcFirstLastPara="1" wrap="square" lIns="0" tIns="0" rIns="0" bIns="0" anchor="t" anchorCtr="0"/>
          <a:lstStyle>
            <a:lvl1pPr lvl="0" algn="ctr" rtl="0">
              <a:lnSpc>
                <a:spcPct val="120000"/>
              </a:lnSpc>
              <a:spcBef>
                <a:spcPts val="1200"/>
              </a:spcBef>
              <a:spcAft>
                <a:spcPts val="0"/>
              </a:spcAft>
              <a:buSzPts val="1200"/>
              <a:buNone/>
              <a:defRPr sz="1200" cap="none">
                <a:solidFill>
                  <a:schemeClr val="lt1"/>
                </a:solidFill>
                <a:latin typeface="Arial"/>
                <a:ea typeface="Arial"/>
                <a:cs typeface="Arial"/>
                <a:sym typeface="Arial"/>
              </a:defRPr>
            </a:lvl1pPr>
            <a:lvl2pPr lvl="1" algn="ctr" rtl="0">
              <a:lnSpc>
                <a:spcPct val="120000"/>
              </a:lnSpc>
              <a:spcBef>
                <a:spcPts val="600"/>
              </a:spcBef>
              <a:spcAft>
                <a:spcPts val="0"/>
              </a:spcAft>
              <a:buClr>
                <a:schemeClr val="dk2"/>
              </a:buClr>
              <a:buSzPts val="2000"/>
              <a:buNone/>
              <a:defRPr sz="2000"/>
            </a:lvl2pPr>
            <a:lvl3pPr lvl="2" algn="ctr" rtl="0">
              <a:lnSpc>
                <a:spcPct val="120000"/>
              </a:lnSpc>
              <a:spcBef>
                <a:spcPts val="600"/>
              </a:spcBef>
              <a:spcAft>
                <a:spcPts val="0"/>
              </a:spcAft>
              <a:buClr>
                <a:schemeClr val="dk2"/>
              </a:buClr>
              <a:buSzPts val="1800"/>
              <a:buNone/>
              <a:defRPr sz="1800"/>
            </a:lvl3pPr>
            <a:lvl4pPr lvl="3" algn="ctr" rtl="0">
              <a:lnSpc>
                <a:spcPct val="120000"/>
              </a:lnSpc>
              <a:spcBef>
                <a:spcPts val="600"/>
              </a:spcBef>
              <a:spcAft>
                <a:spcPts val="0"/>
              </a:spcAft>
              <a:buClr>
                <a:schemeClr val="dk2"/>
              </a:buClr>
              <a:buSzPts val="1600"/>
              <a:buNone/>
              <a:defRPr sz="1600"/>
            </a:lvl4pPr>
            <a:lvl5pPr lvl="4" algn="ctr" rtl="0">
              <a:lnSpc>
                <a:spcPct val="120000"/>
              </a:lnSpc>
              <a:spcBef>
                <a:spcPts val="600"/>
              </a:spcBef>
              <a:spcAft>
                <a:spcPts val="0"/>
              </a:spcAft>
              <a:buClr>
                <a:schemeClr val="dk2"/>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grpSp>
        <p:nvGrpSpPr>
          <p:cNvPr id="726" name="Google Shape;726;p71"/>
          <p:cNvGrpSpPr/>
          <p:nvPr/>
        </p:nvGrpSpPr>
        <p:grpSpPr>
          <a:xfrm>
            <a:off x="12256577" y="1062912"/>
            <a:ext cx="2010394" cy="4731997"/>
            <a:chOff x="12257109" y="1105729"/>
            <a:chExt cx="1740601" cy="4005076"/>
          </a:xfrm>
        </p:grpSpPr>
        <p:sp>
          <p:nvSpPr>
            <p:cNvPr id="727" name="Google Shape;727;p71"/>
            <p:cNvSpPr txBox="1"/>
            <p:nvPr/>
          </p:nvSpPr>
          <p:spPr>
            <a:xfrm>
              <a:off x="12257110" y="1105729"/>
              <a:ext cx="1740600" cy="54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2"/>
                </a:buClr>
                <a:buSzPts val="1200"/>
                <a:buFont typeface="Arial"/>
                <a:buNone/>
              </a:pPr>
              <a:r>
                <a:rPr lang="en-US" sz="1200" b="0">
                  <a:solidFill>
                    <a:schemeClr val="lt2"/>
                  </a:solidFill>
                  <a:latin typeface="Montserrat Medium"/>
                  <a:ea typeface="Montserrat Medium"/>
                  <a:cs typeface="Montserrat Medium"/>
                  <a:sym typeface="Montserrat Medium"/>
                </a:rPr>
                <a:t>TO CUSTOMIZE WITH A NEW PICTURE</a:t>
              </a:r>
              <a:endParaRPr sz="1200" b="0">
                <a:solidFill>
                  <a:schemeClr val="lt2"/>
                </a:solidFill>
                <a:latin typeface="Montserrat Medium"/>
                <a:ea typeface="Montserrat Medium"/>
                <a:cs typeface="Montserrat Medium"/>
                <a:sym typeface="Montserrat Medium"/>
              </a:endParaRPr>
            </a:p>
          </p:txBody>
        </p:sp>
        <p:sp>
          <p:nvSpPr>
            <p:cNvPr id="728" name="Google Shape;728;p71"/>
            <p:cNvSpPr txBox="1"/>
            <p:nvPr/>
          </p:nvSpPr>
          <p:spPr>
            <a:xfrm>
              <a:off x="12257109" y="1720805"/>
              <a:ext cx="1740600" cy="339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2"/>
                </a:buClr>
                <a:buSzPts val="1200"/>
                <a:buFont typeface="Arial"/>
                <a:buNone/>
              </a:pPr>
              <a:r>
                <a:rPr lang="en-US" sz="1200" b="0">
                  <a:solidFill>
                    <a:schemeClr val="lt2"/>
                  </a:solidFill>
                  <a:latin typeface="Montserrat Medium"/>
                  <a:ea typeface="Montserrat Medium"/>
                  <a:cs typeface="Montserrat Medium"/>
                  <a:sym typeface="Montserrat Medium"/>
                </a:rPr>
                <a:t>Delete</a:t>
              </a:r>
              <a:r>
                <a:rPr lang="en-US" sz="1200" b="0">
                  <a:solidFill>
                    <a:schemeClr val="lt2"/>
                  </a:solidFill>
                  <a:latin typeface="Arial"/>
                  <a:ea typeface="Arial"/>
                  <a:cs typeface="Arial"/>
                  <a:sym typeface="Arial"/>
                </a:rPr>
                <a:t> the current picture, if there is one.</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On the </a:t>
              </a:r>
              <a:r>
                <a:rPr lang="en-US" sz="1200" b="0">
                  <a:solidFill>
                    <a:schemeClr val="lt2"/>
                  </a:solidFill>
                  <a:latin typeface="Montserrat Medium"/>
                  <a:ea typeface="Montserrat Medium"/>
                  <a:cs typeface="Montserrat Medium"/>
                  <a:sym typeface="Montserrat Medium"/>
                </a:rPr>
                <a:t>Insert</a:t>
              </a:r>
              <a:r>
                <a:rPr lang="en-US" sz="1200" b="0">
                  <a:solidFill>
                    <a:schemeClr val="lt2"/>
                  </a:solidFill>
                  <a:latin typeface="Arial"/>
                  <a:ea typeface="Arial"/>
                  <a:cs typeface="Arial"/>
                  <a:sym typeface="Arial"/>
                </a:rPr>
                <a:t> tab, click the </a:t>
              </a:r>
              <a:r>
                <a:rPr lang="en-US" sz="1200" b="0">
                  <a:solidFill>
                    <a:schemeClr val="lt2"/>
                  </a:solidFill>
                  <a:latin typeface="Montserrat Medium"/>
                  <a:ea typeface="Montserrat Medium"/>
                  <a:cs typeface="Montserrat Medium"/>
                  <a:sym typeface="Montserrat Medium"/>
                </a:rPr>
                <a:t>Pictures</a:t>
              </a:r>
              <a:r>
                <a:rPr lang="en-US" sz="1200" b="0">
                  <a:solidFill>
                    <a:schemeClr val="lt2"/>
                  </a:solidFill>
                  <a:latin typeface="Arial"/>
                  <a:ea typeface="Arial"/>
                  <a:cs typeface="Arial"/>
                  <a:sym typeface="Arial"/>
                </a:rPr>
                <a:t> button.</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Navigate to the image you want to use and select </a:t>
              </a:r>
              <a:r>
                <a:rPr lang="en-US" sz="1200" b="0">
                  <a:solidFill>
                    <a:schemeClr val="lt2"/>
                  </a:solidFill>
                  <a:latin typeface="Montserrat Medium"/>
                  <a:ea typeface="Montserrat Medium"/>
                  <a:cs typeface="Montserrat Medium"/>
                  <a:sym typeface="Montserrat Medium"/>
                </a:rPr>
                <a:t>Insert</a:t>
              </a:r>
              <a:r>
                <a:rPr lang="en-US" sz="1200" b="0">
                  <a:solidFill>
                    <a:schemeClr val="lt2"/>
                  </a:solidFill>
                  <a:latin typeface="Arial"/>
                  <a:ea typeface="Arial"/>
                  <a:cs typeface="Arial"/>
                  <a:sym typeface="Arial"/>
                </a:rPr>
                <a:t>. </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Resize the picture to fit the slide, as needed. Hold the </a:t>
              </a:r>
              <a:r>
                <a:rPr lang="en-US" sz="1200" b="0">
                  <a:solidFill>
                    <a:schemeClr val="lt2"/>
                  </a:solidFill>
                  <a:latin typeface="Montserrat Medium"/>
                  <a:ea typeface="Montserrat Medium"/>
                  <a:cs typeface="Montserrat Medium"/>
                  <a:sym typeface="Montserrat Medium"/>
                </a:rPr>
                <a:t>Shift</a:t>
              </a:r>
              <a:r>
                <a:rPr lang="en-US" sz="1200" b="0">
                  <a:solidFill>
                    <a:schemeClr val="lt2"/>
                  </a:solidFill>
                  <a:latin typeface="Arial"/>
                  <a:ea typeface="Arial"/>
                  <a:cs typeface="Arial"/>
                  <a:sym typeface="Arial"/>
                </a:rPr>
                <a:t> </a:t>
              </a:r>
              <a:r>
                <a:rPr lang="en-US" sz="1200" b="0">
                  <a:solidFill>
                    <a:schemeClr val="lt2"/>
                  </a:solidFill>
                  <a:latin typeface="Montserrat Medium"/>
                  <a:ea typeface="Montserrat Medium"/>
                  <a:cs typeface="Montserrat Medium"/>
                  <a:sym typeface="Montserrat Medium"/>
                </a:rPr>
                <a:t>key</a:t>
              </a:r>
              <a:r>
                <a:rPr lang="en-US" sz="1200" b="0">
                  <a:solidFill>
                    <a:schemeClr val="lt2"/>
                  </a:solidFill>
                  <a:latin typeface="Arial"/>
                  <a:ea typeface="Arial"/>
                  <a:cs typeface="Arial"/>
                  <a:sym typeface="Arial"/>
                </a:rPr>
                <a:t> and click and drag a corner.</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On the </a:t>
              </a:r>
              <a:r>
                <a:rPr lang="en-US" sz="1200" b="0">
                  <a:solidFill>
                    <a:schemeClr val="lt2"/>
                  </a:solidFill>
                  <a:latin typeface="Montserrat Medium"/>
                  <a:ea typeface="Montserrat Medium"/>
                  <a:cs typeface="Montserrat Medium"/>
                  <a:sym typeface="Montserrat Medium"/>
                </a:rPr>
                <a:t>Home</a:t>
              </a:r>
              <a:r>
                <a:rPr lang="en-US" sz="1200" b="0">
                  <a:solidFill>
                    <a:schemeClr val="lt2"/>
                  </a:solidFill>
                  <a:latin typeface="Arial"/>
                  <a:ea typeface="Arial"/>
                  <a:cs typeface="Arial"/>
                  <a:sym typeface="Arial"/>
                </a:rPr>
                <a:t> tab, click the </a:t>
              </a:r>
              <a:r>
                <a:rPr lang="en-US" sz="1200" b="0">
                  <a:solidFill>
                    <a:schemeClr val="lt2"/>
                  </a:solidFill>
                  <a:latin typeface="Montserrat Medium"/>
                  <a:ea typeface="Montserrat Medium"/>
                  <a:cs typeface="Montserrat Medium"/>
                  <a:sym typeface="Montserrat Medium"/>
                </a:rPr>
                <a:t>Arrange</a:t>
              </a:r>
              <a:r>
                <a:rPr lang="en-US" sz="1200" b="0">
                  <a:solidFill>
                    <a:schemeClr val="lt2"/>
                  </a:solidFill>
                  <a:latin typeface="Arial"/>
                  <a:ea typeface="Arial"/>
                  <a:cs typeface="Arial"/>
                  <a:sym typeface="Arial"/>
                </a:rPr>
                <a:t> button, then </a:t>
              </a:r>
              <a:r>
                <a:rPr lang="en-US" sz="1200" b="0">
                  <a:solidFill>
                    <a:schemeClr val="lt2"/>
                  </a:solidFill>
                  <a:latin typeface="Montserrat Medium"/>
                  <a:ea typeface="Montserrat Medium"/>
                  <a:cs typeface="Montserrat Medium"/>
                  <a:sym typeface="Montserrat Medium"/>
                </a:rPr>
                <a:t>Send to Back</a:t>
              </a:r>
              <a:r>
                <a:rPr lang="en-US" sz="1200" b="0">
                  <a:solidFill>
                    <a:schemeClr val="lt2"/>
                  </a:solidFill>
                  <a:latin typeface="Arial"/>
                  <a:ea typeface="Arial"/>
                  <a:cs typeface="Arial"/>
                  <a:sym typeface="Arial"/>
                </a:rPr>
                <a:t> so the photo is behind the logos, text, and the transparent overlay. </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Click the </a:t>
              </a:r>
              <a:r>
                <a:rPr lang="en-US" sz="1200" b="0">
                  <a:solidFill>
                    <a:schemeClr val="lt2"/>
                  </a:solidFill>
                  <a:latin typeface="Montserrat Medium"/>
                  <a:ea typeface="Montserrat Medium"/>
                  <a:cs typeface="Montserrat Medium"/>
                  <a:sym typeface="Montserrat Medium"/>
                </a:rPr>
                <a:t>Reset</a:t>
              </a:r>
              <a:r>
                <a:rPr lang="en-US" sz="1200" b="0">
                  <a:solidFill>
                    <a:schemeClr val="lt2"/>
                  </a:solidFill>
                  <a:latin typeface="Arial"/>
                  <a:ea typeface="Arial"/>
                  <a:cs typeface="Arial"/>
                  <a:sym typeface="Arial"/>
                </a:rPr>
                <a:t> button to reapply the Layout</a:t>
              </a:r>
              <a:endParaRPr/>
            </a:p>
          </p:txBody>
        </p:sp>
      </p:grpSp>
      <p:sp>
        <p:nvSpPr>
          <p:cNvPr id="729" name="Google Shape;729;p71"/>
          <p:cNvSpPr>
            <a:spLocks noGrp="1"/>
          </p:cNvSpPr>
          <p:nvPr>
            <p:ph type="pic" idx="2"/>
          </p:nvPr>
        </p:nvSpPr>
        <p:spPr>
          <a:xfrm>
            <a:off x="0" y="0"/>
            <a:ext cx="12192000" cy="6858000"/>
          </a:xfrm>
          <a:prstGeom prst="rect">
            <a:avLst/>
          </a:prstGeom>
          <a:noFill/>
          <a:ln>
            <a:noFill/>
          </a:ln>
        </p:spPr>
        <p:txBody>
          <a:bodyPr spcFirstLastPara="1" wrap="square" lIns="0" tIns="0" rIns="0" bIns="1097275" anchor="ctr" anchorCtr="0"/>
          <a:lstStyle>
            <a:lvl1pPr marR="0" lvl="0" algn="ctr" rtl="0">
              <a:lnSpc>
                <a:spcPct val="120000"/>
              </a:lnSpc>
              <a:spcBef>
                <a:spcPts val="1200"/>
              </a:spcBef>
              <a:spcAft>
                <a:spcPts val="0"/>
              </a:spcAft>
              <a:buClr>
                <a:schemeClr val="accent1"/>
              </a:buClr>
              <a:buSzPts val="2400"/>
              <a:buFont typeface="Arial"/>
              <a:buNone/>
              <a:defRPr sz="2400" b="0" i="0" u="none" strike="noStrike" cap="none">
                <a:solidFill>
                  <a:schemeClr val="lt1"/>
                </a:solidFill>
                <a:latin typeface="Arial"/>
                <a:ea typeface="Arial"/>
                <a:cs typeface="Arial"/>
                <a:sym typeface="Arial"/>
              </a:defRPr>
            </a:lvl1pPr>
            <a:lvl2pPr marR="0" lvl="1" algn="l" rtl="0">
              <a:lnSpc>
                <a:spcPct val="120000"/>
              </a:lnSpc>
              <a:spcBef>
                <a:spcPts val="600"/>
              </a:spcBef>
              <a:spcAft>
                <a:spcPts val="0"/>
              </a:spcAft>
              <a:buClr>
                <a:schemeClr val="dk2"/>
              </a:buClr>
              <a:buSzPts val="1400"/>
              <a:buFont typeface="Avenir"/>
              <a:buChar char="–"/>
              <a:defRPr sz="1400" b="0" i="0" u="none" strike="noStrike" cap="none">
                <a:solidFill>
                  <a:schemeClr val="dk2"/>
                </a:solidFill>
                <a:latin typeface="Arial"/>
                <a:ea typeface="Arial"/>
                <a:cs typeface="Arial"/>
                <a:sym typeface="Arial"/>
              </a:defRPr>
            </a:lvl2pPr>
            <a:lvl3pPr marR="0" lvl="2"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R="0" lvl="3" algn="l" rtl="0">
              <a:lnSpc>
                <a:spcPct val="120000"/>
              </a:lnSpc>
              <a:spcBef>
                <a:spcPts val="600"/>
              </a:spcBef>
              <a:spcAft>
                <a:spcPts val="0"/>
              </a:spcAft>
              <a:buClr>
                <a:schemeClr val="dk2"/>
              </a:buClr>
              <a:buSzPts val="1400"/>
              <a:buFont typeface="Courier New"/>
              <a:buChar char="o"/>
              <a:defRPr sz="1400" b="0" i="0" u="none" strike="noStrike" cap="none">
                <a:solidFill>
                  <a:schemeClr val="dk2"/>
                </a:solidFill>
                <a:latin typeface="Arial"/>
                <a:ea typeface="Arial"/>
                <a:cs typeface="Arial"/>
                <a:sym typeface="Arial"/>
              </a:defRPr>
            </a:lvl4pPr>
            <a:lvl5pPr marR="0" lvl="4"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72965763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PurpleTeal_Title slide">
    <p:bg>
      <p:bgPr>
        <a:gradFill>
          <a:gsLst>
            <a:gs pos="50000">
              <a:srgbClr val="348AC7"/>
            </a:gs>
            <a:gs pos="0">
              <a:schemeClr val="accent6"/>
            </a:gs>
            <a:gs pos="100000">
              <a:schemeClr val="accent5"/>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3082752"/>
            <a:ext cx="9144000" cy="1384995"/>
          </a:xfrm>
        </p:spPr>
        <p:txBody>
          <a:bodyPr anchor="ctr"/>
          <a:lstStyle>
            <a:lvl1pPr algn="ctr">
              <a:lnSpc>
                <a:spcPct val="90000"/>
              </a:lnSpc>
              <a:defRPr sz="5000">
                <a:solidFill>
                  <a:schemeClr val="bg1"/>
                </a:solidFill>
              </a:defRPr>
            </a:lvl1pPr>
          </a:lstStyle>
          <a:p>
            <a:r>
              <a:rPr lang="en-US" dirty="0"/>
              <a:t>Title of </a:t>
            </a:r>
            <a:br>
              <a:rPr lang="en-US" dirty="0"/>
            </a:br>
            <a:r>
              <a:rPr lang="en-US" dirty="0"/>
              <a:t>presentation</a:t>
            </a:r>
          </a:p>
        </p:txBody>
      </p:sp>
      <p:sp>
        <p:nvSpPr>
          <p:cNvPr id="3" name="Subtitle 2"/>
          <p:cNvSpPr>
            <a:spLocks noGrp="1"/>
          </p:cNvSpPr>
          <p:nvPr>
            <p:ph type="subTitle" idx="1" hasCustomPrompt="1"/>
          </p:nvPr>
        </p:nvSpPr>
        <p:spPr>
          <a:xfrm>
            <a:off x="1524000" y="6159483"/>
            <a:ext cx="9144000" cy="221599"/>
          </a:xfrm>
        </p:spPr>
        <p:txBody>
          <a:bodyPr>
            <a:spAutoFit/>
          </a:bodyPr>
          <a:lstStyle>
            <a:lvl1pPr marL="0" indent="0" algn="ctr">
              <a:buNone/>
              <a:defRPr sz="1200" cap="all" spc="300"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 Confidential</a:t>
            </a:r>
          </a:p>
        </p:txBody>
      </p:sp>
      <p:grpSp>
        <p:nvGrpSpPr>
          <p:cNvPr id="34" name="Group 33"/>
          <p:cNvGrpSpPr/>
          <p:nvPr userDrawn="1"/>
        </p:nvGrpSpPr>
        <p:grpSpPr>
          <a:xfrm>
            <a:off x="12257109" y="1062946"/>
            <a:ext cx="2010434" cy="4732109"/>
            <a:chOff x="12257109" y="1105729"/>
            <a:chExt cx="1740570" cy="4005066"/>
          </a:xfrm>
        </p:grpSpPr>
        <p:sp>
          <p:nvSpPr>
            <p:cNvPr id="35" name="TextBox 34"/>
            <p:cNvSpPr txBox="1"/>
            <p:nvPr userDrawn="1"/>
          </p:nvSpPr>
          <p:spPr>
            <a:xfrm>
              <a:off x="12257110" y="1105729"/>
              <a:ext cx="1740569" cy="547028"/>
            </a:xfrm>
            <a:prstGeom prst="rect">
              <a:avLst/>
            </a:prstGeom>
            <a:noFill/>
          </p:spPr>
          <p:txBody>
            <a:bodyPr wrap="square" rtlCol="0" anchor="ctr">
              <a:spAutoFit/>
            </a:bodyPr>
            <a:lstStyle/>
            <a:p>
              <a:pPr marL="0" marR="0" indent="0" algn="l"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0" dirty="0">
                  <a:solidFill>
                    <a:schemeClr val="bg2"/>
                  </a:solidFill>
                  <a:latin typeface="Gotham Medium" panose="02000604030000020004" pitchFamily="50" charset="0"/>
                </a:rPr>
                <a:t>TO CUSTOMIZE WITH</a:t>
              </a:r>
              <a:r>
                <a:rPr sz="1200" b="0" baseline="0" dirty="0">
                  <a:solidFill>
                    <a:schemeClr val="bg2"/>
                  </a:solidFill>
                  <a:latin typeface="Gotham Medium" panose="02000604030000020004" pitchFamily="50" charset="0"/>
                </a:rPr>
                <a:t> A NEW PICTURE</a:t>
              </a:r>
              <a:endParaRPr sz="1200" b="0" dirty="0">
                <a:solidFill>
                  <a:schemeClr val="bg2"/>
                </a:solidFill>
                <a:latin typeface="Gotham Medium" panose="02000604030000020004" pitchFamily="50" charset="0"/>
              </a:endParaRPr>
            </a:p>
          </p:txBody>
        </p:sp>
        <p:sp>
          <p:nvSpPr>
            <p:cNvPr id="36" name="TextBox 35"/>
            <p:cNvSpPr txBox="1"/>
            <p:nvPr userDrawn="1"/>
          </p:nvSpPr>
          <p:spPr>
            <a:xfrm>
              <a:off x="12257109" y="1720805"/>
              <a:ext cx="1740570" cy="3389990"/>
            </a:xfrm>
            <a:prstGeom prst="rect">
              <a:avLst/>
            </a:prstGeom>
            <a:noFill/>
          </p:spPr>
          <p:txBody>
            <a:bodyPr wrap="square" rtlCol="0" anchor="t" anchorCtr="0">
              <a:noAutofit/>
            </a:bodyPr>
            <a:lstStyle/>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dirty="0">
                  <a:solidFill>
                    <a:schemeClr val="bg2"/>
                  </a:solidFill>
                  <a:latin typeface="Gotham Medium" panose="02000604030000020004" pitchFamily="50" charset="0"/>
                </a:rPr>
                <a:t>Delete</a:t>
              </a:r>
              <a:r>
                <a:rPr sz="1200" b="0" dirty="0">
                  <a:solidFill>
                    <a:schemeClr val="bg2"/>
                  </a:solidFill>
                </a:rPr>
                <a:t> </a:t>
              </a:r>
              <a:r>
                <a:rPr sz="1200" b="0" baseline="0" dirty="0">
                  <a:solidFill>
                    <a:schemeClr val="bg2"/>
                  </a:solidFill>
                </a:rPr>
                <a:t>the current picture, if there is one.</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dirty="0">
                  <a:solidFill>
                    <a:schemeClr val="bg2"/>
                  </a:solidFill>
                </a:rPr>
                <a:t>On the </a:t>
              </a:r>
              <a:r>
                <a:rPr sz="1200" b="0" dirty="0">
                  <a:solidFill>
                    <a:schemeClr val="bg2"/>
                  </a:solidFill>
                  <a:latin typeface="Gotham Medium" panose="02000604030000020004" pitchFamily="50" charset="0"/>
                </a:rPr>
                <a:t>Insert</a:t>
              </a:r>
              <a:r>
                <a:rPr sz="1200" b="0" dirty="0">
                  <a:solidFill>
                    <a:schemeClr val="bg2"/>
                  </a:solidFill>
                </a:rPr>
                <a:t> tab, click</a:t>
              </a:r>
              <a:r>
                <a:rPr sz="1200" b="0" baseline="0" dirty="0">
                  <a:solidFill>
                    <a:schemeClr val="bg2"/>
                  </a:solidFill>
                </a:rPr>
                <a:t> the </a:t>
              </a:r>
              <a:r>
                <a:rPr sz="1200" b="0" baseline="0" dirty="0">
                  <a:solidFill>
                    <a:schemeClr val="bg2"/>
                  </a:solidFill>
                  <a:latin typeface="Gotham Medium" panose="02000604030000020004" pitchFamily="50" charset="0"/>
                </a:rPr>
                <a:t>Pictures</a:t>
              </a:r>
              <a:r>
                <a:rPr sz="1200" b="0" baseline="0" dirty="0">
                  <a:solidFill>
                    <a:schemeClr val="bg2"/>
                  </a:solidFill>
                </a:rPr>
                <a:t> button.</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Navigate to the image you want to use and select </a:t>
              </a:r>
              <a:r>
                <a:rPr sz="1200" b="0" baseline="0" dirty="0">
                  <a:solidFill>
                    <a:schemeClr val="bg2"/>
                  </a:solidFill>
                  <a:latin typeface="Gotham Medium" panose="02000604030000020004" pitchFamily="50" charset="0"/>
                </a:rPr>
                <a:t>Insert</a:t>
              </a:r>
              <a:r>
                <a:rPr sz="1200" b="0" baseline="0" dirty="0">
                  <a:solidFill>
                    <a:schemeClr val="bg2"/>
                  </a:solidFill>
                </a:rPr>
                <a:t>.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Resize the picture to fit the slide, as needed. Hold the </a:t>
              </a:r>
              <a:r>
                <a:rPr sz="1200" b="0" baseline="0" dirty="0">
                  <a:solidFill>
                    <a:schemeClr val="bg2"/>
                  </a:solidFill>
                  <a:latin typeface="Gotham Medium" panose="02000604030000020004" pitchFamily="50" charset="0"/>
                </a:rPr>
                <a:t>Shift</a:t>
              </a:r>
              <a:r>
                <a:rPr sz="1200" b="0" baseline="0" dirty="0">
                  <a:solidFill>
                    <a:schemeClr val="bg2"/>
                  </a:solidFill>
                </a:rPr>
                <a:t> </a:t>
              </a:r>
              <a:r>
                <a:rPr sz="1200" b="0" baseline="0" dirty="0">
                  <a:solidFill>
                    <a:schemeClr val="bg2"/>
                  </a:solidFill>
                  <a:latin typeface="Gotham Medium" panose="02000604030000020004" pitchFamily="50" charset="0"/>
                </a:rPr>
                <a:t>key</a:t>
              </a:r>
              <a:r>
                <a:rPr sz="1200" b="0" baseline="0" dirty="0">
                  <a:solidFill>
                    <a:schemeClr val="bg2"/>
                  </a:solidFill>
                </a:rPr>
                <a:t> and click and drag a corner.</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On the </a:t>
              </a:r>
              <a:r>
                <a:rPr sz="1200" b="0" baseline="0" dirty="0">
                  <a:solidFill>
                    <a:schemeClr val="bg2"/>
                  </a:solidFill>
                  <a:latin typeface="Gotham Medium" panose="02000604030000020004" pitchFamily="50" charset="0"/>
                </a:rPr>
                <a:t>Home</a:t>
              </a:r>
              <a:r>
                <a:rPr sz="1200" b="0" baseline="0" dirty="0">
                  <a:solidFill>
                    <a:schemeClr val="bg2"/>
                  </a:solidFill>
                </a:rPr>
                <a:t> tab, click the </a:t>
              </a:r>
              <a:r>
                <a:rPr sz="1200" b="0" baseline="0" dirty="0">
                  <a:solidFill>
                    <a:schemeClr val="bg2"/>
                  </a:solidFill>
                  <a:latin typeface="Gotham Medium" panose="02000604030000020004" pitchFamily="50" charset="0"/>
                </a:rPr>
                <a:t>Arrange</a:t>
              </a:r>
              <a:r>
                <a:rPr sz="1200" b="0" baseline="0" dirty="0">
                  <a:solidFill>
                    <a:schemeClr val="bg2"/>
                  </a:solidFill>
                </a:rPr>
                <a:t> button, then </a:t>
              </a:r>
              <a:r>
                <a:rPr sz="1200" b="0" baseline="0" dirty="0">
                  <a:solidFill>
                    <a:schemeClr val="bg2"/>
                  </a:solidFill>
                  <a:latin typeface="Gotham Medium" panose="02000604030000020004" pitchFamily="50" charset="0"/>
                </a:rPr>
                <a:t>Send to Back</a:t>
              </a:r>
              <a:r>
                <a:rPr sz="1200" b="0" baseline="0" dirty="0">
                  <a:solidFill>
                    <a:schemeClr val="bg2"/>
                  </a:solidFill>
                </a:rPr>
                <a:t> so the photo is behind the </a:t>
              </a:r>
              <a:r>
                <a:rPr lang="en-US" sz="1200" b="0" baseline="0" dirty="0">
                  <a:solidFill>
                    <a:schemeClr val="bg2"/>
                  </a:solidFill>
                </a:rPr>
                <a:t>logos, </a:t>
              </a:r>
              <a:r>
                <a:rPr sz="1200" b="0" baseline="0" dirty="0">
                  <a:solidFill>
                    <a:schemeClr val="bg2"/>
                  </a:solidFill>
                </a:rPr>
                <a:t>text</a:t>
              </a:r>
              <a:r>
                <a:rPr lang="en-US" sz="1200" b="0" baseline="0" dirty="0">
                  <a:solidFill>
                    <a:schemeClr val="bg2"/>
                  </a:solidFill>
                </a:rPr>
                <a:t>,</a:t>
              </a:r>
              <a:r>
                <a:rPr sz="1200" b="0" baseline="0" dirty="0">
                  <a:solidFill>
                    <a:schemeClr val="bg2"/>
                  </a:solidFill>
                </a:rPr>
                <a:t> and the transparent overlay.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Click the </a:t>
              </a:r>
              <a:r>
                <a:rPr sz="1200" b="0" baseline="0" dirty="0">
                  <a:solidFill>
                    <a:schemeClr val="bg2"/>
                  </a:solidFill>
                  <a:latin typeface="Gotham Medium" panose="02000604030000020004" pitchFamily="50" charset="0"/>
                </a:rPr>
                <a:t>Reset</a:t>
              </a:r>
              <a:r>
                <a:rPr sz="1200" b="0" baseline="0" dirty="0">
                  <a:solidFill>
                    <a:schemeClr val="bg2"/>
                  </a:solidFill>
                </a:rPr>
                <a:t> button to reapply the Layout</a:t>
              </a:r>
            </a:p>
          </p:txBody>
        </p:sp>
      </p:grpSp>
      <p:sp>
        <p:nvSpPr>
          <p:cNvPr id="37" name="Picture Placeholder 39"/>
          <p:cNvSpPr>
            <a:spLocks noGrp="1"/>
          </p:cNvSpPr>
          <p:nvPr>
            <p:ph type="pic" sz="quarter" idx="10"/>
          </p:nvPr>
        </p:nvSpPr>
        <p:spPr>
          <a:xfrm>
            <a:off x="0" y="0"/>
            <a:ext cx="12192000" cy="6858000"/>
          </a:xfrm>
        </p:spPr>
        <p:txBody>
          <a:bodyPr bIns="1097280" anchor="ctr"/>
          <a:lstStyle>
            <a:lvl1pPr marL="0" indent="0" algn="ctr">
              <a:buNone/>
              <a:defRPr sz="2400">
                <a:solidFill>
                  <a:schemeClr val="bg1"/>
                </a:solidFill>
              </a:defRPr>
            </a:lvl1pPr>
          </a:lstStyle>
          <a:p>
            <a:endParaRPr lang="en-US" dirty="0"/>
          </a:p>
        </p:txBody>
      </p:sp>
    </p:spTree>
    <p:extLst>
      <p:ext uri="{BB962C8B-B14F-4D97-AF65-F5344CB8AC3E}">
        <p14:creationId xmlns:p14="http://schemas.microsoft.com/office/powerpoint/2010/main" val="19452899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GreenOrange_Title slide">
    <p:bg>
      <p:bgPr>
        <a:gradFill>
          <a:gsLst>
            <a:gs pos="0">
              <a:schemeClr val="accent5"/>
            </a:gs>
            <a:gs pos="50000">
              <a:srgbClr val="7B9082"/>
            </a:gs>
            <a:gs pos="100000">
              <a:schemeClr val="accent4"/>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3082752"/>
            <a:ext cx="9144000" cy="1384995"/>
          </a:xfrm>
        </p:spPr>
        <p:txBody>
          <a:bodyPr anchor="ctr"/>
          <a:lstStyle>
            <a:lvl1pPr algn="ctr">
              <a:lnSpc>
                <a:spcPct val="90000"/>
              </a:lnSpc>
              <a:defRPr sz="5000">
                <a:solidFill>
                  <a:schemeClr val="bg1"/>
                </a:solidFill>
              </a:defRPr>
            </a:lvl1pPr>
          </a:lstStyle>
          <a:p>
            <a:r>
              <a:rPr lang="en-US" dirty="0"/>
              <a:t>Title of </a:t>
            </a:r>
            <a:br>
              <a:rPr lang="en-US" dirty="0"/>
            </a:br>
            <a:r>
              <a:rPr lang="en-US" dirty="0"/>
              <a:t>presentation</a:t>
            </a:r>
          </a:p>
        </p:txBody>
      </p:sp>
      <p:sp>
        <p:nvSpPr>
          <p:cNvPr id="3" name="Subtitle 2"/>
          <p:cNvSpPr>
            <a:spLocks noGrp="1"/>
          </p:cNvSpPr>
          <p:nvPr>
            <p:ph type="subTitle" idx="1" hasCustomPrompt="1"/>
          </p:nvPr>
        </p:nvSpPr>
        <p:spPr>
          <a:xfrm>
            <a:off x="1524000" y="6159483"/>
            <a:ext cx="9144000" cy="221599"/>
          </a:xfrm>
        </p:spPr>
        <p:txBody>
          <a:bodyPr>
            <a:spAutoFit/>
          </a:bodyPr>
          <a:lstStyle>
            <a:lvl1pPr marL="0" indent="0" algn="ctr">
              <a:buNone/>
              <a:defRPr sz="1200" cap="all" spc="300"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 Confidential</a:t>
            </a:r>
          </a:p>
        </p:txBody>
      </p:sp>
      <p:grpSp>
        <p:nvGrpSpPr>
          <p:cNvPr id="34" name="Group 33"/>
          <p:cNvGrpSpPr/>
          <p:nvPr userDrawn="1"/>
        </p:nvGrpSpPr>
        <p:grpSpPr>
          <a:xfrm>
            <a:off x="12257109" y="1062946"/>
            <a:ext cx="2010434" cy="4732109"/>
            <a:chOff x="12257109" y="1105729"/>
            <a:chExt cx="1740570" cy="4005066"/>
          </a:xfrm>
        </p:grpSpPr>
        <p:sp>
          <p:nvSpPr>
            <p:cNvPr id="35" name="TextBox 34"/>
            <p:cNvSpPr txBox="1"/>
            <p:nvPr userDrawn="1"/>
          </p:nvSpPr>
          <p:spPr>
            <a:xfrm>
              <a:off x="12257110" y="1105729"/>
              <a:ext cx="1740569" cy="547028"/>
            </a:xfrm>
            <a:prstGeom prst="rect">
              <a:avLst/>
            </a:prstGeom>
            <a:noFill/>
          </p:spPr>
          <p:txBody>
            <a:bodyPr wrap="square" rtlCol="0" anchor="ctr">
              <a:spAutoFit/>
            </a:bodyPr>
            <a:lstStyle/>
            <a:p>
              <a:pPr marL="0" marR="0" indent="0" algn="l"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0" dirty="0">
                  <a:solidFill>
                    <a:schemeClr val="bg2"/>
                  </a:solidFill>
                  <a:latin typeface="Gotham Medium" panose="02000604030000020004" pitchFamily="50" charset="0"/>
                </a:rPr>
                <a:t>TO CUSTOMIZE WITH</a:t>
              </a:r>
              <a:r>
                <a:rPr sz="1200" b="0" baseline="0" dirty="0">
                  <a:solidFill>
                    <a:schemeClr val="bg2"/>
                  </a:solidFill>
                  <a:latin typeface="Gotham Medium" panose="02000604030000020004" pitchFamily="50" charset="0"/>
                </a:rPr>
                <a:t> A NEW PICTURE</a:t>
              </a:r>
              <a:endParaRPr sz="1200" b="0" dirty="0">
                <a:solidFill>
                  <a:schemeClr val="bg2"/>
                </a:solidFill>
                <a:latin typeface="Gotham Medium" panose="02000604030000020004" pitchFamily="50" charset="0"/>
              </a:endParaRPr>
            </a:p>
          </p:txBody>
        </p:sp>
        <p:sp>
          <p:nvSpPr>
            <p:cNvPr id="36" name="TextBox 35"/>
            <p:cNvSpPr txBox="1"/>
            <p:nvPr userDrawn="1"/>
          </p:nvSpPr>
          <p:spPr>
            <a:xfrm>
              <a:off x="12257109" y="1720805"/>
              <a:ext cx="1740570" cy="3389990"/>
            </a:xfrm>
            <a:prstGeom prst="rect">
              <a:avLst/>
            </a:prstGeom>
            <a:noFill/>
          </p:spPr>
          <p:txBody>
            <a:bodyPr wrap="square" rtlCol="0" anchor="t" anchorCtr="0">
              <a:noAutofit/>
            </a:bodyPr>
            <a:lstStyle/>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dirty="0">
                  <a:solidFill>
                    <a:schemeClr val="bg2"/>
                  </a:solidFill>
                  <a:latin typeface="Gotham Medium" panose="02000604030000020004" pitchFamily="50" charset="0"/>
                </a:rPr>
                <a:t>Delete</a:t>
              </a:r>
              <a:r>
                <a:rPr sz="1200" b="0" dirty="0">
                  <a:solidFill>
                    <a:schemeClr val="bg2"/>
                  </a:solidFill>
                </a:rPr>
                <a:t> </a:t>
              </a:r>
              <a:r>
                <a:rPr sz="1200" b="0" baseline="0" dirty="0">
                  <a:solidFill>
                    <a:schemeClr val="bg2"/>
                  </a:solidFill>
                </a:rPr>
                <a:t>the current picture, if there is one.</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dirty="0">
                  <a:solidFill>
                    <a:schemeClr val="bg2"/>
                  </a:solidFill>
                </a:rPr>
                <a:t>On the </a:t>
              </a:r>
              <a:r>
                <a:rPr sz="1200" b="0" dirty="0">
                  <a:solidFill>
                    <a:schemeClr val="bg2"/>
                  </a:solidFill>
                  <a:latin typeface="Gotham Medium" panose="02000604030000020004" pitchFamily="50" charset="0"/>
                </a:rPr>
                <a:t>Insert</a:t>
              </a:r>
              <a:r>
                <a:rPr sz="1200" b="0" dirty="0">
                  <a:solidFill>
                    <a:schemeClr val="bg2"/>
                  </a:solidFill>
                </a:rPr>
                <a:t> tab, click</a:t>
              </a:r>
              <a:r>
                <a:rPr sz="1200" b="0" baseline="0" dirty="0">
                  <a:solidFill>
                    <a:schemeClr val="bg2"/>
                  </a:solidFill>
                </a:rPr>
                <a:t> the </a:t>
              </a:r>
              <a:r>
                <a:rPr sz="1200" b="0" baseline="0" dirty="0">
                  <a:solidFill>
                    <a:schemeClr val="bg2"/>
                  </a:solidFill>
                  <a:latin typeface="Gotham Medium" panose="02000604030000020004" pitchFamily="50" charset="0"/>
                </a:rPr>
                <a:t>Pictures</a:t>
              </a:r>
              <a:r>
                <a:rPr sz="1200" b="0" baseline="0" dirty="0">
                  <a:solidFill>
                    <a:schemeClr val="bg2"/>
                  </a:solidFill>
                </a:rPr>
                <a:t> button.</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Navigate to the image you want to use and select </a:t>
              </a:r>
              <a:r>
                <a:rPr sz="1200" b="0" baseline="0" dirty="0">
                  <a:solidFill>
                    <a:schemeClr val="bg2"/>
                  </a:solidFill>
                  <a:latin typeface="Gotham Medium" panose="02000604030000020004" pitchFamily="50" charset="0"/>
                </a:rPr>
                <a:t>Insert</a:t>
              </a:r>
              <a:r>
                <a:rPr sz="1200" b="0" baseline="0" dirty="0">
                  <a:solidFill>
                    <a:schemeClr val="bg2"/>
                  </a:solidFill>
                </a:rPr>
                <a:t>.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Resize the picture to fit the slide, as needed. Hold the </a:t>
              </a:r>
              <a:r>
                <a:rPr sz="1200" b="0" baseline="0" dirty="0">
                  <a:solidFill>
                    <a:schemeClr val="bg2"/>
                  </a:solidFill>
                  <a:latin typeface="Gotham Medium" panose="02000604030000020004" pitchFamily="50" charset="0"/>
                </a:rPr>
                <a:t>Shift</a:t>
              </a:r>
              <a:r>
                <a:rPr sz="1200" b="0" baseline="0" dirty="0">
                  <a:solidFill>
                    <a:schemeClr val="bg2"/>
                  </a:solidFill>
                </a:rPr>
                <a:t> </a:t>
              </a:r>
              <a:r>
                <a:rPr sz="1200" b="0" baseline="0" dirty="0">
                  <a:solidFill>
                    <a:schemeClr val="bg2"/>
                  </a:solidFill>
                  <a:latin typeface="Gotham Medium" panose="02000604030000020004" pitchFamily="50" charset="0"/>
                </a:rPr>
                <a:t>key</a:t>
              </a:r>
              <a:r>
                <a:rPr sz="1200" b="0" baseline="0" dirty="0">
                  <a:solidFill>
                    <a:schemeClr val="bg2"/>
                  </a:solidFill>
                </a:rPr>
                <a:t> and click and drag a corner.</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On the </a:t>
              </a:r>
              <a:r>
                <a:rPr sz="1200" b="0" baseline="0" dirty="0">
                  <a:solidFill>
                    <a:schemeClr val="bg2"/>
                  </a:solidFill>
                  <a:latin typeface="Gotham Medium" panose="02000604030000020004" pitchFamily="50" charset="0"/>
                </a:rPr>
                <a:t>Home</a:t>
              </a:r>
              <a:r>
                <a:rPr sz="1200" b="0" baseline="0" dirty="0">
                  <a:solidFill>
                    <a:schemeClr val="bg2"/>
                  </a:solidFill>
                </a:rPr>
                <a:t> tab, click the </a:t>
              </a:r>
              <a:r>
                <a:rPr sz="1200" b="0" baseline="0" dirty="0">
                  <a:solidFill>
                    <a:schemeClr val="bg2"/>
                  </a:solidFill>
                  <a:latin typeface="Gotham Medium" panose="02000604030000020004" pitchFamily="50" charset="0"/>
                </a:rPr>
                <a:t>Arrange</a:t>
              </a:r>
              <a:r>
                <a:rPr sz="1200" b="0" baseline="0" dirty="0">
                  <a:solidFill>
                    <a:schemeClr val="bg2"/>
                  </a:solidFill>
                </a:rPr>
                <a:t> button, then </a:t>
              </a:r>
              <a:r>
                <a:rPr sz="1200" b="0" baseline="0" dirty="0">
                  <a:solidFill>
                    <a:schemeClr val="bg2"/>
                  </a:solidFill>
                  <a:latin typeface="Gotham Medium" panose="02000604030000020004" pitchFamily="50" charset="0"/>
                </a:rPr>
                <a:t>Send to Back</a:t>
              </a:r>
              <a:r>
                <a:rPr sz="1200" b="0" baseline="0" dirty="0">
                  <a:solidFill>
                    <a:schemeClr val="bg2"/>
                  </a:solidFill>
                </a:rPr>
                <a:t> so the photo is behind the </a:t>
              </a:r>
              <a:r>
                <a:rPr lang="en-US" sz="1200" b="0" baseline="0" dirty="0">
                  <a:solidFill>
                    <a:schemeClr val="bg2"/>
                  </a:solidFill>
                </a:rPr>
                <a:t>logos, </a:t>
              </a:r>
              <a:r>
                <a:rPr sz="1200" b="0" baseline="0" dirty="0">
                  <a:solidFill>
                    <a:schemeClr val="bg2"/>
                  </a:solidFill>
                </a:rPr>
                <a:t>text</a:t>
              </a:r>
              <a:r>
                <a:rPr lang="en-US" sz="1200" b="0" baseline="0" dirty="0">
                  <a:solidFill>
                    <a:schemeClr val="bg2"/>
                  </a:solidFill>
                </a:rPr>
                <a:t>,</a:t>
              </a:r>
              <a:r>
                <a:rPr sz="1200" b="0" baseline="0" dirty="0">
                  <a:solidFill>
                    <a:schemeClr val="bg2"/>
                  </a:solidFill>
                </a:rPr>
                <a:t> and the transparent overlay.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Click the </a:t>
              </a:r>
              <a:r>
                <a:rPr sz="1200" b="0" baseline="0" dirty="0">
                  <a:solidFill>
                    <a:schemeClr val="bg2"/>
                  </a:solidFill>
                  <a:latin typeface="Gotham Medium" panose="02000604030000020004" pitchFamily="50" charset="0"/>
                </a:rPr>
                <a:t>Reset</a:t>
              </a:r>
              <a:r>
                <a:rPr sz="1200" b="0" baseline="0" dirty="0">
                  <a:solidFill>
                    <a:schemeClr val="bg2"/>
                  </a:solidFill>
                </a:rPr>
                <a:t> button to reapply the Layout</a:t>
              </a:r>
            </a:p>
          </p:txBody>
        </p:sp>
      </p:grpSp>
      <p:sp>
        <p:nvSpPr>
          <p:cNvPr id="37" name="Picture Placeholder 39"/>
          <p:cNvSpPr>
            <a:spLocks noGrp="1"/>
          </p:cNvSpPr>
          <p:nvPr>
            <p:ph type="pic" sz="quarter" idx="10"/>
          </p:nvPr>
        </p:nvSpPr>
        <p:spPr>
          <a:xfrm>
            <a:off x="0" y="0"/>
            <a:ext cx="12192000" cy="6858000"/>
          </a:xfrm>
        </p:spPr>
        <p:txBody>
          <a:bodyPr bIns="1097280" anchor="ctr"/>
          <a:lstStyle>
            <a:lvl1pPr marL="0" indent="0" algn="ctr">
              <a:buNone/>
              <a:defRPr sz="2400">
                <a:solidFill>
                  <a:schemeClr val="bg1"/>
                </a:solidFill>
              </a:defRPr>
            </a:lvl1pPr>
          </a:lstStyle>
          <a:p>
            <a:endParaRPr lang="en-US" dirty="0"/>
          </a:p>
        </p:txBody>
      </p:sp>
    </p:spTree>
    <p:extLst>
      <p:ext uri="{BB962C8B-B14F-4D97-AF65-F5344CB8AC3E}">
        <p14:creationId xmlns:p14="http://schemas.microsoft.com/office/powerpoint/2010/main" val="7048457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PurpleOrange_Title slide">
    <p:bg>
      <p:bgPr>
        <a:gradFill>
          <a:gsLst>
            <a:gs pos="50000">
              <a:srgbClr val="AC6766"/>
            </a:gs>
            <a:gs pos="0">
              <a:schemeClr val="accent6"/>
            </a:gs>
            <a:gs pos="100000">
              <a:schemeClr val="accent4"/>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3082752"/>
            <a:ext cx="9144000" cy="1384995"/>
          </a:xfrm>
        </p:spPr>
        <p:txBody>
          <a:bodyPr anchor="ctr"/>
          <a:lstStyle>
            <a:lvl1pPr algn="ctr">
              <a:lnSpc>
                <a:spcPct val="90000"/>
              </a:lnSpc>
              <a:defRPr sz="5000">
                <a:solidFill>
                  <a:schemeClr val="bg1"/>
                </a:solidFill>
              </a:defRPr>
            </a:lvl1pPr>
          </a:lstStyle>
          <a:p>
            <a:r>
              <a:rPr lang="en-US" dirty="0"/>
              <a:t>Title of </a:t>
            </a:r>
            <a:br>
              <a:rPr lang="en-US" dirty="0"/>
            </a:br>
            <a:r>
              <a:rPr lang="en-US" dirty="0"/>
              <a:t>presentation</a:t>
            </a:r>
          </a:p>
        </p:txBody>
      </p:sp>
      <p:sp>
        <p:nvSpPr>
          <p:cNvPr id="3" name="Subtitle 2"/>
          <p:cNvSpPr>
            <a:spLocks noGrp="1"/>
          </p:cNvSpPr>
          <p:nvPr>
            <p:ph type="subTitle" idx="1" hasCustomPrompt="1"/>
          </p:nvPr>
        </p:nvSpPr>
        <p:spPr>
          <a:xfrm>
            <a:off x="1524000" y="6159483"/>
            <a:ext cx="9144000" cy="221599"/>
          </a:xfrm>
        </p:spPr>
        <p:txBody>
          <a:bodyPr>
            <a:spAutoFit/>
          </a:bodyPr>
          <a:lstStyle>
            <a:lvl1pPr marL="0" indent="0" algn="ctr">
              <a:buNone/>
              <a:defRPr sz="1200" cap="all" spc="300"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 Confidential</a:t>
            </a:r>
          </a:p>
        </p:txBody>
      </p:sp>
      <p:grpSp>
        <p:nvGrpSpPr>
          <p:cNvPr id="34" name="Group 33"/>
          <p:cNvGrpSpPr/>
          <p:nvPr userDrawn="1"/>
        </p:nvGrpSpPr>
        <p:grpSpPr>
          <a:xfrm>
            <a:off x="12257109" y="1062946"/>
            <a:ext cx="2010434" cy="4732109"/>
            <a:chOff x="12257109" y="1105729"/>
            <a:chExt cx="1740570" cy="4005066"/>
          </a:xfrm>
        </p:grpSpPr>
        <p:sp>
          <p:nvSpPr>
            <p:cNvPr id="35" name="TextBox 34"/>
            <p:cNvSpPr txBox="1"/>
            <p:nvPr userDrawn="1"/>
          </p:nvSpPr>
          <p:spPr>
            <a:xfrm>
              <a:off x="12257110" y="1105729"/>
              <a:ext cx="1740569" cy="547028"/>
            </a:xfrm>
            <a:prstGeom prst="rect">
              <a:avLst/>
            </a:prstGeom>
            <a:noFill/>
          </p:spPr>
          <p:txBody>
            <a:bodyPr wrap="square" rtlCol="0" anchor="ctr">
              <a:spAutoFit/>
            </a:bodyPr>
            <a:lstStyle/>
            <a:p>
              <a:pPr marL="0" marR="0" indent="0" algn="l"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0" dirty="0">
                  <a:solidFill>
                    <a:schemeClr val="bg2"/>
                  </a:solidFill>
                  <a:latin typeface="Gotham Medium" panose="02000604030000020004" pitchFamily="50" charset="0"/>
                </a:rPr>
                <a:t>TO CUSTOMIZE WITH</a:t>
              </a:r>
              <a:r>
                <a:rPr sz="1200" b="0" baseline="0" dirty="0">
                  <a:solidFill>
                    <a:schemeClr val="bg2"/>
                  </a:solidFill>
                  <a:latin typeface="Gotham Medium" panose="02000604030000020004" pitchFamily="50" charset="0"/>
                </a:rPr>
                <a:t> A NEW PICTURE</a:t>
              </a:r>
              <a:endParaRPr sz="1200" b="0" dirty="0">
                <a:solidFill>
                  <a:schemeClr val="bg2"/>
                </a:solidFill>
                <a:latin typeface="Gotham Medium" panose="02000604030000020004" pitchFamily="50" charset="0"/>
              </a:endParaRPr>
            </a:p>
          </p:txBody>
        </p:sp>
        <p:sp>
          <p:nvSpPr>
            <p:cNvPr id="36" name="TextBox 35"/>
            <p:cNvSpPr txBox="1"/>
            <p:nvPr userDrawn="1"/>
          </p:nvSpPr>
          <p:spPr>
            <a:xfrm>
              <a:off x="12257109" y="1720805"/>
              <a:ext cx="1740570" cy="3389990"/>
            </a:xfrm>
            <a:prstGeom prst="rect">
              <a:avLst/>
            </a:prstGeom>
            <a:noFill/>
          </p:spPr>
          <p:txBody>
            <a:bodyPr wrap="square" rtlCol="0" anchor="t" anchorCtr="0">
              <a:noAutofit/>
            </a:bodyPr>
            <a:lstStyle/>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dirty="0">
                  <a:solidFill>
                    <a:schemeClr val="bg2"/>
                  </a:solidFill>
                  <a:latin typeface="Gotham Medium" panose="02000604030000020004" pitchFamily="50" charset="0"/>
                </a:rPr>
                <a:t>Delete</a:t>
              </a:r>
              <a:r>
                <a:rPr sz="1200" b="0" dirty="0">
                  <a:solidFill>
                    <a:schemeClr val="bg2"/>
                  </a:solidFill>
                </a:rPr>
                <a:t> </a:t>
              </a:r>
              <a:r>
                <a:rPr sz="1200" b="0" baseline="0" dirty="0">
                  <a:solidFill>
                    <a:schemeClr val="bg2"/>
                  </a:solidFill>
                </a:rPr>
                <a:t>the current picture, if there is one.</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dirty="0">
                  <a:solidFill>
                    <a:schemeClr val="bg2"/>
                  </a:solidFill>
                </a:rPr>
                <a:t>On the </a:t>
              </a:r>
              <a:r>
                <a:rPr sz="1200" b="0" dirty="0">
                  <a:solidFill>
                    <a:schemeClr val="bg2"/>
                  </a:solidFill>
                  <a:latin typeface="Gotham Medium" panose="02000604030000020004" pitchFamily="50" charset="0"/>
                </a:rPr>
                <a:t>Insert</a:t>
              </a:r>
              <a:r>
                <a:rPr sz="1200" b="0" dirty="0">
                  <a:solidFill>
                    <a:schemeClr val="bg2"/>
                  </a:solidFill>
                </a:rPr>
                <a:t> tab, click</a:t>
              </a:r>
              <a:r>
                <a:rPr sz="1200" b="0" baseline="0" dirty="0">
                  <a:solidFill>
                    <a:schemeClr val="bg2"/>
                  </a:solidFill>
                </a:rPr>
                <a:t> the </a:t>
              </a:r>
              <a:r>
                <a:rPr sz="1200" b="0" baseline="0" dirty="0">
                  <a:solidFill>
                    <a:schemeClr val="bg2"/>
                  </a:solidFill>
                  <a:latin typeface="Gotham Medium" panose="02000604030000020004" pitchFamily="50" charset="0"/>
                </a:rPr>
                <a:t>Pictures</a:t>
              </a:r>
              <a:r>
                <a:rPr sz="1200" b="0" baseline="0" dirty="0">
                  <a:solidFill>
                    <a:schemeClr val="bg2"/>
                  </a:solidFill>
                </a:rPr>
                <a:t> button.</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Navigate to the image you want to use and select </a:t>
              </a:r>
              <a:r>
                <a:rPr sz="1200" b="0" baseline="0" dirty="0">
                  <a:solidFill>
                    <a:schemeClr val="bg2"/>
                  </a:solidFill>
                  <a:latin typeface="Gotham Medium" panose="02000604030000020004" pitchFamily="50" charset="0"/>
                </a:rPr>
                <a:t>Insert</a:t>
              </a:r>
              <a:r>
                <a:rPr sz="1200" b="0" baseline="0" dirty="0">
                  <a:solidFill>
                    <a:schemeClr val="bg2"/>
                  </a:solidFill>
                </a:rPr>
                <a:t>.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Resize the picture to fit the slide, as needed. Hold the </a:t>
              </a:r>
              <a:r>
                <a:rPr sz="1200" b="0" baseline="0" dirty="0">
                  <a:solidFill>
                    <a:schemeClr val="bg2"/>
                  </a:solidFill>
                  <a:latin typeface="Gotham Medium" panose="02000604030000020004" pitchFamily="50" charset="0"/>
                </a:rPr>
                <a:t>Shift</a:t>
              </a:r>
              <a:r>
                <a:rPr sz="1200" b="0" baseline="0" dirty="0">
                  <a:solidFill>
                    <a:schemeClr val="bg2"/>
                  </a:solidFill>
                </a:rPr>
                <a:t> </a:t>
              </a:r>
              <a:r>
                <a:rPr sz="1200" b="0" baseline="0" dirty="0">
                  <a:solidFill>
                    <a:schemeClr val="bg2"/>
                  </a:solidFill>
                  <a:latin typeface="Gotham Medium" panose="02000604030000020004" pitchFamily="50" charset="0"/>
                </a:rPr>
                <a:t>key</a:t>
              </a:r>
              <a:r>
                <a:rPr sz="1200" b="0" baseline="0" dirty="0">
                  <a:solidFill>
                    <a:schemeClr val="bg2"/>
                  </a:solidFill>
                </a:rPr>
                <a:t> and click and drag a corner.</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On the </a:t>
              </a:r>
              <a:r>
                <a:rPr sz="1200" b="0" baseline="0" dirty="0">
                  <a:solidFill>
                    <a:schemeClr val="bg2"/>
                  </a:solidFill>
                  <a:latin typeface="Gotham Medium" panose="02000604030000020004" pitchFamily="50" charset="0"/>
                </a:rPr>
                <a:t>Home</a:t>
              </a:r>
              <a:r>
                <a:rPr sz="1200" b="0" baseline="0" dirty="0">
                  <a:solidFill>
                    <a:schemeClr val="bg2"/>
                  </a:solidFill>
                </a:rPr>
                <a:t> tab, click the </a:t>
              </a:r>
              <a:r>
                <a:rPr sz="1200" b="0" baseline="0" dirty="0">
                  <a:solidFill>
                    <a:schemeClr val="bg2"/>
                  </a:solidFill>
                  <a:latin typeface="Gotham Medium" panose="02000604030000020004" pitchFamily="50" charset="0"/>
                </a:rPr>
                <a:t>Arrange</a:t>
              </a:r>
              <a:r>
                <a:rPr sz="1200" b="0" baseline="0" dirty="0">
                  <a:solidFill>
                    <a:schemeClr val="bg2"/>
                  </a:solidFill>
                </a:rPr>
                <a:t> button, then </a:t>
              </a:r>
              <a:r>
                <a:rPr sz="1200" b="0" baseline="0" dirty="0">
                  <a:solidFill>
                    <a:schemeClr val="bg2"/>
                  </a:solidFill>
                  <a:latin typeface="Gotham Medium" panose="02000604030000020004" pitchFamily="50" charset="0"/>
                </a:rPr>
                <a:t>Send to Back</a:t>
              </a:r>
              <a:r>
                <a:rPr sz="1200" b="0" baseline="0" dirty="0">
                  <a:solidFill>
                    <a:schemeClr val="bg2"/>
                  </a:solidFill>
                </a:rPr>
                <a:t> so the photo is behind the </a:t>
              </a:r>
              <a:r>
                <a:rPr lang="en-US" sz="1200" b="0" baseline="0" dirty="0">
                  <a:solidFill>
                    <a:schemeClr val="bg2"/>
                  </a:solidFill>
                </a:rPr>
                <a:t>logos, </a:t>
              </a:r>
              <a:r>
                <a:rPr sz="1200" b="0" baseline="0" dirty="0">
                  <a:solidFill>
                    <a:schemeClr val="bg2"/>
                  </a:solidFill>
                </a:rPr>
                <a:t>text</a:t>
              </a:r>
              <a:r>
                <a:rPr lang="en-US" sz="1200" b="0" baseline="0" dirty="0">
                  <a:solidFill>
                    <a:schemeClr val="bg2"/>
                  </a:solidFill>
                </a:rPr>
                <a:t>,</a:t>
              </a:r>
              <a:r>
                <a:rPr sz="1200" b="0" baseline="0" dirty="0">
                  <a:solidFill>
                    <a:schemeClr val="bg2"/>
                  </a:solidFill>
                </a:rPr>
                <a:t> and the transparent overlay.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Click the </a:t>
              </a:r>
              <a:r>
                <a:rPr sz="1200" b="0" baseline="0" dirty="0">
                  <a:solidFill>
                    <a:schemeClr val="bg2"/>
                  </a:solidFill>
                  <a:latin typeface="Gotham Medium" panose="02000604030000020004" pitchFamily="50" charset="0"/>
                </a:rPr>
                <a:t>Reset</a:t>
              </a:r>
              <a:r>
                <a:rPr sz="1200" b="0" baseline="0" dirty="0">
                  <a:solidFill>
                    <a:schemeClr val="bg2"/>
                  </a:solidFill>
                </a:rPr>
                <a:t> button to reapply the Layout</a:t>
              </a:r>
            </a:p>
          </p:txBody>
        </p:sp>
      </p:grpSp>
      <p:sp>
        <p:nvSpPr>
          <p:cNvPr id="37" name="Picture Placeholder 39"/>
          <p:cNvSpPr>
            <a:spLocks noGrp="1"/>
          </p:cNvSpPr>
          <p:nvPr>
            <p:ph type="pic" sz="quarter" idx="10"/>
          </p:nvPr>
        </p:nvSpPr>
        <p:spPr>
          <a:xfrm>
            <a:off x="0" y="0"/>
            <a:ext cx="12192000" cy="6858000"/>
          </a:xfrm>
        </p:spPr>
        <p:txBody>
          <a:bodyPr bIns="1097280" anchor="ctr"/>
          <a:lstStyle>
            <a:lvl1pPr marL="0" indent="0" algn="ctr">
              <a:buNone/>
              <a:defRPr sz="2400">
                <a:solidFill>
                  <a:schemeClr val="bg1"/>
                </a:solidFill>
              </a:defRPr>
            </a:lvl1pPr>
          </a:lstStyle>
          <a:p>
            <a:endParaRPr lang="en-US" dirty="0"/>
          </a:p>
        </p:txBody>
      </p:sp>
    </p:spTree>
    <p:extLst>
      <p:ext uri="{BB962C8B-B14F-4D97-AF65-F5344CB8AC3E}">
        <p14:creationId xmlns:p14="http://schemas.microsoft.com/office/powerpoint/2010/main" val="3441109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BluePurple_Title slide">
    <p:bg>
      <p:bgPr>
        <a:gradFill>
          <a:gsLst>
            <a:gs pos="50000">
              <a:srgbClr val="3457A7"/>
            </a:gs>
            <a:gs pos="0">
              <a:schemeClr val="bg2"/>
            </a:gs>
            <a:gs pos="100000">
              <a:schemeClr val="accent6"/>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3082752"/>
            <a:ext cx="9144000" cy="1384995"/>
          </a:xfrm>
        </p:spPr>
        <p:txBody>
          <a:bodyPr anchor="ctr"/>
          <a:lstStyle>
            <a:lvl1pPr algn="ctr">
              <a:lnSpc>
                <a:spcPct val="90000"/>
              </a:lnSpc>
              <a:defRPr sz="5000">
                <a:solidFill>
                  <a:schemeClr val="bg1"/>
                </a:solidFill>
              </a:defRPr>
            </a:lvl1pPr>
          </a:lstStyle>
          <a:p>
            <a:r>
              <a:rPr lang="en-US" dirty="0"/>
              <a:t>Title of </a:t>
            </a:r>
            <a:br>
              <a:rPr lang="en-US" dirty="0"/>
            </a:br>
            <a:r>
              <a:rPr lang="en-US" dirty="0"/>
              <a:t>presentation</a:t>
            </a:r>
          </a:p>
        </p:txBody>
      </p:sp>
      <p:sp>
        <p:nvSpPr>
          <p:cNvPr id="3" name="Subtitle 2"/>
          <p:cNvSpPr>
            <a:spLocks noGrp="1"/>
          </p:cNvSpPr>
          <p:nvPr>
            <p:ph type="subTitle" idx="1" hasCustomPrompt="1"/>
          </p:nvPr>
        </p:nvSpPr>
        <p:spPr>
          <a:xfrm>
            <a:off x="1524000" y="6159483"/>
            <a:ext cx="9144000" cy="221599"/>
          </a:xfrm>
        </p:spPr>
        <p:txBody>
          <a:bodyPr>
            <a:spAutoFit/>
          </a:bodyPr>
          <a:lstStyle>
            <a:lvl1pPr marL="0" indent="0" algn="ctr">
              <a:buNone/>
              <a:defRPr sz="1200" cap="all" spc="300"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 Confidential</a:t>
            </a:r>
          </a:p>
        </p:txBody>
      </p:sp>
      <p:grpSp>
        <p:nvGrpSpPr>
          <p:cNvPr id="34" name="Group 33"/>
          <p:cNvGrpSpPr/>
          <p:nvPr userDrawn="1"/>
        </p:nvGrpSpPr>
        <p:grpSpPr>
          <a:xfrm>
            <a:off x="12257109" y="1062946"/>
            <a:ext cx="2010434" cy="4732109"/>
            <a:chOff x="12257109" y="1105729"/>
            <a:chExt cx="1740570" cy="4005066"/>
          </a:xfrm>
        </p:grpSpPr>
        <p:sp>
          <p:nvSpPr>
            <p:cNvPr id="35" name="TextBox 34"/>
            <p:cNvSpPr txBox="1"/>
            <p:nvPr userDrawn="1"/>
          </p:nvSpPr>
          <p:spPr>
            <a:xfrm>
              <a:off x="12257110" y="1105729"/>
              <a:ext cx="1740569" cy="547028"/>
            </a:xfrm>
            <a:prstGeom prst="rect">
              <a:avLst/>
            </a:prstGeom>
            <a:noFill/>
          </p:spPr>
          <p:txBody>
            <a:bodyPr wrap="square" rtlCol="0" anchor="ctr">
              <a:spAutoFit/>
            </a:bodyPr>
            <a:lstStyle/>
            <a:p>
              <a:pPr marL="0" marR="0" indent="0" algn="l"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0" dirty="0">
                  <a:solidFill>
                    <a:schemeClr val="bg2"/>
                  </a:solidFill>
                  <a:latin typeface="Gotham Medium" panose="02000604030000020004" pitchFamily="50" charset="0"/>
                </a:rPr>
                <a:t>TO CUSTOMIZE WITH</a:t>
              </a:r>
              <a:r>
                <a:rPr sz="1200" b="0" baseline="0" dirty="0">
                  <a:solidFill>
                    <a:schemeClr val="bg2"/>
                  </a:solidFill>
                  <a:latin typeface="Gotham Medium" panose="02000604030000020004" pitchFamily="50" charset="0"/>
                </a:rPr>
                <a:t> A NEW PICTURE</a:t>
              </a:r>
              <a:endParaRPr sz="1200" b="0" dirty="0">
                <a:solidFill>
                  <a:schemeClr val="bg2"/>
                </a:solidFill>
                <a:latin typeface="Gotham Medium" panose="02000604030000020004" pitchFamily="50" charset="0"/>
              </a:endParaRPr>
            </a:p>
          </p:txBody>
        </p:sp>
        <p:sp>
          <p:nvSpPr>
            <p:cNvPr id="36" name="TextBox 35"/>
            <p:cNvSpPr txBox="1"/>
            <p:nvPr userDrawn="1"/>
          </p:nvSpPr>
          <p:spPr>
            <a:xfrm>
              <a:off x="12257109" y="1720805"/>
              <a:ext cx="1740570" cy="3389990"/>
            </a:xfrm>
            <a:prstGeom prst="rect">
              <a:avLst/>
            </a:prstGeom>
            <a:noFill/>
          </p:spPr>
          <p:txBody>
            <a:bodyPr wrap="square" rtlCol="0" anchor="t" anchorCtr="0">
              <a:noAutofit/>
            </a:bodyPr>
            <a:lstStyle/>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dirty="0">
                  <a:solidFill>
                    <a:schemeClr val="bg2"/>
                  </a:solidFill>
                  <a:latin typeface="Gotham Medium" panose="02000604030000020004" pitchFamily="50" charset="0"/>
                </a:rPr>
                <a:t>Delete</a:t>
              </a:r>
              <a:r>
                <a:rPr sz="1200" b="0" dirty="0">
                  <a:solidFill>
                    <a:schemeClr val="bg2"/>
                  </a:solidFill>
                </a:rPr>
                <a:t> </a:t>
              </a:r>
              <a:r>
                <a:rPr sz="1200" b="0" baseline="0" dirty="0">
                  <a:solidFill>
                    <a:schemeClr val="bg2"/>
                  </a:solidFill>
                </a:rPr>
                <a:t>the current picture, if there is one.</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dirty="0">
                  <a:solidFill>
                    <a:schemeClr val="bg2"/>
                  </a:solidFill>
                </a:rPr>
                <a:t>On the </a:t>
              </a:r>
              <a:r>
                <a:rPr sz="1200" b="0" dirty="0">
                  <a:solidFill>
                    <a:schemeClr val="bg2"/>
                  </a:solidFill>
                  <a:latin typeface="Gotham Medium" panose="02000604030000020004" pitchFamily="50" charset="0"/>
                </a:rPr>
                <a:t>Insert</a:t>
              </a:r>
              <a:r>
                <a:rPr sz="1200" b="0" dirty="0">
                  <a:solidFill>
                    <a:schemeClr val="bg2"/>
                  </a:solidFill>
                </a:rPr>
                <a:t> tab, click</a:t>
              </a:r>
              <a:r>
                <a:rPr sz="1200" b="0" baseline="0" dirty="0">
                  <a:solidFill>
                    <a:schemeClr val="bg2"/>
                  </a:solidFill>
                </a:rPr>
                <a:t> the </a:t>
              </a:r>
              <a:r>
                <a:rPr sz="1200" b="0" baseline="0" dirty="0">
                  <a:solidFill>
                    <a:schemeClr val="bg2"/>
                  </a:solidFill>
                  <a:latin typeface="Gotham Medium" panose="02000604030000020004" pitchFamily="50" charset="0"/>
                </a:rPr>
                <a:t>Pictures</a:t>
              </a:r>
              <a:r>
                <a:rPr sz="1200" b="0" baseline="0" dirty="0">
                  <a:solidFill>
                    <a:schemeClr val="bg2"/>
                  </a:solidFill>
                </a:rPr>
                <a:t> button.</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Navigate to the image you want to use and select </a:t>
              </a:r>
              <a:r>
                <a:rPr sz="1200" b="0" baseline="0" dirty="0">
                  <a:solidFill>
                    <a:schemeClr val="bg2"/>
                  </a:solidFill>
                  <a:latin typeface="Gotham Medium" panose="02000604030000020004" pitchFamily="50" charset="0"/>
                </a:rPr>
                <a:t>Insert</a:t>
              </a:r>
              <a:r>
                <a:rPr sz="1200" b="0" baseline="0" dirty="0">
                  <a:solidFill>
                    <a:schemeClr val="bg2"/>
                  </a:solidFill>
                </a:rPr>
                <a:t>.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Resize the picture to fit the slide, as needed. Hold the </a:t>
              </a:r>
              <a:r>
                <a:rPr sz="1200" b="0" baseline="0" dirty="0">
                  <a:solidFill>
                    <a:schemeClr val="bg2"/>
                  </a:solidFill>
                  <a:latin typeface="Gotham Medium" panose="02000604030000020004" pitchFamily="50" charset="0"/>
                </a:rPr>
                <a:t>Shift</a:t>
              </a:r>
              <a:r>
                <a:rPr sz="1200" b="0" baseline="0" dirty="0">
                  <a:solidFill>
                    <a:schemeClr val="bg2"/>
                  </a:solidFill>
                </a:rPr>
                <a:t> </a:t>
              </a:r>
              <a:r>
                <a:rPr sz="1200" b="0" baseline="0" dirty="0">
                  <a:solidFill>
                    <a:schemeClr val="bg2"/>
                  </a:solidFill>
                  <a:latin typeface="Gotham Medium" panose="02000604030000020004" pitchFamily="50" charset="0"/>
                </a:rPr>
                <a:t>key</a:t>
              </a:r>
              <a:r>
                <a:rPr sz="1200" b="0" baseline="0" dirty="0">
                  <a:solidFill>
                    <a:schemeClr val="bg2"/>
                  </a:solidFill>
                </a:rPr>
                <a:t> and click and drag a corner.</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On the </a:t>
              </a:r>
              <a:r>
                <a:rPr sz="1200" b="0" baseline="0" dirty="0">
                  <a:solidFill>
                    <a:schemeClr val="bg2"/>
                  </a:solidFill>
                  <a:latin typeface="Gotham Medium" panose="02000604030000020004" pitchFamily="50" charset="0"/>
                </a:rPr>
                <a:t>Home</a:t>
              </a:r>
              <a:r>
                <a:rPr sz="1200" b="0" baseline="0" dirty="0">
                  <a:solidFill>
                    <a:schemeClr val="bg2"/>
                  </a:solidFill>
                </a:rPr>
                <a:t> tab, click the </a:t>
              </a:r>
              <a:r>
                <a:rPr sz="1200" b="0" baseline="0" dirty="0">
                  <a:solidFill>
                    <a:schemeClr val="bg2"/>
                  </a:solidFill>
                  <a:latin typeface="Gotham Medium" panose="02000604030000020004" pitchFamily="50" charset="0"/>
                </a:rPr>
                <a:t>Arrange</a:t>
              </a:r>
              <a:r>
                <a:rPr sz="1200" b="0" baseline="0" dirty="0">
                  <a:solidFill>
                    <a:schemeClr val="bg2"/>
                  </a:solidFill>
                </a:rPr>
                <a:t> button, then </a:t>
              </a:r>
              <a:r>
                <a:rPr sz="1200" b="0" baseline="0" dirty="0">
                  <a:solidFill>
                    <a:schemeClr val="bg2"/>
                  </a:solidFill>
                  <a:latin typeface="Gotham Medium" panose="02000604030000020004" pitchFamily="50" charset="0"/>
                </a:rPr>
                <a:t>Send to Back</a:t>
              </a:r>
              <a:r>
                <a:rPr sz="1200" b="0" baseline="0" dirty="0">
                  <a:solidFill>
                    <a:schemeClr val="bg2"/>
                  </a:solidFill>
                </a:rPr>
                <a:t> so the photo is behind the </a:t>
              </a:r>
              <a:r>
                <a:rPr lang="en-US" sz="1200" b="0" baseline="0" dirty="0">
                  <a:solidFill>
                    <a:schemeClr val="bg2"/>
                  </a:solidFill>
                </a:rPr>
                <a:t>logos, </a:t>
              </a:r>
              <a:r>
                <a:rPr sz="1200" b="0" baseline="0" dirty="0">
                  <a:solidFill>
                    <a:schemeClr val="bg2"/>
                  </a:solidFill>
                </a:rPr>
                <a:t>text</a:t>
              </a:r>
              <a:r>
                <a:rPr lang="en-US" sz="1200" b="0" baseline="0" dirty="0">
                  <a:solidFill>
                    <a:schemeClr val="bg2"/>
                  </a:solidFill>
                </a:rPr>
                <a:t>,</a:t>
              </a:r>
              <a:r>
                <a:rPr sz="1200" b="0" baseline="0" dirty="0">
                  <a:solidFill>
                    <a:schemeClr val="bg2"/>
                  </a:solidFill>
                </a:rPr>
                <a:t> and the transparent overlay.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Click the </a:t>
              </a:r>
              <a:r>
                <a:rPr sz="1200" b="0" baseline="0" dirty="0">
                  <a:solidFill>
                    <a:schemeClr val="bg2"/>
                  </a:solidFill>
                  <a:latin typeface="Gotham Medium" panose="02000604030000020004" pitchFamily="50" charset="0"/>
                </a:rPr>
                <a:t>Reset</a:t>
              </a:r>
              <a:r>
                <a:rPr sz="1200" b="0" baseline="0" dirty="0">
                  <a:solidFill>
                    <a:schemeClr val="bg2"/>
                  </a:solidFill>
                </a:rPr>
                <a:t> button to reapply the Layout</a:t>
              </a:r>
            </a:p>
          </p:txBody>
        </p:sp>
      </p:grpSp>
      <p:sp>
        <p:nvSpPr>
          <p:cNvPr id="37" name="Picture Placeholder 39"/>
          <p:cNvSpPr>
            <a:spLocks noGrp="1"/>
          </p:cNvSpPr>
          <p:nvPr>
            <p:ph type="pic" sz="quarter" idx="10"/>
          </p:nvPr>
        </p:nvSpPr>
        <p:spPr>
          <a:xfrm>
            <a:off x="0" y="0"/>
            <a:ext cx="12192000" cy="6858000"/>
          </a:xfrm>
        </p:spPr>
        <p:txBody>
          <a:bodyPr bIns="1097280" anchor="ctr"/>
          <a:lstStyle>
            <a:lvl1pPr marL="0" indent="0" algn="ctr">
              <a:buNone/>
              <a:defRPr sz="2400">
                <a:solidFill>
                  <a:schemeClr val="bg1"/>
                </a:solidFill>
              </a:defRPr>
            </a:lvl1pPr>
          </a:lstStyle>
          <a:p>
            <a:endParaRPr lang="en-US" dirty="0"/>
          </a:p>
        </p:txBody>
      </p:sp>
    </p:spTree>
    <p:extLst>
      <p:ext uri="{BB962C8B-B14F-4D97-AF65-F5344CB8AC3E}">
        <p14:creationId xmlns:p14="http://schemas.microsoft.com/office/powerpoint/2010/main" val="15097263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BlueOrange_Title slide">
    <p:bg>
      <p:bgPr>
        <a:gradFill>
          <a:gsLst>
            <a:gs pos="50000">
              <a:srgbClr val="7C8162"/>
            </a:gs>
            <a:gs pos="0">
              <a:schemeClr val="bg2"/>
            </a:gs>
            <a:gs pos="100000">
              <a:schemeClr val="accent3"/>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3082752"/>
            <a:ext cx="9144000" cy="1384995"/>
          </a:xfrm>
        </p:spPr>
        <p:txBody>
          <a:bodyPr anchor="ctr"/>
          <a:lstStyle>
            <a:lvl1pPr algn="ctr">
              <a:lnSpc>
                <a:spcPct val="90000"/>
              </a:lnSpc>
              <a:defRPr sz="5000">
                <a:solidFill>
                  <a:schemeClr val="bg1"/>
                </a:solidFill>
              </a:defRPr>
            </a:lvl1pPr>
          </a:lstStyle>
          <a:p>
            <a:r>
              <a:rPr lang="en-US" dirty="0"/>
              <a:t>Title of </a:t>
            </a:r>
            <a:br>
              <a:rPr lang="en-US" dirty="0"/>
            </a:br>
            <a:r>
              <a:rPr lang="en-US" dirty="0"/>
              <a:t>presentation</a:t>
            </a:r>
          </a:p>
        </p:txBody>
      </p:sp>
      <p:sp>
        <p:nvSpPr>
          <p:cNvPr id="3" name="Subtitle 2"/>
          <p:cNvSpPr>
            <a:spLocks noGrp="1"/>
          </p:cNvSpPr>
          <p:nvPr>
            <p:ph type="subTitle" idx="1" hasCustomPrompt="1"/>
          </p:nvPr>
        </p:nvSpPr>
        <p:spPr>
          <a:xfrm>
            <a:off x="1524000" y="6159483"/>
            <a:ext cx="9144000" cy="221599"/>
          </a:xfrm>
        </p:spPr>
        <p:txBody>
          <a:bodyPr>
            <a:spAutoFit/>
          </a:bodyPr>
          <a:lstStyle>
            <a:lvl1pPr marL="0" indent="0" algn="ctr">
              <a:buNone/>
              <a:defRPr sz="1200" cap="all" spc="300"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 Confidential</a:t>
            </a:r>
          </a:p>
        </p:txBody>
      </p:sp>
      <p:grpSp>
        <p:nvGrpSpPr>
          <p:cNvPr id="34" name="Group 33"/>
          <p:cNvGrpSpPr/>
          <p:nvPr userDrawn="1"/>
        </p:nvGrpSpPr>
        <p:grpSpPr>
          <a:xfrm>
            <a:off x="12257109" y="1062946"/>
            <a:ext cx="2010434" cy="4732109"/>
            <a:chOff x="12257109" y="1105729"/>
            <a:chExt cx="1740570" cy="4005066"/>
          </a:xfrm>
        </p:grpSpPr>
        <p:sp>
          <p:nvSpPr>
            <p:cNvPr id="35" name="TextBox 34"/>
            <p:cNvSpPr txBox="1"/>
            <p:nvPr userDrawn="1"/>
          </p:nvSpPr>
          <p:spPr>
            <a:xfrm>
              <a:off x="12257110" y="1105729"/>
              <a:ext cx="1740569" cy="547028"/>
            </a:xfrm>
            <a:prstGeom prst="rect">
              <a:avLst/>
            </a:prstGeom>
            <a:noFill/>
          </p:spPr>
          <p:txBody>
            <a:bodyPr wrap="square" rtlCol="0" anchor="ctr">
              <a:spAutoFit/>
            </a:bodyPr>
            <a:lstStyle/>
            <a:p>
              <a:pPr marL="0" marR="0" indent="0" algn="l"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0" dirty="0">
                  <a:solidFill>
                    <a:schemeClr val="bg2"/>
                  </a:solidFill>
                  <a:latin typeface="Gotham Medium" panose="02000604030000020004" pitchFamily="50" charset="0"/>
                </a:rPr>
                <a:t>TO CUSTOMIZE WITH</a:t>
              </a:r>
              <a:r>
                <a:rPr sz="1200" b="0" baseline="0" dirty="0">
                  <a:solidFill>
                    <a:schemeClr val="bg2"/>
                  </a:solidFill>
                  <a:latin typeface="Gotham Medium" panose="02000604030000020004" pitchFamily="50" charset="0"/>
                </a:rPr>
                <a:t> A NEW PICTURE</a:t>
              </a:r>
              <a:endParaRPr sz="1200" b="0" dirty="0">
                <a:solidFill>
                  <a:schemeClr val="bg2"/>
                </a:solidFill>
                <a:latin typeface="Gotham Medium" panose="02000604030000020004" pitchFamily="50" charset="0"/>
              </a:endParaRPr>
            </a:p>
          </p:txBody>
        </p:sp>
        <p:sp>
          <p:nvSpPr>
            <p:cNvPr id="36" name="TextBox 35"/>
            <p:cNvSpPr txBox="1"/>
            <p:nvPr userDrawn="1"/>
          </p:nvSpPr>
          <p:spPr>
            <a:xfrm>
              <a:off x="12257109" y="1720805"/>
              <a:ext cx="1740570" cy="3389990"/>
            </a:xfrm>
            <a:prstGeom prst="rect">
              <a:avLst/>
            </a:prstGeom>
            <a:noFill/>
          </p:spPr>
          <p:txBody>
            <a:bodyPr wrap="square" rtlCol="0" anchor="t" anchorCtr="0">
              <a:noAutofit/>
            </a:bodyPr>
            <a:lstStyle/>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dirty="0">
                  <a:solidFill>
                    <a:schemeClr val="bg2"/>
                  </a:solidFill>
                  <a:latin typeface="Gotham Medium" panose="02000604030000020004" pitchFamily="50" charset="0"/>
                </a:rPr>
                <a:t>Delete</a:t>
              </a:r>
              <a:r>
                <a:rPr sz="1200" b="0" dirty="0">
                  <a:solidFill>
                    <a:schemeClr val="bg2"/>
                  </a:solidFill>
                </a:rPr>
                <a:t> </a:t>
              </a:r>
              <a:r>
                <a:rPr sz="1200" b="0" baseline="0" dirty="0">
                  <a:solidFill>
                    <a:schemeClr val="bg2"/>
                  </a:solidFill>
                </a:rPr>
                <a:t>the current picture, if there is one.</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dirty="0">
                  <a:solidFill>
                    <a:schemeClr val="bg2"/>
                  </a:solidFill>
                </a:rPr>
                <a:t>On the </a:t>
              </a:r>
              <a:r>
                <a:rPr sz="1200" b="0" dirty="0">
                  <a:solidFill>
                    <a:schemeClr val="bg2"/>
                  </a:solidFill>
                  <a:latin typeface="Gotham Medium" panose="02000604030000020004" pitchFamily="50" charset="0"/>
                </a:rPr>
                <a:t>Insert</a:t>
              </a:r>
              <a:r>
                <a:rPr sz="1200" b="0" dirty="0">
                  <a:solidFill>
                    <a:schemeClr val="bg2"/>
                  </a:solidFill>
                </a:rPr>
                <a:t> tab, click</a:t>
              </a:r>
              <a:r>
                <a:rPr sz="1200" b="0" baseline="0" dirty="0">
                  <a:solidFill>
                    <a:schemeClr val="bg2"/>
                  </a:solidFill>
                </a:rPr>
                <a:t> the </a:t>
              </a:r>
              <a:r>
                <a:rPr sz="1200" b="0" baseline="0" dirty="0">
                  <a:solidFill>
                    <a:schemeClr val="bg2"/>
                  </a:solidFill>
                  <a:latin typeface="Gotham Medium" panose="02000604030000020004" pitchFamily="50" charset="0"/>
                </a:rPr>
                <a:t>Pictures</a:t>
              </a:r>
              <a:r>
                <a:rPr sz="1200" b="0" baseline="0" dirty="0">
                  <a:solidFill>
                    <a:schemeClr val="bg2"/>
                  </a:solidFill>
                </a:rPr>
                <a:t> button.</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Navigate to the image you want to use and select </a:t>
              </a:r>
              <a:r>
                <a:rPr sz="1200" b="0" baseline="0" dirty="0">
                  <a:solidFill>
                    <a:schemeClr val="bg2"/>
                  </a:solidFill>
                  <a:latin typeface="Gotham Medium" panose="02000604030000020004" pitchFamily="50" charset="0"/>
                </a:rPr>
                <a:t>Insert</a:t>
              </a:r>
              <a:r>
                <a:rPr sz="1200" b="0" baseline="0" dirty="0">
                  <a:solidFill>
                    <a:schemeClr val="bg2"/>
                  </a:solidFill>
                </a:rPr>
                <a:t>.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Resize the picture to fit the slide, as needed. Hold the </a:t>
              </a:r>
              <a:r>
                <a:rPr sz="1200" b="0" baseline="0" dirty="0">
                  <a:solidFill>
                    <a:schemeClr val="bg2"/>
                  </a:solidFill>
                  <a:latin typeface="Gotham Medium" panose="02000604030000020004" pitchFamily="50" charset="0"/>
                </a:rPr>
                <a:t>Shift</a:t>
              </a:r>
              <a:r>
                <a:rPr sz="1200" b="0" baseline="0" dirty="0">
                  <a:solidFill>
                    <a:schemeClr val="bg2"/>
                  </a:solidFill>
                </a:rPr>
                <a:t> </a:t>
              </a:r>
              <a:r>
                <a:rPr sz="1200" b="0" baseline="0" dirty="0">
                  <a:solidFill>
                    <a:schemeClr val="bg2"/>
                  </a:solidFill>
                  <a:latin typeface="Gotham Medium" panose="02000604030000020004" pitchFamily="50" charset="0"/>
                </a:rPr>
                <a:t>key</a:t>
              </a:r>
              <a:r>
                <a:rPr sz="1200" b="0" baseline="0" dirty="0">
                  <a:solidFill>
                    <a:schemeClr val="bg2"/>
                  </a:solidFill>
                </a:rPr>
                <a:t> and click and drag a corner.</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On the </a:t>
              </a:r>
              <a:r>
                <a:rPr sz="1200" b="0" baseline="0" dirty="0">
                  <a:solidFill>
                    <a:schemeClr val="bg2"/>
                  </a:solidFill>
                  <a:latin typeface="Gotham Medium" panose="02000604030000020004" pitchFamily="50" charset="0"/>
                </a:rPr>
                <a:t>Home</a:t>
              </a:r>
              <a:r>
                <a:rPr sz="1200" b="0" baseline="0" dirty="0">
                  <a:solidFill>
                    <a:schemeClr val="bg2"/>
                  </a:solidFill>
                </a:rPr>
                <a:t> tab, click the </a:t>
              </a:r>
              <a:r>
                <a:rPr sz="1200" b="0" baseline="0" dirty="0">
                  <a:solidFill>
                    <a:schemeClr val="bg2"/>
                  </a:solidFill>
                  <a:latin typeface="Gotham Medium" panose="02000604030000020004" pitchFamily="50" charset="0"/>
                </a:rPr>
                <a:t>Arrange</a:t>
              </a:r>
              <a:r>
                <a:rPr sz="1200" b="0" baseline="0" dirty="0">
                  <a:solidFill>
                    <a:schemeClr val="bg2"/>
                  </a:solidFill>
                </a:rPr>
                <a:t> button, then </a:t>
              </a:r>
              <a:r>
                <a:rPr sz="1200" b="0" baseline="0" dirty="0">
                  <a:solidFill>
                    <a:schemeClr val="bg2"/>
                  </a:solidFill>
                  <a:latin typeface="Gotham Medium" panose="02000604030000020004" pitchFamily="50" charset="0"/>
                </a:rPr>
                <a:t>Send to Back</a:t>
              </a:r>
              <a:r>
                <a:rPr sz="1200" b="0" baseline="0" dirty="0">
                  <a:solidFill>
                    <a:schemeClr val="bg2"/>
                  </a:solidFill>
                </a:rPr>
                <a:t> so the photo is behind the </a:t>
              </a:r>
              <a:r>
                <a:rPr lang="en-US" sz="1200" b="0" baseline="0" dirty="0">
                  <a:solidFill>
                    <a:schemeClr val="bg2"/>
                  </a:solidFill>
                </a:rPr>
                <a:t>logos, </a:t>
              </a:r>
              <a:r>
                <a:rPr sz="1200" b="0" baseline="0" dirty="0">
                  <a:solidFill>
                    <a:schemeClr val="bg2"/>
                  </a:solidFill>
                </a:rPr>
                <a:t>text</a:t>
              </a:r>
              <a:r>
                <a:rPr lang="en-US" sz="1200" b="0" baseline="0" dirty="0">
                  <a:solidFill>
                    <a:schemeClr val="bg2"/>
                  </a:solidFill>
                </a:rPr>
                <a:t>,</a:t>
              </a:r>
              <a:r>
                <a:rPr sz="1200" b="0" baseline="0" dirty="0">
                  <a:solidFill>
                    <a:schemeClr val="bg2"/>
                  </a:solidFill>
                </a:rPr>
                <a:t> and the transparent overlay.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Click the </a:t>
              </a:r>
              <a:r>
                <a:rPr sz="1200" b="0" baseline="0" dirty="0">
                  <a:solidFill>
                    <a:schemeClr val="bg2"/>
                  </a:solidFill>
                  <a:latin typeface="Gotham Medium" panose="02000604030000020004" pitchFamily="50" charset="0"/>
                </a:rPr>
                <a:t>Reset</a:t>
              </a:r>
              <a:r>
                <a:rPr sz="1200" b="0" baseline="0" dirty="0">
                  <a:solidFill>
                    <a:schemeClr val="bg2"/>
                  </a:solidFill>
                </a:rPr>
                <a:t> button to reapply the Layout</a:t>
              </a:r>
            </a:p>
          </p:txBody>
        </p:sp>
      </p:grpSp>
      <p:sp>
        <p:nvSpPr>
          <p:cNvPr id="37" name="Picture Placeholder 39"/>
          <p:cNvSpPr>
            <a:spLocks noGrp="1"/>
          </p:cNvSpPr>
          <p:nvPr>
            <p:ph type="pic" sz="quarter" idx="10"/>
          </p:nvPr>
        </p:nvSpPr>
        <p:spPr>
          <a:xfrm>
            <a:off x="0" y="0"/>
            <a:ext cx="12192000" cy="6858000"/>
          </a:xfrm>
        </p:spPr>
        <p:txBody>
          <a:bodyPr bIns="1097280" anchor="ctr"/>
          <a:lstStyle>
            <a:lvl1pPr marL="0" indent="0" algn="ctr">
              <a:buNone/>
              <a:defRPr sz="2400">
                <a:solidFill>
                  <a:schemeClr val="bg1"/>
                </a:solidFill>
              </a:defRPr>
            </a:lvl1pPr>
          </a:lstStyle>
          <a:p>
            <a:endParaRPr lang="en-US" dirty="0"/>
          </a:p>
        </p:txBody>
      </p:sp>
    </p:spTree>
    <p:extLst>
      <p:ext uri="{BB962C8B-B14F-4D97-AF65-F5344CB8AC3E}">
        <p14:creationId xmlns:p14="http://schemas.microsoft.com/office/powerpoint/2010/main" val="30035977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ueGreen_Divider slide">
    <p:bg>
      <p:bgPr>
        <a:gradFill>
          <a:gsLst>
            <a:gs pos="50000">
              <a:schemeClr val="accent5"/>
            </a:gs>
            <a:gs pos="0">
              <a:schemeClr val="bg2"/>
            </a:gs>
            <a:gs pos="100000">
              <a:srgbClr val="B0D235"/>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587752"/>
            <a:ext cx="10972800" cy="769441"/>
          </a:xfrm>
        </p:spPr>
        <p:txBody>
          <a:bodyPr anchor="b"/>
          <a:lstStyle>
            <a:lvl1pPr>
              <a:defRPr sz="5000">
                <a:solidFill>
                  <a:schemeClr val="bg1"/>
                </a:solidFill>
              </a:defRPr>
            </a:lvl1pPr>
          </a:lstStyle>
          <a:p>
            <a:r>
              <a:rPr lang="en-US" dirty="0"/>
              <a:t>Divider slide</a:t>
            </a:r>
          </a:p>
        </p:txBody>
      </p:sp>
      <p:sp>
        <p:nvSpPr>
          <p:cNvPr id="3" name="Text Placeholder 2"/>
          <p:cNvSpPr>
            <a:spLocks noGrp="1"/>
          </p:cNvSpPr>
          <p:nvPr>
            <p:ph type="body" idx="1"/>
          </p:nvPr>
        </p:nvSpPr>
        <p:spPr>
          <a:xfrm>
            <a:off x="609600" y="3639312"/>
            <a:ext cx="10972800" cy="332399"/>
          </a:xfrm>
        </p:spPr>
        <p:txBody>
          <a:bodyPr>
            <a:spAutoFit/>
          </a:bodyPr>
          <a:lstStyle>
            <a:lvl1pPr marL="0" indent="0">
              <a:buNone/>
              <a:defRPr sz="1800">
                <a:solidFill>
                  <a:schemeClr val="bg1"/>
                </a:solidFill>
                <a:latin typeface="Gotham Rounded Book"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p:cNvSpPr>
            <a:spLocks noGrp="1"/>
          </p:cNvSpPr>
          <p:nvPr>
            <p:ph type="ftr" sz="quarter" idx="11"/>
          </p:nvPr>
        </p:nvSpPr>
        <p:spPr>
          <a:xfrm>
            <a:off x="609600" y="6339245"/>
            <a:ext cx="3632405" cy="123111"/>
          </a:xfrm>
        </p:spPr>
        <p:txBody>
          <a:bodyPr/>
          <a:lstStyle>
            <a:lvl1pPr>
              <a:defRPr>
                <a:solidFill>
                  <a:schemeClr val="bg1"/>
                </a:solidFill>
              </a:defRPr>
            </a:lvl1pPr>
          </a:lstStyle>
          <a:p>
            <a:r>
              <a:rPr lang="en-US"/>
              <a:t>Title of Presentation | Confidential</a:t>
            </a:r>
          </a:p>
        </p:txBody>
      </p:sp>
      <p:grpSp>
        <p:nvGrpSpPr>
          <p:cNvPr id="11" name="Group 10"/>
          <p:cNvGrpSpPr/>
          <p:nvPr userDrawn="1"/>
        </p:nvGrpSpPr>
        <p:grpSpPr>
          <a:xfrm>
            <a:off x="12257109" y="1062946"/>
            <a:ext cx="2010434" cy="4732109"/>
            <a:chOff x="12257109" y="1105729"/>
            <a:chExt cx="1740570" cy="4005066"/>
          </a:xfrm>
        </p:grpSpPr>
        <p:sp>
          <p:nvSpPr>
            <p:cNvPr id="12" name="TextBox 11"/>
            <p:cNvSpPr txBox="1"/>
            <p:nvPr userDrawn="1"/>
          </p:nvSpPr>
          <p:spPr>
            <a:xfrm>
              <a:off x="12257110" y="1105729"/>
              <a:ext cx="1740569" cy="547028"/>
            </a:xfrm>
            <a:prstGeom prst="rect">
              <a:avLst/>
            </a:prstGeom>
            <a:noFill/>
          </p:spPr>
          <p:txBody>
            <a:bodyPr wrap="square" rtlCol="0" anchor="ctr">
              <a:spAutoFit/>
            </a:bodyPr>
            <a:lstStyle/>
            <a:p>
              <a:pPr marL="0" marR="0" indent="0" algn="l"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0" dirty="0">
                  <a:solidFill>
                    <a:schemeClr val="bg2"/>
                  </a:solidFill>
                  <a:latin typeface="Gotham Medium" panose="02000604030000020004" pitchFamily="50" charset="0"/>
                </a:rPr>
                <a:t>TO CUSTOMIZE WITH</a:t>
              </a:r>
              <a:r>
                <a:rPr sz="1200" b="0" baseline="0" dirty="0">
                  <a:solidFill>
                    <a:schemeClr val="bg2"/>
                  </a:solidFill>
                  <a:latin typeface="Gotham Medium" panose="02000604030000020004" pitchFamily="50" charset="0"/>
                </a:rPr>
                <a:t> A NEW PICTURE</a:t>
              </a:r>
              <a:endParaRPr sz="1200" b="0" dirty="0">
                <a:solidFill>
                  <a:schemeClr val="bg2"/>
                </a:solidFill>
                <a:latin typeface="Gotham Medium" panose="02000604030000020004" pitchFamily="50" charset="0"/>
              </a:endParaRPr>
            </a:p>
          </p:txBody>
        </p:sp>
        <p:sp>
          <p:nvSpPr>
            <p:cNvPr id="13" name="TextBox 12"/>
            <p:cNvSpPr txBox="1"/>
            <p:nvPr userDrawn="1"/>
          </p:nvSpPr>
          <p:spPr>
            <a:xfrm>
              <a:off x="12257109" y="1720805"/>
              <a:ext cx="1740570" cy="3389990"/>
            </a:xfrm>
            <a:prstGeom prst="rect">
              <a:avLst/>
            </a:prstGeom>
            <a:noFill/>
          </p:spPr>
          <p:txBody>
            <a:bodyPr wrap="square" rtlCol="0" anchor="t" anchorCtr="0">
              <a:noAutofit/>
            </a:bodyPr>
            <a:lstStyle/>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dirty="0">
                  <a:solidFill>
                    <a:schemeClr val="bg2"/>
                  </a:solidFill>
                  <a:latin typeface="Gotham Medium" panose="02000604030000020004" pitchFamily="50" charset="0"/>
                </a:rPr>
                <a:t>Delete</a:t>
              </a:r>
              <a:r>
                <a:rPr sz="1200" b="0" dirty="0">
                  <a:solidFill>
                    <a:schemeClr val="bg2"/>
                  </a:solidFill>
                </a:rPr>
                <a:t> </a:t>
              </a:r>
              <a:r>
                <a:rPr sz="1200" b="0" baseline="0" dirty="0">
                  <a:solidFill>
                    <a:schemeClr val="bg2"/>
                  </a:solidFill>
                </a:rPr>
                <a:t>the current picture, if there is one.</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dirty="0">
                  <a:solidFill>
                    <a:schemeClr val="bg2"/>
                  </a:solidFill>
                </a:rPr>
                <a:t>On the </a:t>
              </a:r>
              <a:r>
                <a:rPr sz="1200" b="0" dirty="0">
                  <a:solidFill>
                    <a:schemeClr val="bg2"/>
                  </a:solidFill>
                  <a:latin typeface="Gotham Medium" panose="02000604030000020004" pitchFamily="50" charset="0"/>
                </a:rPr>
                <a:t>Insert</a:t>
              </a:r>
              <a:r>
                <a:rPr sz="1200" b="0" dirty="0">
                  <a:solidFill>
                    <a:schemeClr val="bg2"/>
                  </a:solidFill>
                </a:rPr>
                <a:t> tab, click</a:t>
              </a:r>
              <a:r>
                <a:rPr sz="1200" b="0" baseline="0" dirty="0">
                  <a:solidFill>
                    <a:schemeClr val="bg2"/>
                  </a:solidFill>
                </a:rPr>
                <a:t> the </a:t>
              </a:r>
              <a:r>
                <a:rPr sz="1200" b="0" baseline="0" dirty="0">
                  <a:solidFill>
                    <a:schemeClr val="bg2"/>
                  </a:solidFill>
                  <a:latin typeface="Gotham Medium" panose="02000604030000020004" pitchFamily="50" charset="0"/>
                </a:rPr>
                <a:t>Pictures</a:t>
              </a:r>
              <a:r>
                <a:rPr sz="1200" b="0" baseline="0" dirty="0">
                  <a:solidFill>
                    <a:schemeClr val="bg2"/>
                  </a:solidFill>
                </a:rPr>
                <a:t> button.</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Navigate to the image you want to use and select </a:t>
              </a:r>
              <a:r>
                <a:rPr sz="1200" b="0" baseline="0" dirty="0">
                  <a:solidFill>
                    <a:schemeClr val="bg2"/>
                  </a:solidFill>
                  <a:latin typeface="Gotham Medium" panose="02000604030000020004" pitchFamily="50" charset="0"/>
                </a:rPr>
                <a:t>Insert</a:t>
              </a:r>
              <a:r>
                <a:rPr sz="1200" b="0" baseline="0" dirty="0">
                  <a:solidFill>
                    <a:schemeClr val="bg2"/>
                  </a:solidFill>
                </a:rPr>
                <a:t>.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Resize the picture to fit the slide, as needed. Hold the </a:t>
              </a:r>
              <a:r>
                <a:rPr sz="1200" b="0" baseline="0" dirty="0">
                  <a:solidFill>
                    <a:schemeClr val="bg2"/>
                  </a:solidFill>
                  <a:latin typeface="Gotham Medium" panose="02000604030000020004" pitchFamily="50" charset="0"/>
                </a:rPr>
                <a:t>Shift</a:t>
              </a:r>
              <a:r>
                <a:rPr sz="1200" b="0" baseline="0" dirty="0">
                  <a:solidFill>
                    <a:schemeClr val="bg2"/>
                  </a:solidFill>
                </a:rPr>
                <a:t> </a:t>
              </a:r>
              <a:r>
                <a:rPr sz="1200" b="0" baseline="0" dirty="0">
                  <a:solidFill>
                    <a:schemeClr val="bg2"/>
                  </a:solidFill>
                  <a:latin typeface="Gotham Medium" panose="02000604030000020004" pitchFamily="50" charset="0"/>
                </a:rPr>
                <a:t>key</a:t>
              </a:r>
              <a:r>
                <a:rPr sz="1200" b="0" baseline="0" dirty="0">
                  <a:solidFill>
                    <a:schemeClr val="bg2"/>
                  </a:solidFill>
                </a:rPr>
                <a:t> and click and drag a corner.</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On the </a:t>
              </a:r>
              <a:r>
                <a:rPr sz="1200" b="0" baseline="0" dirty="0">
                  <a:solidFill>
                    <a:schemeClr val="bg2"/>
                  </a:solidFill>
                  <a:latin typeface="Gotham Medium" panose="02000604030000020004" pitchFamily="50" charset="0"/>
                </a:rPr>
                <a:t>Home</a:t>
              </a:r>
              <a:r>
                <a:rPr sz="1200" b="0" baseline="0" dirty="0">
                  <a:solidFill>
                    <a:schemeClr val="bg2"/>
                  </a:solidFill>
                </a:rPr>
                <a:t> tab, click the </a:t>
              </a:r>
              <a:r>
                <a:rPr sz="1200" b="0" baseline="0" dirty="0">
                  <a:solidFill>
                    <a:schemeClr val="bg2"/>
                  </a:solidFill>
                  <a:latin typeface="Gotham Medium" panose="02000604030000020004" pitchFamily="50" charset="0"/>
                </a:rPr>
                <a:t>Arrange</a:t>
              </a:r>
              <a:r>
                <a:rPr sz="1200" b="0" baseline="0" dirty="0">
                  <a:solidFill>
                    <a:schemeClr val="bg2"/>
                  </a:solidFill>
                </a:rPr>
                <a:t> button, then </a:t>
              </a:r>
              <a:r>
                <a:rPr sz="1200" b="0" baseline="0" dirty="0">
                  <a:solidFill>
                    <a:schemeClr val="bg2"/>
                  </a:solidFill>
                  <a:latin typeface="Gotham Medium" panose="02000604030000020004" pitchFamily="50" charset="0"/>
                </a:rPr>
                <a:t>Send to Back</a:t>
              </a:r>
              <a:r>
                <a:rPr sz="1200" b="0" baseline="0" dirty="0">
                  <a:solidFill>
                    <a:schemeClr val="bg2"/>
                  </a:solidFill>
                </a:rPr>
                <a:t> so the photo is behind the </a:t>
              </a:r>
              <a:r>
                <a:rPr lang="en-US" sz="1200" b="0" baseline="0" dirty="0">
                  <a:solidFill>
                    <a:schemeClr val="bg2"/>
                  </a:solidFill>
                </a:rPr>
                <a:t>logos, </a:t>
              </a:r>
              <a:r>
                <a:rPr sz="1200" b="0" baseline="0" dirty="0">
                  <a:solidFill>
                    <a:schemeClr val="bg2"/>
                  </a:solidFill>
                </a:rPr>
                <a:t>text</a:t>
              </a:r>
              <a:r>
                <a:rPr lang="en-US" sz="1200" b="0" baseline="0" dirty="0">
                  <a:solidFill>
                    <a:schemeClr val="bg2"/>
                  </a:solidFill>
                </a:rPr>
                <a:t>,</a:t>
              </a:r>
              <a:r>
                <a:rPr sz="1200" b="0" baseline="0" dirty="0">
                  <a:solidFill>
                    <a:schemeClr val="bg2"/>
                  </a:solidFill>
                </a:rPr>
                <a:t> and the transparent overlay.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Click the </a:t>
              </a:r>
              <a:r>
                <a:rPr sz="1200" b="0" baseline="0" dirty="0">
                  <a:solidFill>
                    <a:schemeClr val="bg2"/>
                  </a:solidFill>
                  <a:latin typeface="Gotham Medium" panose="02000604030000020004" pitchFamily="50" charset="0"/>
                </a:rPr>
                <a:t>Reset</a:t>
              </a:r>
              <a:r>
                <a:rPr sz="1200" b="0" baseline="0" dirty="0">
                  <a:solidFill>
                    <a:schemeClr val="bg2"/>
                  </a:solidFill>
                </a:rPr>
                <a:t> button to reapply the Layout</a:t>
              </a:r>
            </a:p>
          </p:txBody>
        </p:sp>
      </p:grpSp>
      <p:sp>
        <p:nvSpPr>
          <p:cNvPr id="14" name="Picture Placeholder 39"/>
          <p:cNvSpPr>
            <a:spLocks noGrp="1"/>
          </p:cNvSpPr>
          <p:nvPr>
            <p:ph type="pic" sz="quarter" idx="10"/>
          </p:nvPr>
        </p:nvSpPr>
        <p:spPr>
          <a:xfrm>
            <a:off x="0" y="0"/>
            <a:ext cx="12192000" cy="6858000"/>
          </a:xfrm>
        </p:spPr>
        <p:txBody>
          <a:bodyPr bIns="1097280" anchor="ctr"/>
          <a:lstStyle>
            <a:lvl1pPr marL="0" indent="0" algn="ctr">
              <a:buNone/>
              <a:defRPr sz="2400">
                <a:solidFill>
                  <a:schemeClr val="bg1"/>
                </a:solidFill>
              </a:defRPr>
            </a:lvl1pPr>
          </a:lstStyle>
          <a:p>
            <a:endParaRPr lang="en-US" dirty="0"/>
          </a:p>
        </p:txBody>
      </p:sp>
    </p:spTree>
    <p:extLst>
      <p:ext uri="{BB962C8B-B14F-4D97-AF65-F5344CB8AC3E}">
        <p14:creationId xmlns:p14="http://schemas.microsoft.com/office/powerpoint/2010/main" val="26089680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lueTeal_Divider slide">
    <p:bg>
      <p:bgPr>
        <a:gradFill>
          <a:gsLst>
            <a:gs pos="50000">
              <a:srgbClr val="0381C2"/>
            </a:gs>
            <a:gs pos="0">
              <a:schemeClr val="bg2"/>
            </a:gs>
            <a:gs pos="100000">
              <a:schemeClr val="accent5"/>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587752"/>
            <a:ext cx="10972800" cy="769441"/>
          </a:xfrm>
        </p:spPr>
        <p:txBody>
          <a:bodyPr anchor="b"/>
          <a:lstStyle>
            <a:lvl1pPr>
              <a:defRPr sz="5000">
                <a:solidFill>
                  <a:schemeClr val="bg1"/>
                </a:solidFill>
              </a:defRPr>
            </a:lvl1pPr>
          </a:lstStyle>
          <a:p>
            <a:r>
              <a:rPr lang="en-US" dirty="0"/>
              <a:t>Divider slide</a:t>
            </a:r>
          </a:p>
        </p:txBody>
      </p:sp>
      <p:sp>
        <p:nvSpPr>
          <p:cNvPr id="3" name="Text Placeholder 2"/>
          <p:cNvSpPr>
            <a:spLocks noGrp="1"/>
          </p:cNvSpPr>
          <p:nvPr>
            <p:ph type="body" idx="1"/>
          </p:nvPr>
        </p:nvSpPr>
        <p:spPr>
          <a:xfrm>
            <a:off x="609600" y="3639312"/>
            <a:ext cx="10972800" cy="332399"/>
          </a:xfrm>
        </p:spPr>
        <p:txBody>
          <a:bodyPr>
            <a:spAutoFit/>
          </a:bodyPr>
          <a:lstStyle>
            <a:lvl1pPr marL="0" indent="0">
              <a:buNone/>
              <a:defRPr sz="1800">
                <a:solidFill>
                  <a:schemeClr val="bg1"/>
                </a:solidFill>
                <a:latin typeface="Gotham Rounded Book"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p:cNvSpPr>
            <a:spLocks noGrp="1"/>
          </p:cNvSpPr>
          <p:nvPr>
            <p:ph type="ftr" sz="quarter" idx="11"/>
          </p:nvPr>
        </p:nvSpPr>
        <p:spPr>
          <a:xfrm>
            <a:off x="609600" y="6339245"/>
            <a:ext cx="3632405" cy="123111"/>
          </a:xfrm>
        </p:spPr>
        <p:txBody>
          <a:bodyPr/>
          <a:lstStyle>
            <a:lvl1pPr>
              <a:defRPr>
                <a:solidFill>
                  <a:schemeClr val="bg1"/>
                </a:solidFill>
              </a:defRPr>
            </a:lvl1pPr>
          </a:lstStyle>
          <a:p>
            <a:r>
              <a:rPr lang="en-US"/>
              <a:t>Title of Presentation | Confidential</a:t>
            </a:r>
          </a:p>
        </p:txBody>
      </p:sp>
      <p:grpSp>
        <p:nvGrpSpPr>
          <p:cNvPr id="11" name="Group 10"/>
          <p:cNvGrpSpPr/>
          <p:nvPr userDrawn="1"/>
        </p:nvGrpSpPr>
        <p:grpSpPr>
          <a:xfrm>
            <a:off x="12257109" y="1062946"/>
            <a:ext cx="2010434" cy="4732109"/>
            <a:chOff x="12257109" y="1105729"/>
            <a:chExt cx="1740570" cy="4005066"/>
          </a:xfrm>
        </p:grpSpPr>
        <p:sp>
          <p:nvSpPr>
            <p:cNvPr id="12" name="TextBox 11"/>
            <p:cNvSpPr txBox="1"/>
            <p:nvPr userDrawn="1"/>
          </p:nvSpPr>
          <p:spPr>
            <a:xfrm>
              <a:off x="12257110" y="1105729"/>
              <a:ext cx="1740569" cy="547028"/>
            </a:xfrm>
            <a:prstGeom prst="rect">
              <a:avLst/>
            </a:prstGeom>
            <a:noFill/>
          </p:spPr>
          <p:txBody>
            <a:bodyPr wrap="square" rtlCol="0" anchor="ctr">
              <a:spAutoFit/>
            </a:bodyPr>
            <a:lstStyle/>
            <a:p>
              <a:pPr marL="0" marR="0" indent="0" algn="l"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0" dirty="0">
                  <a:solidFill>
                    <a:schemeClr val="bg2"/>
                  </a:solidFill>
                  <a:latin typeface="Gotham Medium" panose="02000604030000020004" pitchFamily="50" charset="0"/>
                </a:rPr>
                <a:t>TO CUSTOMIZE WITH</a:t>
              </a:r>
              <a:r>
                <a:rPr sz="1200" b="0" baseline="0" dirty="0">
                  <a:solidFill>
                    <a:schemeClr val="bg2"/>
                  </a:solidFill>
                  <a:latin typeface="Gotham Medium" panose="02000604030000020004" pitchFamily="50" charset="0"/>
                </a:rPr>
                <a:t> A NEW PICTURE</a:t>
              </a:r>
              <a:endParaRPr sz="1200" b="0" dirty="0">
                <a:solidFill>
                  <a:schemeClr val="bg2"/>
                </a:solidFill>
                <a:latin typeface="Gotham Medium" panose="02000604030000020004" pitchFamily="50" charset="0"/>
              </a:endParaRPr>
            </a:p>
          </p:txBody>
        </p:sp>
        <p:sp>
          <p:nvSpPr>
            <p:cNvPr id="13" name="TextBox 12"/>
            <p:cNvSpPr txBox="1"/>
            <p:nvPr userDrawn="1"/>
          </p:nvSpPr>
          <p:spPr>
            <a:xfrm>
              <a:off x="12257109" y="1720805"/>
              <a:ext cx="1740570" cy="3389990"/>
            </a:xfrm>
            <a:prstGeom prst="rect">
              <a:avLst/>
            </a:prstGeom>
            <a:noFill/>
          </p:spPr>
          <p:txBody>
            <a:bodyPr wrap="square" rtlCol="0" anchor="t" anchorCtr="0">
              <a:noAutofit/>
            </a:bodyPr>
            <a:lstStyle/>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dirty="0">
                  <a:solidFill>
                    <a:schemeClr val="bg2"/>
                  </a:solidFill>
                  <a:latin typeface="Gotham Medium" panose="02000604030000020004" pitchFamily="50" charset="0"/>
                </a:rPr>
                <a:t>Delete</a:t>
              </a:r>
              <a:r>
                <a:rPr sz="1200" b="0" dirty="0">
                  <a:solidFill>
                    <a:schemeClr val="bg2"/>
                  </a:solidFill>
                </a:rPr>
                <a:t> </a:t>
              </a:r>
              <a:r>
                <a:rPr sz="1200" b="0" baseline="0" dirty="0">
                  <a:solidFill>
                    <a:schemeClr val="bg2"/>
                  </a:solidFill>
                </a:rPr>
                <a:t>the current picture, if there is one.</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dirty="0">
                  <a:solidFill>
                    <a:schemeClr val="bg2"/>
                  </a:solidFill>
                </a:rPr>
                <a:t>On the </a:t>
              </a:r>
              <a:r>
                <a:rPr sz="1200" b="0" dirty="0">
                  <a:solidFill>
                    <a:schemeClr val="bg2"/>
                  </a:solidFill>
                  <a:latin typeface="Gotham Medium" panose="02000604030000020004" pitchFamily="50" charset="0"/>
                </a:rPr>
                <a:t>Insert</a:t>
              </a:r>
              <a:r>
                <a:rPr sz="1200" b="0" dirty="0">
                  <a:solidFill>
                    <a:schemeClr val="bg2"/>
                  </a:solidFill>
                </a:rPr>
                <a:t> tab, click</a:t>
              </a:r>
              <a:r>
                <a:rPr sz="1200" b="0" baseline="0" dirty="0">
                  <a:solidFill>
                    <a:schemeClr val="bg2"/>
                  </a:solidFill>
                </a:rPr>
                <a:t> the </a:t>
              </a:r>
              <a:r>
                <a:rPr sz="1200" b="0" baseline="0" dirty="0">
                  <a:solidFill>
                    <a:schemeClr val="bg2"/>
                  </a:solidFill>
                  <a:latin typeface="Gotham Medium" panose="02000604030000020004" pitchFamily="50" charset="0"/>
                </a:rPr>
                <a:t>Pictures</a:t>
              </a:r>
              <a:r>
                <a:rPr sz="1200" b="0" baseline="0" dirty="0">
                  <a:solidFill>
                    <a:schemeClr val="bg2"/>
                  </a:solidFill>
                </a:rPr>
                <a:t> button.</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Navigate to the image you want to use and select </a:t>
              </a:r>
              <a:r>
                <a:rPr sz="1200" b="0" baseline="0" dirty="0">
                  <a:solidFill>
                    <a:schemeClr val="bg2"/>
                  </a:solidFill>
                  <a:latin typeface="Gotham Medium" panose="02000604030000020004" pitchFamily="50" charset="0"/>
                </a:rPr>
                <a:t>Insert</a:t>
              </a:r>
              <a:r>
                <a:rPr sz="1200" b="0" baseline="0" dirty="0">
                  <a:solidFill>
                    <a:schemeClr val="bg2"/>
                  </a:solidFill>
                </a:rPr>
                <a:t>.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Resize the picture to fit the slide, as needed. Hold the </a:t>
              </a:r>
              <a:r>
                <a:rPr sz="1200" b="0" baseline="0" dirty="0">
                  <a:solidFill>
                    <a:schemeClr val="bg2"/>
                  </a:solidFill>
                  <a:latin typeface="Gotham Medium" panose="02000604030000020004" pitchFamily="50" charset="0"/>
                </a:rPr>
                <a:t>Shift</a:t>
              </a:r>
              <a:r>
                <a:rPr sz="1200" b="0" baseline="0" dirty="0">
                  <a:solidFill>
                    <a:schemeClr val="bg2"/>
                  </a:solidFill>
                </a:rPr>
                <a:t> </a:t>
              </a:r>
              <a:r>
                <a:rPr sz="1200" b="0" baseline="0" dirty="0">
                  <a:solidFill>
                    <a:schemeClr val="bg2"/>
                  </a:solidFill>
                  <a:latin typeface="Gotham Medium" panose="02000604030000020004" pitchFamily="50" charset="0"/>
                </a:rPr>
                <a:t>key</a:t>
              </a:r>
              <a:r>
                <a:rPr sz="1200" b="0" baseline="0" dirty="0">
                  <a:solidFill>
                    <a:schemeClr val="bg2"/>
                  </a:solidFill>
                </a:rPr>
                <a:t> and click and drag a corner.</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On the </a:t>
              </a:r>
              <a:r>
                <a:rPr sz="1200" b="0" baseline="0" dirty="0">
                  <a:solidFill>
                    <a:schemeClr val="bg2"/>
                  </a:solidFill>
                  <a:latin typeface="Gotham Medium" panose="02000604030000020004" pitchFamily="50" charset="0"/>
                </a:rPr>
                <a:t>Home</a:t>
              </a:r>
              <a:r>
                <a:rPr sz="1200" b="0" baseline="0" dirty="0">
                  <a:solidFill>
                    <a:schemeClr val="bg2"/>
                  </a:solidFill>
                </a:rPr>
                <a:t> tab, click the </a:t>
              </a:r>
              <a:r>
                <a:rPr sz="1200" b="0" baseline="0" dirty="0">
                  <a:solidFill>
                    <a:schemeClr val="bg2"/>
                  </a:solidFill>
                  <a:latin typeface="Gotham Medium" panose="02000604030000020004" pitchFamily="50" charset="0"/>
                </a:rPr>
                <a:t>Arrange</a:t>
              </a:r>
              <a:r>
                <a:rPr sz="1200" b="0" baseline="0" dirty="0">
                  <a:solidFill>
                    <a:schemeClr val="bg2"/>
                  </a:solidFill>
                </a:rPr>
                <a:t> button, then </a:t>
              </a:r>
              <a:r>
                <a:rPr sz="1200" b="0" baseline="0" dirty="0">
                  <a:solidFill>
                    <a:schemeClr val="bg2"/>
                  </a:solidFill>
                  <a:latin typeface="Gotham Medium" panose="02000604030000020004" pitchFamily="50" charset="0"/>
                </a:rPr>
                <a:t>Send to Back</a:t>
              </a:r>
              <a:r>
                <a:rPr sz="1200" b="0" baseline="0" dirty="0">
                  <a:solidFill>
                    <a:schemeClr val="bg2"/>
                  </a:solidFill>
                </a:rPr>
                <a:t> so the photo is behind the </a:t>
              </a:r>
              <a:r>
                <a:rPr lang="en-US" sz="1200" b="0" baseline="0" dirty="0">
                  <a:solidFill>
                    <a:schemeClr val="bg2"/>
                  </a:solidFill>
                </a:rPr>
                <a:t>logos, </a:t>
              </a:r>
              <a:r>
                <a:rPr sz="1200" b="0" baseline="0" dirty="0">
                  <a:solidFill>
                    <a:schemeClr val="bg2"/>
                  </a:solidFill>
                </a:rPr>
                <a:t>text</a:t>
              </a:r>
              <a:r>
                <a:rPr lang="en-US" sz="1200" b="0" baseline="0" dirty="0">
                  <a:solidFill>
                    <a:schemeClr val="bg2"/>
                  </a:solidFill>
                </a:rPr>
                <a:t>,</a:t>
              </a:r>
              <a:r>
                <a:rPr sz="1200" b="0" baseline="0" dirty="0">
                  <a:solidFill>
                    <a:schemeClr val="bg2"/>
                  </a:solidFill>
                </a:rPr>
                <a:t> and the transparent overlay.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Click the </a:t>
              </a:r>
              <a:r>
                <a:rPr sz="1200" b="0" baseline="0" dirty="0">
                  <a:solidFill>
                    <a:schemeClr val="bg2"/>
                  </a:solidFill>
                  <a:latin typeface="Gotham Medium" panose="02000604030000020004" pitchFamily="50" charset="0"/>
                </a:rPr>
                <a:t>Reset</a:t>
              </a:r>
              <a:r>
                <a:rPr sz="1200" b="0" baseline="0" dirty="0">
                  <a:solidFill>
                    <a:schemeClr val="bg2"/>
                  </a:solidFill>
                </a:rPr>
                <a:t> button to reapply the Layout</a:t>
              </a:r>
            </a:p>
          </p:txBody>
        </p:sp>
      </p:grpSp>
      <p:sp>
        <p:nvSpPr>
          <p:cNvPr id="14" name="Picture Placeholder 39"/>
          <p:cNvSpPr>
            <a:spLocks noGrp="1"/>
          </p:cNvSpPr>
          <p:nvPr>
            <p:ph type="pic" sz="quarter" idx="10"/>
          </p:nvPr>
        </p:nvSpPr>
        <p:spPr>
          <a:xfrm>
            <a:off x="0" y="0"/>
            <a:ext cx="12192000" cy="6858000"/>
          </a:xfrm>
        </p:spPr>
        <p:txBody>
          <a:bodyPr bIns="1097280" anchor="ctr"/>
          <a:lstStyle>
            <a:lvl1pPr marL="0" indent="0" algn="ctr">
              <a:buNone/>
              <a:defRPr sz="2400">
                <a:solidFill>
                  <a:schemeClr val="bg1"/>
                </a:solidFill>
              </a:defRPr>
            </a:lvl1pPr>
          </a:lstStyle>
          <a:p>
            <a:endParaRPr lang="en-US" dirty="0"/>
          </a:p>
        </p:txBody>
      </p:sp>
    </p:spTree>
    <p:extLst>
      <p:ext uri="{BB962C8B-B14F-4D97-AF65-F5344CB8AC3E}">
        <p14:creationId xmlns:p14="http://schemas.microsoft.com/office/powerpoint/2010/main" val="113444452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PurpleTeal_Divider slide">
    <p:bg>
      <p:bgPr>
        <a:gradFill>
          <a:gsLst>
            <a:gs pos="50000">
              <a:srgbClr val="348AC7"/>
            </a:gs>
            <a:gs pos="0">
              <a:schemeClr val="accent6"/>
            </a:gs>
            <a:gs pos="100000">
              <a:schemeClr val="accent5"/>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587752"/>
            <a:ext cx="10972800" cy="769441"/>
          </a:xfrm>
        </p:spPr>
        <p:txBody>
          <a:bodyPr anchor="b"/>
          <a:lstStyle>
            <a:lvl1pPr>
              <a:defRPr sz="5000">
                <a:solidFill>
                  <a:schemeClr val="bg1"/>
                </a:solidFill>
              </a:defRPr>
            </a:lvl1pPr>
          </a:lstStyle>
          <a:p>
            <a:r>
              <a:rPr lang="en-US" dirty="0"/>
              <a:t>Divider slide</a:t>
            </a:r>
          </a:p>
        </p:txBody>
      </p:sp>
      <p:sp>
        <p:nvSpPr>
          <p:cNvPr id="3" name="Text Placeholder 2"/>
          <p:cNvSpPr>
            <a:spLocks noGrp="1"/>
          </p:cNvSpPr>
          <p:nvPr>
            <p:ph type="body" idx="1"/>
          </p:nvPr>
        </p:nvSpPr>
        <p:spPr>
          <a:xfrm>
            <a:off x="609600" y="3639312"/>
            <a:ext cx="10972800" cy="332399"/>
          </a:xfrm>
        </p:spPr>
        <p:txBody>
          <a:bodyPr>
            <a:spAutoFit/>
          </a:bodyPr>
          <a:lstStyle>
            <a:lvl1pPr marL="0" indent="0">
              <a:buNone/>
              <a:defRPr sz="1800">
                <a:solidFill>
                  <a:schemeClr val="bg1"/>
                </a:solidFill>
                <a:latin typeface="Gotham Rounded Book"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p:cNvSpPr>
            <a:spLocks noGrp="1"/>
          </p:cNvSpPr>
          <p:nvPr>
            <p:ph type="ftr" sz="quarter" idx="11"/>
          </p:nvPr>
        </p:nvSpPr>
        <p:spPr>
          <a:xfrm>
            <a:off x="609600" y="6339245"/>
            <a:ext cx="3632405" cy="123111"/>
          </a:xfrm>
        </p:spPr>
        <p:txBody>
          <a:bodyPr/>
          <a:lstStyle>
            <a:lvl1pPr>
              <a:defRPr>
                <a:solidFill>
                  <a:schemeClr val="bg1"/>
                </a:solidFill>
              </a:defRPr>
            </a:lvl1pPr>
          </a:lstStyle>
          <a:p>
            <a:r>
              <a:rPr lang="en-US"/>
              <a:t>Title of Presentation | Confidential</a:t>
            </a:r>
          </a:p>
        </p:txBody>
      </p:sp>
      <p:grpSp>
        <p:nvGrpSpPr>
          <p:cNvPr id="11" name="Group 10"/>
          <p:cNvGrpSpPr/>
          <p:nvPr userDrawn="1"/>
        </p:nvGrpSpPr>
        <p:grpSpPr>
          <a:xfrm>
            <a:off x="12257109" y="1062946"/>
            <a:ext cx="2010434" cy="4732109"/>
            <a:chOff x="12257109" y="1105729"/>
            <a:chExt cx="1740570" cy="4005066"/>
          </a:xfrm>
        </p:grpSpPr>
        <p:sp>
          <p:nvSpPr>
            <p:cNvPr id="12" name="TextBox 11"/>
            <p:cNvSpPr txBox="1"/>
            <p:nvPr userDrawn="1"/>
          </p:nvSpPr>
          <p:spPr>
            <a:xfrm>
              <a:off x="12257110" y="1105729"/>
              <a:ext cx="1740569" cy="547028"/>
            </a:xfrm>
            <a:prstGeom prst="rect">
              <a:avLst/>
            </a:prstGeom>
            <a:noFill/>
          </p:spPr>
          <p:txBody>
            <a:bodyPr wrap="square" rtlCol="0" anchor="ctr">
              <a:spAutoFit/>
            </a:bodyPr>
            <a:lstStyle/>
            <a:p>
              <a:pPr marL="0" marR="0" indent="0" algn="l"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0" dirty="0">
                  <a:solidFill>
                    <a:schemeClr val="bg2"/>
                  </a:solidFill>
                  <a:latin typeface="Gotham Medium" panose="02000604030000020004" pitchFamily="50" charset="0"/>
                </a:rPr>
                <a:t>TO CUSTOMIZE WITH</a:t>
              </a:r>
              <a:r>
                <a:rPr sz="1200" b="0" baseline="0" dirty="0">
                  <a:solidFill>
                    <a:schemeClr val="bg2"/>
                  </a:solidFill>
                  <a:latin typeface="Gotham Medium" panose="02000604030000020004" pitchFamily="50" charset="0"/>
                </a:rPr>
                <a:t> A NEW PICTURE</a:t>
              </a:r>
              <a:endParaRPr sz="1200" b="0" dirty="0">
                <a:solidFill>
                  <a:schemeClr val="bg2"/>
                </a:solidFill>
                <a:latin typeface="Gotham Medium" panose="02000604030000020004" pitchFamily="50" charset="0"/>
              </a:endParaRPr>
            </a:p>
          </p:txBody>
        </p:sp>
        <p:sp>
          <p:nvSpPr>
            <p:cNvPr id="13" name="TextBox 12"/>
            <p:cNvSpPr txBox="1"/>
            <p:nvPr userDrawn="1"/>
          </p:nvSpPr>
          <p:spPr>
            <a:xfrm>
              <a:off x="12257109" y="1720805"/>
              <a:ext cx="1740570" cy="3389990"/>
            </a:xfrm>
            <a:prstGeom prst="rect">
              <a:avLst/>
            </a:prstGeom>
            <a:noFill/>
          </p:spPr>
          <p:txBody>
            <a:bodyPr wrap="square" rtlCol="0" anchor="t" anchorCtr="0">
              <a:noAutofit/>
            </a:bodyPr>
            <a:lstStyle/>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dirty="0">
                  <a:solidFill>
                    <a:schemeClr val="bg2"/>
                  </a:solidFill>
                  <a:latin typeface="Gotham Medium" panose="02000604030000020004" pitchFamily="50" charset="0"/>
                </a:rPr>
                <a:t>Delete</a:t>
              </a:r>
              <a:r>
                <a:rPr sz="1200" b="0" dirty="0">
                  <a:solidFill>
                    <a:schemeClr val="bg2"/>
                  </a:solidFill>
                </a:rPr>
                <a:t> </a:t>
              </a:r>
              <a:r>
                <a:rPr sz="1200" b="0" baseline="0" dirty="0">
                  <a:solidFill>
                    <a:schemeClr val="bg2"/>
                  </a:solidFill>
                </a:rPr>
                <a:t>the current picture, if there is one.</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dirty="0">
                  <a:solidFill>
                    <a:schemeClr val="bg2"/>
                  </a:solidFill>
                </a:rPr>
                <a:t>On the </a:t>
              </a:r>
              <a:r>
                <a:rPr sz="1200" b="0" dirty="0">
                  <a:solidFill>
                    <a:schemeClr val="bg2"/>
                  </a:solidFill>
                  <a:latin typeface="Gotham Medium" panose="02000604030000020004" pitchFamily="50" charset="0"/>
                </a:rPr>
                <a:t>Insert</a:t>
              </a:r>
              <a:r>
                <a:rPr sz="1200" b="0" dirty="0">
                  <a:solidFill>
                    <a:schemeClr val="bg2"/>
                  </a:solidFill>
                </a:rPr>
                <a:t> tab, click</a:t>
              </a:r>
              <a:r>
                <a:rPr sz="1200" b="0" baseline="0" dirty="0">
                  <a:solidFill>
                    <a:schemeClr val="bg2"/>
                  </a:solidFill>
                </a:rPr>
                <a:t> the </a:t>
              </a:r>
              <a:r>
                <a:rPr sz="1200" b="0" baseline="0" dirty="0">
                  <a:solidFill>
                    <a:schemeClr val="bg2"/>
                  </a:solidFill>
                  <a:latin typeface="Gotham Medium" panose="02000604030000020004" pitchFamily="50" charset="0"/>
                </a:rPr>
                <a:t>Pictures</a:t>
              </a:r>
              <a:r>
                <a:rPr sz="1200" b="0" baseline="0" dirty="0">
                  <a:solidFill>
                    <a:schemeClr val="bg2"/>
                  </a:solidFill>
                </a:rPr>
                <a:t> button.</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Navigate to the image you want to use and select </a:t>
              </a:r>
              <a:r>
                <a:rPr sz="1200" b="0" baseline="0" dirty="0">
                  <a:solidFill>
                    <a:schemeClr val="bg2"/>
                  </a:solidFill>
                  <a:latin typeface="Gotham Medium" panose="02000604030000020004" pitchFamily="50" charset="0"/>
                </a:rPr>
                <a:t>Insert</a:t>
              </a:r>
              <a:r>
                <a:rPr sz="1200" b="0" baseline="0" dirty="0">
                  <a:solidFill>
                    <a:schemeClr val="bg2"/>
                  </a:solidFill>
                </a:rPr>
                <a:t>.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Resize the picture to fit the slide, as needed. Hold the </a:t>
              </a:r>
              <a:r>
                <a:rPr sz="1200" b="0" baseline="0" dirty="0">
                  <a:solidFill>
                    <a:schemeClr val="bg2"/>
                  </a:solidFill>
                  <a:latin typeface="Gotham Medium" panose="02000604030000020004" pitchFamily="50" charset="0"/>
                </a:rPr>
                <a:t>Shift</a:t>
              </a:r>
              <a:r>
                <a:rPr sz="1200" b="0" baseline="0" dirty="0">
                  <a:solidFill>
                    <a:schemeClr val="bg2"/>
                  </a:solidFill>
                </a:rPr>
                <a:t> </a:t>
              </a:r>
              <a:r>
                <a:rPr sz="1200" b="0" baseline="0" dirty="0">
                  <a:solidFill>
                    <a:schemeClr val="bg2"/>
                  </a:solidFill>
                  <a:latin typeface="Gotham Medium" panose="02000604030000020004" pitchFamily="50" charset="0"/>
                </a:rPr>
                <a:t>key</a:t>
              </a:r>
              <a:r>
                <a:rPr sz="1200" b="0" baseline="0" dirty="0">
                  <a:solidFill>
                    <a:schemeClr val="bg2"/>
                  </a:solidFill>
                </a:rPr>
                <a:t> and click and drag a corner.</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On the </a:t>
              </a:r>
              <a:r>
                <a:rPr sz="1200" b="0" baseline="0" dirty="0">
                  <a:solidFill>
                    <a:schemeClr val="bg2"/>
                  </a:solidFill>
                  <a:latin typeface="Gotham Medium" panose="02000604030000020004" pitchFamily="50" charset="0"/>
                </a:rPr>
                <a:t>Home</a:t>
              </a:r>
              <a:r>
                <a:rPr sz="1200" b="0" baseline="0" dirty="0">
                  <a:solidFill>
                    <a:schemeClr val="bg2"/>
                  </a:solidFill>
                </a:rPr>
                <a:t> tab, click the </a:t>
              </a:r>
              <a:r>
                <a:rPr sz="1200" b="0" baseline="0" dirty="0">
                  <a:solidFill>
                    <a:schemeClr val="bg2"/>
                  </a:solidFill>
                  <a:latin typeface="Gotham Medium" panose="02000604030000020004" pitchFamily="50" charset="0"/>
                </a:rPr>
                <a:t>Arrange</a:t>
              </a:r>
              <a:r>
                <a:rPr sz="1200" b="0" baseline="0" dirty="0">
                  <a:solidFill>
                    <a:schemeClr val="bg2"/>
                  </a:solidFill>
                </a:rPr>
                <a:t> button, then </a:t>
              </a:r>
              <a:r>
                <a:rPr sz="1200" b="0" baseline="0" dirty="0">
                  <a:solidFill>
                    <a:schemeClr val="bg2"/>
                  </a:solidFill>
                  <a:latin typeface="Gotham Medium" panose="02000604030000020004" pitchFamily="50" charset="0"/>
                </a:rPr>
                <a:t>Send to Back</a:t>
              </a:r>
              <a:r>
                <a:rPr sz="1200" b="0" baseline="0" dirty="0">
                  <a:solidFill>
                    <a:schemeClr val="bg2"/>
                  </a:solidFill>
                </a:rPr>
                <a:t> so the photo is behind the </a:t>
              </a:r>
              <a:r>
                <a:rPr lang="en-US" sz="1200" b="0" baseline="0" dirty="0">
                  <a:solidFill>
                    <a:schemeClr val="bg2"/>
                  </a:solidFill>
                </a:rPr>
                <a:t>logos, </a:t>
              </a:r>
              <a:r>
                <a:rPr sz="1200" b="0" baseline="0" dirty="0">
                  <a:solidFill>
                    <a:schemeClr val="bg2"/>
                  </a:solidFill>
                </a:rPr>
                <a:t>text</a:t>
              </a:r>
              <a:r>
                <a:rPr lang="en-US" sz="1200" b="0" baseline="0" dirty="0">
                  <a:solidFill>
                    <a:schemeClr val="bg2"/>
                  </a:solidFill>
                </a:rPr>
                <a:t>,</a:t>
              </a:r>
              <a:r>
                <a:rPr sz="1200" b="0" baseline="0" dirty="0">
                  <a:solidFill>
                    <a:schemeClr val="bg2"/>
                  </a:solidFill>
                </a:rPr>
                <a:t> and the transparent overlay.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Click the </a:t>
              </a:r>
              <a:r>
                <a:rPr sz="1200" b="0" baseline="0" dirty="0">
                  <a:solidFill>
                    <a:schemeClr val="bg2"/>
                  </a:solidFill>
                  <a:latin typeface="Gotham Medium" panose="02000604030000020004" pitchFamily="50" charset="0"/>
                </a:rPr>
                <a:t>Reset</a:t>
              </a:r>
              <a:r>
                <a:rPr sz="1200" b="0" baseline="0" dirty="0">
                  <a:solidFill>
                    <a:schemeClr val="bg2"/>
                  </a:solidFill>
                </a:rPr>
                <a:t> button to reapply the Layout</a:t>
              </a:r>
            </a:p>
          </p:txBody>
        </p:sp>
      </p:grpSp>
      <p:sp>
        <p:nvSpPr>
          <p:cNvPr id="14" name="Picture Placeholder 39"/>
          <p:cNvSpPr>
            <a:spLocks noGrp="1"/>
          </p:cNvSpPr>
          <p:nvPr>
            <p:ph type="pic" sz="quarter" idx="10"/>
          </p:nvPr>
        </p:nvSpPr>
        <p:spPr>
          <a:xfrm>
            <a:off x="0" y="0"/>
            <a:ext cx="12192000" cy="6858000"/>
          </a:xfrm>
        </p:spPr>
        <p:txBody>
          <a:bodyPr bIns="1097280" anchor="ctr"/>
          <a:lstStyle>
            <a:lvl1pPr marL="0" indent="0" algn="ctr">
              <a:buNone/>
              <a:defRPr sz="2400">
                <a:solidFill>
                  <a:schemeClr val="bg1"/>
                </a:solidFill>
              </a:defRPr>
            </a:lvl1pPr>
          </a:lstStyle>
          <a:p>
            <a:endParaRPr lang="en-US" dirty="0"/>
          </a:p>
        </p:txBody>
      </p:sp>
    </p:spTree>
    <p:extLst>
      <p:ext uri="{BB962C8B-B14F-4D97-AF65-F5344CB8AC3E}">
        <p14:creationId xmlns:p14="http://schemas.microsoft.com/office/powerpoint/2010/main" val="262749822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GreenOrange_Divider slide">
    <p:bg>
      <p:bgPr>
        <a:gradFill>
          <a:gsLst>
            <a:gs pos="0">
              <a:schemeClr val="accent5"/>
            </a:gs>
            <a:gs pos="50000">
              <a:srgbClr val="7B9082"/>
            </a:gs>
            <a:gs pos="100000">
              <a:schemeClr val="accent4"/>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587752"/>
            <a:ext cx="10972800" cy="769441"/>
          </a:xfrm>
        </p:spPr>
        <p:txBody>
          <a:bodyPr anchor="b"/>
          <a:lstStyle>
            <a:lvl1pPr>
              <a:defRPr sz="5000">
                <a:solidFill>
                  <a:schemeClr val="bg1"/>
                </a:solidFill>
              </a:defRPr>
            </a:lvl1pPr>
          </a:lstStyle>
          <a:p>
            <a:r>
              <a:rPr lang="en-US" dirty="0"/>
              <a:t>Divider slide</a:t>
            </a:r>
          </a:p>
        </p:txBody>
      </p:sp>
      <p:sp>
        <p:nvSpPr>
          <p:cNvPr id="3" name="Text Placeholder 2"/>
          <p:cNvSpPr>
            <a:spLocks noGrp="1"/>
          </p:cNvSpPr>
          <p:nvPr>
            <p:ph type="body" idx="1"/>
          </p:nvPr>
        </p:nvSpPr>
        <p:spPr>
          <a:xfrm>
            <a:off x="609600" y="3639312"/>
            <a:ext cx="10972800" cy="332399"/>
          </a:xfrm>
        </p:spPr>
        <p:txBody>
          <a:bodyPr>
            <a:spAutoFit/>
          </a:bodyPr>
          <a:lstStyle>
            <a:lvl1pPr marL="0" indent="0">
              <a:buNone/>
              <a:defRPr sz="1800">
                <a:solidFill>
                  <a:schemeClr val="bg1"/>
                </a:solidFill>
                <a:latin typeface="Gotham Rounded Book"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p:cNvSpPr>
            <a:spLocks noGrp="1"/>
          </p:cNvSpPr>
          <p:nvPr>
            <p:ph type="ftr" sz="quarter" idx="11"/>
          </p:nvPr>
        </p:nvSpPr>
        <p:spPr>
          <a:xfrm>
            <a:off x="609600" y="6339245"/>
            <a:ext cx="3632405" cy="123111"/>
          </a:xfrm>
        </p:spPr>
        <p:txBody>
          <a:bodyPr/>
          <a:lstStyle>
            <a:lvl1pPr>
              <a:defRPr>
                <a:solidFill>
                  <a:schemeClr val="bg1"/>
                </a:solidFill>
              </a:defRPr>
            </a:lvl1pPr>
          </a:lstStyle>
          <a:p>
            <a:r>
              <a:rPr lang="en-US"/>
              <a:t>Title of Presentation | Confidential</a:t>
            </a:r>
          </a:p>
        </p:txBody>
      </p:sp>
      <p:grpSp>
        <p:nvGrpSpPr>
          <p:cNvPr id="11" name="Group 10"/>
          <p:cNvGrpSpPr/>
          <p:nvPr userDrawn="1"/>
        </p:nvGrpSpPr>
        <p:grpSpPr>
          <a:xfrm>
            <a:off x="12257109" y="1062946"/>
            <a:ext cx="2010434" cy="4732109"/>
            <a:chOff x="12257109" y="1105729"/>
            <a:chExt cx="1740570" cy="4005066"/>
          </a:xfrm>
        </p:grpSpPr>
        <p:sp>
          <p:nvSpPr>
            <p:cNvPr id="12" name="TextBox 11"/>
            <p:cNvSpPr txBox="1"/>
            <p:nvPr userDrawn="1"/>
          </p:nvSpPr>
          <p:spPr>
            <a:xfrm>
              <a:off x="12257110" y="1105729"/>
              <a:ext cx="1740569" cy="547028"/>
            </a:xfrm>
            <a:prstGeom prst="rect">
              <a:avLst/>
            </a:prstGeom>
            <a:noFill/>
          </p:spPr>
          <p:txBody>
            <a:bodyPr wrap="square" rtlCol="0" anchor="ctr">
              <a:spAutoFit/>
            </a:bodyPr>
            <a:lstStyle/>
            <a:p>
              <a:pPr marL="0" marR="0" indent="0" algn="l"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0" dirty="0">
                  <a:solidFill>
                    <a:schemeClr val="bg2"/>
                  </a:solidFill>
                  <a:latin typeface="Gotham Medium" panose="02000604030000020004" pitchFamily="50" charset="0"/>
                </a:rPr>
                <a:t>TO CUSTOMIZE WITH</a:t>
              </a:r>
              <a:r>
                <a:rPr sz="1200" b="0" baseline="0" dirty="0">
                  <a:solidFill>
                    <a:schemeClr val="bg2"/>
                  </a:solidFill>
                  <a:latin typeface="Gotham Medium" panose="02000604030000020004" pitchFamily="50" charset="0"/>
                </a:rPr>
                <a:t> A NEW PICTURE</a:t>
              </a:r>
              <a:endParaRPr sz="1200" b="0" dirty="0">
                <a:solidFill>
                  <a:schemeClr val="bg2"/>
                </a:solidFill>
                <a:latin typeface="Gotham Medium" panose="02000604030000020004" pitchFamily="50" charset="0"/>
              </a:endParaRPr>
            </a:p>
          </p:txBody>
        </p:sp>
        <p:sp>
          <p:nvSpPr>
            <p:cNvPr id="13" name="TextBox 12"/>
            <p:cNvSpPr txBox="1"/>
            <p:nvPr userDrawn="1"/>
          </p:nvSpPr>
          <p:spPr>
            <a:xfrm>
              <a:off x="12257109" y="1720805"/>
              <a:ext cx="1740570" cy="3389990"/>
            </a:xfrm>
            <a:prstGeom prst="rect">
              <a:avLst/>
            </a:prstGeom>
            <a:noFill/>
          </p:spPr>
          <p:txBody>
            <a:bodyPr wrap="square" rtlCol="0" anchor="t" anchorCtr="0">
              <a:noAutofit/>
            </a:bodyPr>
            <a:lstStyle/>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dirty="0">
                  <a:solidFill>
                    <a:schemeClr val="bg2"/>
                  </a:solidFill>
                  <a:latin typeface="Gotham Medium" panose="02000604030000020004" pitchFamily="50" charset="0"/>
                </a:rPr>
                <a:t>Delete</a:t>
              </a:r>
              <a:r>
                <a:rPr sz="1200" b="0" dirty="0">
                  <a:solidFill>
                    <a:schemeClr val="bg2"/>
                  </a:solidFill>
                </a:rPr>
                <a:t> </a:t>
              </a:r>
              <a:r>
                <a:rPr sz="1200" b="0" baseline="0" dirty="0">
                  <a:solidFill>
                    <a:schemeClr val="bg2"/>
                  </a:solidFill>
                </a:rPr>
                <a:t>the current picture, if there is one.</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dirty="0">
                  <a:solidFill>
                    <a:schemeClr val="bg2"/>
                  </a:solidFill>
                </a:rPr>
                <a:t>On the </a:t>
              </a:r>
              <a:r>
                <a:rPr sz="1200" b="0" dirty="0">
                  <a:solidFill>
                    <a:schemeClr val="bg2"/>
                  </a:solidFill>
                  <a:latin typeface="Gotham Medium" panose="02000604030000020004" pitchFamily="50" charset="0"/>
                </a:rPr>
                <a:t>Insert</a:t>
              </a:r>
              <a:r>
                <a:rPr sz="1200" b="0" dirty="0">
                  <a:solidFill>
                    <a:schemeClr val="bg2"/>
                  </a:solidFill>
                </a:rPr>
                <a:t> tab, click</a:t>
              </a:r>
              <a:r>
                <a:rPr sz="1200" b="0" baseline="0" dirty="0">
                  <a:solidFill>
                    <a:schemeClr val="bg2"/>
                  </a:solidFill>
                </a:rPr>
                <a:t> the </a:t>
              </a:r>
              <a:r>
                <a:rPr sz="1200" b="0" baseline="0" dirty="0">
                  <a:solidFill>
                    <a:schemeClr val="bg2"/>
                  </a:solidFill>
                  <a:latin typeface="Gotham Medium" panose="02000604030000020004" pitchFamily="50" charset="0"/>
                </a:rPr>
                <a:t>Pictures</a:t>
              </a:r>
              <a:r>
                <a:rPr sz="1200" b="0" baseline="0" dirty="0">
                  <a:solidFill>
                    <a:schemeClr val="bg2"/>
                  </a:solidFill>
                </a:rPr>
                <a:t> button.</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Navigate to the image you want to use and select </a:t>
              </a:r>
              <a:r>
                <a:rPr sz="1200" b="0" baseline="0" dirty="0">
                  <a:solidFill>
                    <a:schemeClr val="bg2"/>
                  </a:solidFill>
                  <a:latin typeface="Gotham Medium" panose="02000604030000020004" pitchFamily="50" charset="0"/>
                </a:rPr>
                <a:t>Insert</a:t>
              </a:r>
              <a:r>
                <a:rPr sz="1200" b="0" baseline="0" dirty="0">
                  <a:solidFill>
                    <a:schemeClr val="bg2"/>
                  </a:solidFill>
                </a:rPr>
                <a:t>.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Resize the picture to fit the slide, as needed. Hold the </a:t>
              </a:r>
              <a:r>
                <a:rPr sz="1200" b="0" baseline="0" dirty="0">
                  <a:solidFill>
                    <a:schemeClr val="bg2"/>
                  </a:solidFill>
                  <a:latin typeface="Gotham Medium" panose="02000604030000020004" pitchFamily="50" charset="0"/>
                </a:rPr>
                <a:t>Shift</a:t>
              </a:r>
              <a:r>
                <a:rPr sz="1200" b="0" baseline="0" dirty="0">
                  <a:solidFill>
                    <a:schemeClr val="bg2"/>
                  </a:solidFill>
                </a:rPr>
                <a:t> </a:t>
              </a:r>
              <a:r>
                <a:rPr sz="1200" b="0" baseline="0" dirty="0">
                  <a:solidFill>
                    <a:schemeClr val="bg2"/>
                  </a:solidFill>
                  <a:latin typeface="Gotham Medium" panose="02000604030000020004" pitchFamily="50" charset="0"/>
                </a:rPr>
                <a:t>key</a:t>
              </a:r>
              <a:r>
                <a:rPr sz="1200" b="0" baseline="0" dirty="0">
                  <a:solidFill>
                    <a:schemeClr val="bg2"/>
                  </a:solidFill>
                </a:rPr>
                <a:t> and click and drag a corner.</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On the </a:t>
              </a:r>
              <a:r>
                <a:rPr sz="1200" b="0" baseline="0" dirty="0">
                  <a:solidFill>
                    <a:schemeClr val="bg2"/>
                  </a:solidFill>
                  <a:latin typeface="Gotham Medium" panose="02000604030000020004" pitchFamily="50" charset="0"/>
                </a:rPr>
                <a:t>Home</a:t>
              </a:r>
              <a:r>
                <a:rPr sz="1200" b="0" baseline="0" dirty="0">
                  <a:solidFill>
                    <a:schemeClr val="bg2"/>
                  </a:solidFill>
                </a:rPr>
                <a:t> tab, click the </a:t>
              </a:r>
              <a:r>
                <a:rPr sz="1200" b="0" baseline="0" dirty="0">
                  <a:solidFill>
                    <a:schemeClr val="bg2"/>
                  </a:solidFill>
                  <a:latin typeface="Gotham Medium" panose="02000604030000020004" pitchFamily="50" charset="0"/>
                </a:rPr>
                <a:t>Arrange</a:t>
              </a:r>
              <a:r>
                <a:rPr sz="1200" b="0" baseline="0" dirty="0">
                  <a:solidFill>
                    <a:schemeClr val="bg2"/>
                  </a:solidFill>
                </a:rPr>
                <a:t> button, then </a:t>
              </a:r>
              <a:r>
                <a:rPr sz="1200" b="0" baseline="0" dirty="0">
                  <a:solidFill>
                    <a:schemeClr val="bg2"/>
                  </a:solidFill>
                  <a:latin typeface="Gotham Medium" panose="02000604030000020004" pitchFamily="50" charset="0"/>
                </a:rPr>
                <a:t>Send to Back</a:t>
              </a:r>
              <a:r>
                <a:rPr sz="1200" b="0" baseline="0" dirty="0">
                  <a:solidFill>
                    <a:schemeClr val="bg2"/>
                  </a:solidFill>
                </a:rPr>
                <a:t> so the photo is behind the </a:t>
              </a:r>
              <a:r>
                <a:rPr lang="en-US" sz="1200" b="0" baseline="0" dirty="0">
                  <a:solidFill>
                    <a:schemeClr val="bg2"/>
                  </a:solidFill>
                </a:rPr>
                <a:t>logos, </a:t>
              </a:r>
              <a:r>
                <a:rPr sz="1200" b="0" baseline="0" dirty="0">
                  <a:solidFill>
                    <a:schemeClr val="bg2"/>
                  </a:solidFill>
                </a:rPr>
                <a:t>text</a:t>
              </a:r>
              <a:r>
                <a:rPr lang="en-US" sz="1200" b="0" baseline="0" dirty="0">
                  <a:solidFill>
                    <a:schemeClr val="bg2"/>
                  </a:solidFill>
                </a:rPr>
                <a:t>,</a:t>
              </a:r>
              <a:r>
                <a:rPr sz="1200" b="0" baseline="0" dirty="0">
                  <a:solidFill>
                    <a:schemeClr val="bg2"/>
                  </a:solidFill>
                </a:rPr>
                <a:t> and the transparent overlay.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Click the </a:t>
              </a:r>
              <a:r>
                <a:rPr sz="1200" b="0" baseline="0" dirty="0">
                  <a:solidFill>
                    <a:schemeClr val="bg2"/>
                  </a:solidFill>
                  <a:latin typeface="Gotham Medium" panose="02000604030000020004" pitchFamily="50" charset="0"/>
                </a:rPr>
                <a:t>Reset</a:t>
              </a:r>
              <a:r>
                <a:rPr sz="1200" b="0" baseline="0" dirty="0">
                  <a:solidFill>
                    <a:schemeClr val="bg2"/>
                  </a:solidFill>
                </a:rPr>
                <a:t> button to reapply the Layout</a:t>
              </a:r>
            </a:p>
          </p:txBody>
        </p:sp>
      </p:grpSp>
      <p:sp>
        <p:nvSpPr>
          <p:cNvPr id="14" name="Picture Placeholder 39"/>
          <p:cNvSpPr>
            <a:spLocks noGrp="1"/>
          </p:cNvSpPr>
          <p:nvPr>
            <p:ph type="pic" sz="quarter" idx="10"/>
          </p:nvPr>
        </p:nvSpPr>
        <p:spPr>
          <a:xfrm>
            <a:off x="0" y="0"/>
            <a:ext cx="12192000" cy="6858000"/>
          </a:xfrm>
        </p:spPr>
        <p:txBody>
          <a:bodyPr bIns="1097280" anchor="ctr"/>
          <a:lstStyle>
            <a:lvl1pPr marL="0" indent="0" algn="ctr">
              <a:buNone/>
              <a:defRPr sz="2400">
                <a:solidFill>
                  <a:schemeClr val="bg1"/>
                </a:solidFill>
              </a:defRPr>
            </a:lvl1pPr>
          </a:lstStyle>
          <a:p>
            <a:endParaRPr lang="en-US" dirty="0"/>
          </a:p>
        </p:txBody>
      </p:sp>
    </p:spTree>
    <p:extLst>
      <p:ext uri="{BB962C8B-B14F-4D97-AF65-F5344CB8AC3E}">
        <p14:creationId xmlns:p14="http://schemas.microsoft.com/office/powerpoint/2010/main" val="2644481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PurpelOrange_Divider slide">
    <p:bg>
      <p:bgPr>
        <a:gradFill>
          <a:gsLst>
            <a:gs pos="50000">
              <a:srgbClr val="AC6766"/>
            </a:gs>
            <a:gs pos="0">
              <a:schemeClr val="accent6"/>
            </a:gs>
            <a:gs pos="100000">
              <a:schemeClr val="accent4"/>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587752"/>
            <a:ext cx="10972800" cy="769441"/>
          </a:xfrm>
        </p:spPr>
        <p:txBody>
          <a:bodyPr anchor="b"/>
          <a:lstStyle>
            <a:lvl1pPr>
              <a:defRPr sz="5000">
                <a:solidFill>
                  <a:schemeClr val="bg1"/>
                </a:solidFill>
              </a:defRPr>
            </a:lvl1pPr>
          </a:lstStyle>
          <a:p>
            <a:r>
              <a:rPr lang="en-US" dirty="0"/>
              <a:t>Divider slide</a:t>
            </a:r>
          </a:p>
        </p:txBody>
      </p:sp>
      <p:sp>
        <p:nvSpPr>
          <p:cNvPr id="3" name="Text Placeholder 2"/>
          <p:cNvSpPr>
            <a:spLocks noGrp="1"/>
          </p:cNvSpPr>
          <p:nvPr>
            <p:ph type="body" idx="1"/>
          </p:nvPr>
        </p:nvSpPr>
        <p:spPr>
          <a:xfrm>
            <a:off x="609600" y="3639312"/>
            <a:ext cx="10972800" cy="332399"/>
          </a:xfrm>
        </p:spPr>
        <p:txBody>
          <a:bodyPr>
            <a:spAutoFit/>
          </a:bodyPr>
          <a:lstStyle>
            <a:lvl1pPr marL="0" indent="0">
              <a:buNone/>
              <a:defRPr sz="1800">
                <a:solidFill>
                  <a:schemeClr val="bg1"/>
                </a:solidFill>
                <a:latin typeface="Gotham Rounded Book"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p:cNvSpPr>
            <a:spLocks noGrp="1"/>
          </p:cNvSpPr>
          <p:nvPr>
            <p:ph type="ftr" sz="quarter" idx="11"/>
          </p:nvPr>
        </p:nvSpPr>
        <p:spPr>
          <a:xfrm>
            <a:off x="609600" y="6339245"/>
            <a:ext cx="3632405" cy="123111"/>
          </a:xfrm>
        </p:spPr>
        <p:txBody>
          <a:bodyPr/>
          <a:lstStyle>
            <a:lvl1pPr>
              <a:defRPr>
                <a:solidFill>
                  <a:schemeClr val="bg1"/>
                </a:solidFill>
              </a:defRPr>
            </a:lvl1pPr>
          </a:lstStyle>
          <a:p>
            <a:r>
              <a:rPr lang="en-US"/>
              <a:t>Title of Presentation | Confidential</a:t>
            </a:r>
          </a:p>
        </p:txBody>
      </p:sp>
      <p:grpSp>
        <p:nvGrpSpPr>
          <p:cNvPr id="11" name="Group 10"/>
          <p:cNvGrpSpPr/>
          <p:nvPr userDrawn="1"/>
        </p:nvGrpSpPr>
        <p:grpSpPr>
          <a:xfrm>
            <a:off x="12257109" y="1062946"/>
            <a:ext cx="2010434" cy="4732109"/>
            <a:chOff x="12257109" y="1105729"/>
            <a:chExt cx="1740570" cy="4005066"/>
          </a:xfrm>
        </p:grpSpPr>
        <p:sp>
          <p:nvSpPr>
            <p:cNvPr id="12" name="TextBox 11"/>
            <p:cNvSpPr txBox="1"/>
            <p:nvPr userDrawn="1"/>
          </p:nvSpPr>
          <p:spPr>
            <a:xfrm>
              <a:off x="12257110" y="1105729"/>
              <a:ext cx="1740569" cy="547028"/>
            </a:xfrm>
            <a:prstGeom prst="rect">
              <a:avLst/>
            </a:prstGeom>
            <a:noFill/>
          </p:spPr>
          <p:txBody>
            <a:bodyPr wrap="square" rtlCol="0" anchor="ctr">
              <a:spAutoFit/>
            </a:bodyPr>
            <a:lstStyle/>
            <a:p>
              <a:pPr marL="0" marR="0" indent="0" algn="l"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0" dirty="0">
                  <a:solidFill>
                    <a:schemeClr val="bg2"/>
                  </a:solidFill>
                  <a:latin typeface="Gotham Medium" panose="02000604030000020004" pitchFamily="50" charset="0"/>
                </a:rPr>
                <a:t>TO CUSTOMIZE WITH</a:t>
              </a:r>
              <a:r>
                <a:rPr sz="1200" b="0" baseline="0" dirty="0">
                  <a:solidFill>
                    <a:schemeClr val="bg2"/>
                  </a:solidFill>
                  <a:latin typeface="Gotham Medium" panose="02000604030000020004" pitchFamily="50" charset="0"/>
                </a:rPr>
                <a:t> A NEW PICTURE</a:t>
              </a:r>
              <a:endParaRPr sz="1200" b="0" dirty="0">
                <a:solidFill>
                  <a:schemeClr val="bg2"/>
                </a:solidFill>
                <a:latin typeface="Gotham Medium" panose="02000604030000020004" pitchFamily="50" charset="0"/>
              </a:endParaRPr>
            </a:p>
          </p:txBody>
        </p:sp>
        <p:sp>
          <p:nvSpPr>
            <p:cNvPr id="13" name="TextBox 12"/>
            <p:cNvSpPr txBox="1"/>
            <p:nvPr userDrawn="1"/>
          </p:nvSpPr>
          <p:spPr>
            <a:xfrm>
              <a:off x="12257109" y="1720805"/>
              <a:ext cx="1740570" cy="3389990"/>
            </a:xfrm>
            <a:prstGeom prst="rect">
              <a:avLst/>
            </a:prstGeom>
            <a:noFill/>
          </p:spPr>
          <p:txBody>
            <a:bodyPr wrap="square" rtlCol="0" anchor="t" anchorCtr="0">
              <a:noAutofit/>
            </a:bodyPr>
            <a:lstStyle/>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dirty="0">
                  <a:solidFill>
                    <a:schemeClr val="bg2"/>
                  </a:solidFill>
                  <a:latin typeface="Gotham Medium" panose="02000604030000020004" pitchFamily="50" charset="0"/>
                </a:rPr>
                <a:t>Delete</a:t>
              </a:r>
              <a:r>
                <a:rPr sz="1200" b="0" dirty="0">
                  <a:solidFill>
                    <a:schemeClr val="bg2"/>
                  </a:solidFill>
                </a:rPr>
                <a:t> </a:t>
              </a:r>
              <a:r>
                <a:rPr sz="1200" b="0" baseline="0" dirty="0">
                  <a:solidFill>
                    <a:schemeClr val="bg2"/>
                  </a:solidFill>
                </a:rPr>
                <a:t>the current picture, if there is one.</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dirty="0">
                  <a:solidFill>
                    <a:schemeClr val="bg2"/>
                  </a:solidFill>
                </a:rPr>
                <a:t>On the </a:t>
              </a:r>
              <a:r>
                <a:rPr sz="1200" b="0" dirty="0">
                  <a:solidFill>
                    <a:schemeClr val="bg2"/>
                  </a:solidFill>
                  <a:latin typeface="Gotham Medium" panose="02000604030000020004" pitchFamily="50" charset="0"/>
                </a:rPr>
                <a:t>Insert</a:t>
              </a:r>
              <a:r>
                <a:rPr sz="1200" b="0" dirty="0">
                  <a:solidFill>
                    <a:schemeClr val="bg2"/>
                  </a:solidFill>
                </a:rPr>
                <a:t> tab, click</a:t>
              </a:r>
              <a:r>
                <a:rPr sz="1200" b="0" baseline="0" dirty="0">
                  <a:solidFill>
                    <a:schemeClr val="bg2"/>
                  </a:solidFill>
                </a:rPr>
                <a:t> the </a:t>
              </a:r>
              <a:r>
                <a:rPr sz="1200" b="0" baseline="0" dirty="0">
                  <a:solidFill>
                    <a:schemeClr val="bg2"/>
                  </a:solidFill>
                  <a:latin typeface="Gotham Medium" panose="02000604030000020004" pitchFamily="50" charset="0"/>
                </a:rPr>
                <a:t>Pictures</a:t>
              </a:r>
              <a:r>
                <a:rPr sz="1200" b="0" baseline="0" dirty="0">
                  <a:solidFill>
                    <a:schemeClr val="bg2"/>
                  </a:solidFill>
                </a:rPr>
                <a:t> button.</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Navigate to the image you want to use and select </a:t>
              </a:r>
              <a:r>
                <a:rPr sz="1200" b="0" baseline="0" dirty="0">
                  <a:solidFill>
                    <a:schemeClr val="bg2"/>
                  </a:solidFill>
                  <a:latin typeface="Gotham Medium" panose="02000604030000020004" pitchFamily="50" charset="0"/>
                </a:rPr>
                <a:t>Insert</a:t>
              </a:r>
              <a:r>
                <a:rPr sz="1200" b="0" baseline="0" dirty="0">
                  <a:solidFill>
                    <a:schemeClr val="bg2"/>
                  </a:solidFill>
                </a:rPr>
                <a:t>.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Resize the picture to fit the slide, as needed. Hold the </a:t>
              </a:r>
              <a:r>
                <a:rPr sz="1200" b="0" baseline="0" dirty="0">
                  <a:solidFill>
                    <a:schemeClr val="bg2"/>
                  </a:solidFill>
                  <a:latin typeface="Gotham Medium" panose="02000604030000020004" pitchFamily="50" charset="0"/>
                </a:rPr>
                <a:t>Shift</a:t>
              </a:r>
              <a:r>
                <a:rPr sz="1200" b="0" baseline="0" dirty="0">
                  <a:solidFill>
                    <a:schemeClr val="bg2"/>
                  </a:solidFill>
                </a:rPr>
                <a:t> </a:t>
              </a:r>
              <a:r>
                <a:rPr sz="1200" b="0" baseline="0" dirty="0">
                  <a:solidFill>
                    <a:schemeClr val="bg2"/>
                  </a:solidFill>
                  <a:latin typeface="Gotham Medium" panose="02000604030000020004" pitchFamily="50" charset="0"/>
                </a:rPr>
                <a:t>key</a:t>
              </a:r>
              <a:r>
                <a:rPr sz="1200" b="0" baseline="0" dirty="0">
                  <a:solidFill>
                    <a:schemeClr val="bg2"/>
                  </a:solidFill>
                </a:rPr>
                <a:t> and click and drag a corner.</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On the </a:t>
              </a:r>
              <a:r>
                <a:rPr sz="1200" b="0" baseline="0" dirty="0">
                  <a:solidFill>
                    <a:schemeClr val="bg2"/>
                  </a:solidFill>
                  <a:latin typeface="Gotham Medium" panose="02000604030000020004" pitchFamily="50" charset="0"/>
                </a:rPr>
                <a:t>Home</a:t>
              </a:r>
              <a:r>
                <a:rPr sz="1200" b="0" baseline="0" dirty="0">
                  <a:solidFill>
                    <a:schemeClr val="bg2"/>
                  </a:solidFill>
                </a:rPr>
                <a:t> tab, click the </a:t>
              </a:r>
              <a:r>
                <a:rPr sz="1200" b="0" baseline="0" dirty="0">
                  <a:solidFill>
                    <a:schemeClr val="bg2"/>
                  </a:solidFill>
                  <a:latin typeface="Gotham Medium" panose="02000604030000020004" pitchFamily="50" charset="0"/>
                </a:rPr>
                <a:t>Arrange</a:t>
              </a:r>
              <a:r>
                <a:rPr sz="1200" b="0" baseline="0" dirty="0">
                  <a:solidFill>
                    <a:schemeClr val="bg2"/>
                  </a:solidFill>
                </a:rPr>
                <a:t> button, then </a:t>
              </a:r>
              <a:r>
                <a:rPr sz="1200" b="0" baseline="0" dirty="0">
                  <a:solidFill>
                    <a:schemeClr val="bg2"/>
                  </a:solidFill>
                  <a:latin typeface="Gotham Medium" panose="02000604030000020004" pitchFamily="50" charset="0"/>
                </a:rPr>
                <a:t>Send to Back</a:t>
              </a:r>
              <a:r>
                <a:rPr sz="1200" b="0" baseline="0" dirty="0">
                  <a:solidFill>
                    <a:schemeClr val="bg2"/>
                  </a:solidFill>
                </a:rPr>
                <a:t> so the photo is behind the </a:t>
              </a:r>
              <a:r>
                <a:rPr lang="en-US" sz="1200" b="0" baseline="0" dirty="0">
                  <a:solidFill>
                    <a:schemeClr val="bg2"/>
                  </a:solidFill>
                </a:rPr>
                <a:t>logos, </a:t>
              </a:r>
              <a:r>
                <a:rPr sz="1200" b="0" baseline="0" dirty="0">
                  <a:solidFill>
                    <a:schemeClr val="bg2"/>
                  </a:solidFill>
                </a:rPr>
                <a:t>text</a:t>
              </a:r>
              <a:r>
                <a:rPr lang="en-US" sz="1200" b="0" baseline="0" dirty="0">
                  <a:solidFill>
                    <a:schemeClr val="bg2"/>
                  </a:solidFill>
                </a:rPr>
                <a:t>,</a:t>
              </a:r>
              <a:r>
                <a:rPr sz="1200" b="0" baseline="0" dirty="0">
                  <a:solidFill>
                    <a:schemeClr val="bg2"/>
                  </a:solidFill>
                </a:rPr>
                <a:t> and the transparent overlay.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Click the </a:t>
              </a:r>
              <a:r>
                <a:rPr sz="1200" b="0" baseline="0" dirty="0">
                  <a:solidFill>
                    <a:schemeClr val="bg2"/>
                  </a:solidFill>
                  <a:latin typeface="Gotham Medium" panose="02000604030000020004" pitchFamily="50" charset="0"/>
                </a:rPr>
                <a:t>Reset</a:t>
              </a:r>
              <a:r>
                <a:rPr sz="1200" b="0" baseline="0" dirty="0">
                  <a:solidFill>
                    <a:schemeClr val="bg2"/>
                  </a:solidFill>
                </a:rPr>
                <a:t> button to reapply the Layout</a:t>
              </a:r>
            </a:p>
          </p:txBody>
        </p:sp>
      </p:grpSp>
      <p:sp>
        <p:nvSpPr>
          <p:cNvPr id="14" name="Picture Placeholder 39"/>
          <p:cNvSpPr>
            <a:spLocks noGrp="1"/>
          </p:cNvSpPr>
          <p:nvPr>
            <p:ph type="pic" sz="quarter" idx="10"/>
          </p:nvPr>
        </p:nvSpPr>
        <p:spPr>
          <a:xfrm>
            <a:off x="0" y="0"/>
            <a:ext cx="12192000" cy="6858000"/>
          </a:xfrm>
        </p:spPr>
        <p:txBody>
          <a:bodyPr bIns="1097280" anchor="ctr"/>
          <a:lstStyle>
            <a:lvl1pPr marL="0" indent="0" algn="ctr">
              <a:buNone/>
              <a:defRPr sz="2400">
                <a:solidFill>
                  <a:schemeClr val="bg1"/>
                </a:solidFill>
              </a:defRPr>
            </a:lvl1pPr>
          </a:lstStyle>
          <a:p>
            <a:endParaRPr lang="en-US" dirty="0"/>
          </a:p>
        </p:txBody>
      </p:sp>
    </p:spTree>
    <p:extLst>
      <p:ext uri="{BB962C8B-B14F-4D97-AF65-F5344CB8AC3E}">
        <p14:creationId xmlns:p14="http://schemas.microsoft.com/office/powerpoint/2010/main" val="949584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PurpleTeal_Title slide">
  <p:cSld name="PurpleTeal_Title slide">
    <p:bg>
      <p:bgPr>
        <a:gradFill>
          <a:gsLst>
            <a:gs pos="0">
              <a:schemeClr val="accent6"/>
            </a:gs>
            <a:gs pos="50000">
              <a:srgbClr val="348AC7"/>
            </a:gs>
            <a:gs pos="100000">
              <a:schemeClr val="accent5"/>
            </a:gs>
          </a:gsLst>
          <a:lin ang="18900044" scaled="0"/>
        </a:gradFill>
        <a:effectLst/>
      </p:bgPr>
    </p:bg>
    <p:spTree>
      <p:nvGrpSpPr>
        <p:cNvPr id="1" name="Shape 730"/>
        <p:cNvGrpSpPr/>
        <p:nvPr/>
      </p:nvGrpSpPr>
      <p:grpSpPr>
        <a:xfrm>
          <a:off x="0" y="0"/>
          <a:ext cx="0" cy="0"/>
          <a:chOff x="0" y="0"/>
          <a:chExt cx="0" cy="0"/>
        </a:xfrm>
      </p:grpSpPr>
      <p:sp>
        <p:nvSpPr>
          <p:cNvPr id="731" name="Google Shape;731;p72"/>
          <p:cNvSpPr txBox="1">
            <a:spLocks noGrp="1"/>
          </p:cNvSpPr>
          <p:nvPr>
            <p:ph type="ctrTitle"/>
          </p:nvPr>
        </p:nvSpPr>
        <p:spPr>
          <a:xfrm>
            <a:off x="1524000" y="3082752"/>
            <a:ext cx="9144000" cy="1385100"/>
          </a:xfrm>
          <a:prstGeom prst="rect">
            <a:avLst/>
          </a:prstGeom>
          <a:noFill/>
          <a:ln>
            <a:noFill/>
          </a:ln>
        </p:spPr>
        <p:txBody>
          <a:bodyPr spcFirstLastPara="1" wrap="square" lIns="0" tIns="0" rIns="0" bIns="0" anchor="ctr" anchorCtr="0"/>
          <a:lstStyle>
            <a:lvl1pPr lvl="0" algn="ctr" rtl="0">
              <a:lnSpc>
                <a:spcPct val="90000"/>
              </a:lnSpc>
              <a:spcBef>
                <a:spcPts val="0"/>
              </a:spcBef>
              <a:spcAft>
                <a:spcPts val="0"/>
              </a:spcAft>
              <a:buClr>
                <a:schemeClr val="lt1"/>
              </a:buClr>
              <a:buSzPts val="5000"/>
              <a:buFont typeface="Arial"/>
              <a:buNone/>
              <a:defRPr sz="5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2" name="Google Shape;732;p72"/>
          <p:cNvSpPr txBox="1">
            <a:spLocks noGrp="1"/>
          </p:cNvSpPr>
          <p:nvPr>
            <p:ph type="subTitle" idx="1"/>
          </p:nvPr>
        </p:nvSpPr>
        <p:spPr>
          <a:xfrm>
            <a:off x="1524000" y="6159483"/>
            <a:ext cx="9144000" cy="221700"/>
          </a:xfrm>
          <a:prstGeom prst="rect">
            <a:avLst/>
          </a:prstGeom>
          <a:noFill/>
          <a:ln>
            <a:noFill/>
          </a:ln>
        </p:spPr>
        <p:txBody>
          <a:bodyPr spcFirstLastPara="1" wrap="square" lIns="0" tIns="0" rIns="0" bIns="0" anchor="t" anchorCtr="0"/>
          <a:lstStyle>
            <a:lvl1pPr lvl="0" algn="ctr" rtl="0">
              <a:lnSpc>
                <a:spcPct val="120000"/>
              </a:lnSpc>
              <a:spcBef>
                <a:spcPts val="1200"/>
              </a:spcBef>
              <a:spcAft>
                <a:spcPts val="0"/>
              </a:spcAft>
              <a:buSzPts val="1200"/>
              <a:buNone/>
              <a:defRPr sz="1200" cap="none">
                <a:solidFill>
                  <a:schemeClr val="lt1"/>
                </a:solidFill>
                <a:latin typeface="Arial"/>
                <a:ea typeface="Arial"/>
                <a:cs typeface="Arial"/>
                <a:sym typeface="Arial"/>
              </a:defRPr>
            </a:lvl1pPr>
            <a:lvl2pPr lvl="1" algn="ctr" rtl="0">
              <a:lnSpc>
                <a:spcPct val="120000"/>
              </a:lnSpc>
              <a:spcBef>
                <a:spcPts val="600"/>
              </a:spcBef>
              <a:spcAft>
                <a:spcPts val="0"/>
              </a:spcAft>
              <a:buClr>
                <a:schemeClr val="dk2"/>
              </a:buClr>
              <a:buSzPts val="2000"/>
              <a:buNone/>
              <a:defRPr sz="2000"/>
            </a:lvl2pPr>
            <a:lvl3pPr lvl="2" algn="ctr" rtl="0">
              <a:lnSpc>
                <a:spcPct val="120000"/>
              </a:lnSpc>
              <a:spcBef>
                <a:spcPts val="600"/>
              </a:spcBef>
              <a:spcAft>
                <a:spcPts val="0"/>
              </a:spcAft>
              <a:buClr>
                <a:schemeClr val="dk2"/>
              </a:buClr>
              <a:buSzPts val="1800"/>
              <a:buNone/>
              <a:defRPr sz="1800"/>
            </a:lvl3pPr>
            <a:lvl4pPr lvl="3" algn="ctr" rtl="0">
              <a:lnSpc>
                <a:spcPct val="120000"/>
              </a:lnSpc>
              <a:spcBef>
                <a:spcPts val="600"/>
              </a:spcBef>
              <a:spcAft>
                <a:spcPts val="0"/>
              </a:spcAft>
              <a:buClr>
                <a:schemeClr val="dk2"/>
              </a:buClr>
              <a:buSzPts val="1600"/>
              <a:buNone/>
              <a:defRPr sz="1600"/>
            </a:lvl4pPr>
            <a:lvl5pPr lvl="4" algn="ctr" rtl="0">
              <a:lnSpc>
                <a:spcPct val="120000"/>
              </a:lnSpc>
              <a:spcBef>
                <a:spcPts val="600"/>
              </a:spcBef>
              <a:spcAft>
                <a:spcPts val="0"/>
              </a:spcAft>
              <a:buClr>
                <a:schemeClr val="dk2"/>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grpSp>
        <p:nvGrpSpPr>
          <p:cNvPr id="733" name="Google Shape;733;p72"/>
          <p:cNvGrpSpPr/>
          <p:nvPr/>
        </p:nvGrpSpPr>
        <p:grpSpPr>
          <a:xfrm>
            <a:off x="12256577" y="1062912"/>
            <a:ext cx="2010394" cy="4731997"/>
            <a:chOff x="12257109" y="1105729"/>
            <a:chExt cx="1740601" cy="4005076"/>
          </a:xfrm>
        </p:grpSpPr>
        <p:sp>
          <p:nvSpPr>
            <p:cNvPr id="734" name="Google Shape;734;p72"/>
            <p:cNvSpPr txBox="1"/>
            <p:nvPr/>
          </p:nvSpPr>
          <p:spPr>
            <a:xfrm>
              <a:off x="12257110" y="1105729"/>
              <a:ext cx="1740600" cy="54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2"/>
                </a:buClr>
                <a:buSzPts val="1200"/>
                <a:buFont typeface="Arial"/>
                <a:buNone/>
              </a:pPr>
              <a:r>
                <a:rPr lang="en-US" sz="1200" b="0">
                  <a:solidFill>
                    <a:schemeClr val="lt2"/>
                  </a:solidFill>
                  <a:latin typeface="Montserrat Medium"/>
                  <a:ea typeface="Montserrat Medium"/>
                  <a:cs typeface="Montserrat Medium"/>
                  <a:sym typeface="Montserrat Medium"/>
                </a:rPr>
                <a:t>TO CUSTOMIZE WITH A NEW PICTURE</a:t>
              </a:r>
              <a:endParaRPr sz="1200" b="0">
                <a:solidFill>
                  <a:schemeClr val="lt2"/>
                </a:solidFill>
                <a:latin typeface="Montserrat Medium"/>
                <a:ea typeface="Montserrat Medium"/>
                <a:cs typeface="Montserrat Medium"/>
                <a:sym typeface="Montserrat Medium"/>
              </a:endParaRPr>
            </a:p>
          </p:txBody>
        </p:sp>
        <p:sp>
          <p:nvSpPr>
            <p:cNvPr id="735" name="Google Shape;735;p72"/>
            <p:cNvSpPr txBox="1"/>
            <p:nvPr/>
          </p:nvSpPr>
          <p:spPr>
            <a:xfrm>
              <a:off x="12257109" y="1720805"/>
              <a:ext cx="1740600" cy="339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2"/>
                </a:buClr>
                <a:buSzPts val="1200"/>
                <a:buFont typeface="Arial"/>
                <a:buNone/>
              </a:pPr>
              <a:r>
                <a:rPr lang="en-US" sz="1200" b="0">
                  <a:solidFill>
                    <a:schemeClr val="lt2"/>
                  </a:solidFill>
                  <a:latin typeface="Montserrat Medium"/>
                  <a:ea typeface="Montserrat Medium"/>
                  <a:cs typeface="Montserrat Medium"/>
                  <a:sym typeface="Montserrat Medium"/>
                </a:rPr>
                <a:t>Delete</a:t>
              </a:r>
              <a:r>
                <a:rPr lang="en-US" sz="1200" b="0">
                  <a:solidFill>
                    <a:schemeClr val="lt2"/>
                  </a:solidFill>
                  <a:latin typeface="Arial"/>
                  <a:ea typeface="Arial"/>
                  <a:cs typeface="Arial"/>
                  <a:sym typeface="Arial"/>
                </a:rPr>
                <a:t> the current picture, if there is one.</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On the </a:t>
              </a:r>
              <a:r>
                <a:rPr lang="en-US" sz="1200" b="0">
                  <a:solidFill>
                    <a:schemeClr val="lt2"/>
                  </a:solidFill>
                  <a:latin typeface="Montserrat Medium"/>
                  <a:ea typeface="Montserrat Medium"/>
                  <a:cs typeface="Montserrat Medium"/>
                  <a:sym typeface="Montserrat Medium"/>
                </a:rPr>
                <a:t>Insert</a:t>
              </a:r>
              <a:r>
                <a:rPr lang="en-US" sz="1200" b="0">
                  <a:solidFill>
                    <a:schemeClr val="lt2"/>
                  </a:solidFill>
                  <a:latin typeface="Arial"/>
                  <a:ea typeface="Arial"/>
                  <a:cs typeface="Arial"/>
                  <a:sym typeface="Arial"/>
                </a:rPr>
                <a:t> tab, click the </a:t>
              </a:r>
              <a:r>
                <a:rPr lang="en-US" sz="1200" b="0">
                  <a:solidFill>
                    <a:schemeClr val="lt2"/>
                  </a:solidFill>
                  <a:latin typeface="Montserrat Medium"/>
                  <a:ea typeface="Montserrat Medium"/>
                  <a:cs typeface="Montserrat Medium"/>
                  <a:sym typeface="Montserrat Medium"/>
                </a:rPr>
                <a:t>Pictures</a:t>
              </a:r>
              <a:r>
                <a:rPr lang="en-US" sz="1200" b="0">
                  <a:solidFill>
                    <a:schemeClr val="lt2"/>
                  </a:solidFill>
                  <a:latin typeface="Arial"/>
                  <a:ea typeface="Arial"/>
                  <a:cs typeface="Arial"/>
                  <a:sym typeface="Arial"/>
                </a:rPr>
                <a:t> button.</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Navigate to the image you want to use and select </a:t>
              </a:r>
              <a:r>
                <a:rPr lang="en-US" sz="1200" b="0">
                  <a:solidFill>
                    <a:schemeClr val="lt2"/>
                  </a:solidFill>
                  <a:latin typeface="Montserrat Medium"/>
                  <a:ea typeface="Montserrat Medium"/>
                  <a:cs typeface="Montserrat Medium"/>
                  <a:sym typeface="Montserrat Medium"/>
                </a:rPr>
                <a:t>Insert</a:t>
              </a:r>
              <a:r>
                <a:rPr lang="en-US" sz="1200" b="0">
                  <a:solidFill>
                    <a:schemeClr val="lt2"/>
                  </a:solidFill>
                  <a:latin typeface="Arial"/>
                  <a:ea typeface="Arial"/>
                  <a:cs typeface="Arial"/>
                  <a:sym typeface="Arial"/>
                </a:rPr>
                <a:t>. </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Resize the picture to fit the slide, as needed. Hold the </a:t>
              </a:r>
              <a:r>
                <a:rPr lang="en-US" sz="1200" b="0">
                  <a:solidFill>
                    <a:schemeClr val="lt2"/>
                  </a:solidFill>
                  <a:latin typeface="Montserrat Medium"/>
                  <a:ea typeface="Montserrat Medium"/>
                  <a:cs typeface="Montserrat Medium"/>
                  <a:sym typeface="Montserrat Medium"/>
                </a:rPr>
                <a:t>Shift</a:t>
              </a:r>
              <a:r>
                <a:rPr lang="en-US" sz="1200" b="0">
                  <a:solidFill>
                    <a:schemeClr val="lt2"/>
                  </a:solidFill>
                  <a:latin typeface="Arial"/>
                  <a:ea typeface="Arial"/>
                  <a:cs typeface="Arial"/>
                  <a:sym typeface="Arial"/>
                </a:rPr>
                <a:t> </a:t>
              </a:r>
              <a:r>
                <a:rPr lang="en-US" sz="1200" b="0">
                  <a:solidFill>
                    <a:schemeClr val="lt2"/>
                  </a:solidFill>
                  <a:latin typeface="Montserrat Medium"/>
                  <a:ea typeface="Montserrat Medium"/>
                  <a:cs typeface="Montserrat Medium"/>
                  <a:sym typeface="Montserrat Medium"/>
                </a:rPr>
                <a:t>key</a:t>
              </a:r>
              <a:r>
                <a:rPr lang="en-US" sz="1200" b="0">
                  <a:solidFill>
                    <a:schemeClr val="lt2"/>
                  </a:solidFill>
                  <a:latin typeface="Arial"/>
                  <a:ea typeface="Arial"/>
                  <a:cs typeface="Arial"/>
                  <a:sym typeface="Arial"/>
                </a:rPr>
                <a:t> and click and drag a corner.</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On the </a:t>
              </a:r>
              <a:r>
                <a:rPr lang="en-US" sz="1200" b="0">
                  <a:solidFill>
                    <a:schemeClr val="lt2"/>
                  </a:solidFill>
                  <a:latin typeface="Montserrat Medium"/>
                  <a:ea typeface="Montserrat Medium"/>
                  <a:cs typeface="Montserrat Medium"/>
                  <a:sym typeface="Montserrat Medium"/>
                </a:rPr>
                <a:t>Home</a:t>
              </a:r>
              <a:r>
                <a:rPr lang="en-US" sz="1200" b="0">
                  <a:solidFill>
                    <a:schemeClr val="lt2"/>
                  </a:solidFill>
                  <a:latin typeface="Arial"/>
                  <a:ea typeface="Arial"/>
                  <a:cs typeface="Arial"/>
                  <a:sym typeface="Arial"/>
                </a:rPr>
                <a:t> tab, click the </a:t>
              </a:r>
              <a:r>
                <a:rPr lang="en-US" sz="1200" b="0">
                  <a:solidFill>
                    <a:schemeClr val="lt2"/>
                  </a:solidFill>
                  <a:latin typeface="Montserrat Medium"/>
                  <a:ea typeface="Montserrat Medium"/>
                  <a:cs typeface="Montserrat Medium"/>
                  <a:sym typeface="Montserrat Medium"/>
                </a:rPr>
                <a:t>Arrange</a:t>
              </a:r>
              <a:r>
                <a:rPr lang="en-US" sz="1200" b="0">
                  <a:solidFill>
                    <a:schemeClr val="lt2"/>
                  </a:solidFill>
                  <a:latin typeface="Arial"/>
                  <a:ea typeface="Arial"/>
                  <a:cs typeface="Arial"/>
                  <a:sym typeface="Arial"/>
                </a:rPr>
                <a:t> button, then </a:t>
              </a:r>
              <a:r>
                <a:rPr lang="en-US" sz="1200" b="0">
                  <a:solidFill>
                    <a:schemeClr val="lt2"/>
                  </a:solidFill>
                  <a:latin typeface="Montserrat Medium"/>
                  <a:ea typeface="Montserrat Medium"/>
                  <a:cs typeface="Montserrat Medium"/>
                  <a:sym typeface="Montserrat Medium"/>
                </a:rPr>
                <a:t>Send to Back</a:t>
              </a:r>
              <a:r>
                <a:rPr lang="en-US" sz="1200" b="0">
                  <a:solidFill>
                    <a:schemeClr val="lt2"/>
                  </a:solidFill>
                  <a:latin typeface="Arial"/>
                  <a:ea typeface="Arial"/>
                  <a:cs typeface="Arial"/>
                  <a:sym typeface="Arial"/>
                </a:rPr>
                <a:t> so the photo is behind the logos, text, and the transparent overlay. </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Click the </a:t>
              </a:r>
              <a:r>
                <a:rPr lang="en-US" sz="1200" b="0">
                  <a:solidFill>
                    <a:schemeClr val="lt2"/>
                  </a:solidFill>
                  <a:latin typeface="Montserrat Medium"/>
                  <a:ea typeface="Montserrat Medium"/>
                  <a:cs typeface="Montserrat Medium"/>
                  <a:sym typeface="Montserrat Medium"/>
                </a:rPr>
                <a:t>Reset</a:t>
              </a:r>
              <a:r>
                <a:rPr lang="en-US" sz="1200" b="0">
                  <a:solidFill>
                    <a:schemeClr val="lt2"/>
                  </a:solidFill>
                  <a:latin typeface="Arial"/>
                  <a:ea typeface="Arial"/>
                  <a:cs typeface="Arial"/>
                  <a:sym typeface="Arial"/>
                </a:rPr>
                <a:t> button to reapply the Layout</a:t>
              </a:r>
              <a:endParaRPr/>
            </a:p>
          </p:txBody>
        </p:sp>
      </p:grpSp>
      <p:sp>
        <p:nvSpPr>
          <p:cNvPr id="736" name="Google Shape;736;p72"/>
          <p:cNvSpPr>
            <a:spLocks noGrp="1"/>
          </p:cNvSpPr>
          <p:nvPr>
            <p:ph type="pic" idx="2"/>
          </p:nvPr>
        </p:nvSpPr>
        <p:spPr>
          <a:xfrm>
            <a:off x="0" y="0"/>
            <a:ext cx="12192000" cy="6858000"/>
          </a:xfrm>
          <a:prstGeom prst="rect">
            <a:avLst/>
          </a:prstGeom>
          <a:noFill/>
          <a:ln>
            <a:noFill/>
          </a:ln>
        </p:spPr>
        <p:txBody>
          <a:bodyPr spcFirstLastPara="1" wrap="square" lIns="0" tIns="0" rIns="0" bIns="1097275" anchor="ctr" anchorCtr="0"/>
          <a:lstStyle>
            <a:lvl1pPr marR="0" lvl="0" algn="ctr" rtl="0">
              <a:lnSpc>
                <a:spcPct val="120000"/>
              </a:lnSpc>
              <a:spcBef>
                <a:spcPts val="1200"/>
              </a:spcBef>
              <a:spcAft>
                <a:spcPts val="0"/>
              </a:spcAft>
              <a:buClr>
                <a:schemeClr val="accent1"/>
              </a:buClr>
              <a:buSzPts val="2400"/>
              <a:buFont typeface="Arial"/>
              <a:buNone/>
              <a:defRPr sz="2400" b="0" i="0" u="none" strike="noStrike" cap="none">
                <a:solidFill>
                  <a:schemeClr val="lt1"/>
                </a:solidFill>
                <a:latin typeface="Arial"/>
                <a:ea typeface="Arial"/>
                <a:cs typeface="Arial"/>
                <a:sym typeface="Arial"/>
              </a:defRPr>
            </a:lvl1pPr>
            <a:lvl2pPr marR="0" lvl="1" algn="l" rtl="0">
              <a:lnSpc>
                <a:spcPct val="120000"/>
              </a:lnSpc>
              <a:spcBef>
                <a:spcPts val="600"/>
              </a:spcBef>
              <a:spcAft>
                <a:spcPts val="0"/>
              </a:spcAft>
              <a:buClr>
                <a:schemeClr val="dk2"/>
              </a:buClr>
              <a:buSzPts val="1400"/>
              <a:buFont typeface="Avenir"/>
              <a:buChar char="–"/>
              <a:defRPr sz="1400" b="0" i="0" u="none" strike="noStrike" cap="none">
                <a:solidFill>
                  <a:schemeClr val="dk2"/>
                </a:solidFill>
                <a:latin typeface="Arial"/>
                <a:ea typeface="Arial"/>
                <a:cs typeface="Arial"/>
                <a:sym typeface="Arial"/>
              </a:defRPr>
            </a:lvl2pPr>
            <a:lvl3pPr marR="0" lvl="2"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R="0" lvl="3" algn="l" rtl="0">
              <a:lnSpc>
                <a:spcPct val="120000"/>
              </a:lnSpc>
              <a:spcBef>
                <a:spcPts val="600"/>
              </a:spcBef>
              <a:spcAft>
                <a:spcPts val="0"/>
              </a:spcAft>
              <a:buClr>
                <a:schemeClr val="dk2"/>
              </a:buClr>
              <a:buSzPts val="1400"/>
              <a:buFont typeface="Courier New"/>
              <a:buChar char="o"/>
              <a:defRPr sz="1400" b="0" i="0" u="none" strike="noStrike" cap="none">
                <a:solidFill>
                  <a:schemeClr val="dk2"/>
                </a:solidFill>
                <a:latin typeface="Arial"/>
                <a:ea typeface="Arial"/>
                <a:cs typeface="Arial"/>
                <a:sym typeface="Arial"/>
              </a:defRPr>
            </a:lvl4pPr>
            <a:lvl5pPr marR="0" lvl="4"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513227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luePurple_Divider slide">
    <p:bg>
      <p:bgPr>
        <a:gradFill>
          <a:gsLst>
            <a:gs pos="50000">
              <a:srgbClr val="3457A7"/>
            </a:gs>
            <a:gs pos="0">
              <a:schemeClr val="bg2"/>
            </a:gs>
            <a:gs pos="100000">
              <a:schemeClr val="accent6"/>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587752"/>
            <a:ext cx="10972800" cy="769441"/>
          </a:xfrm>
        </p:spPr>
        <p:txBody>
          <a:bodyPr anchor="b"/>
          <a:lstStyle>
            <a:lvl1pPr>
              <a:defRPr sz="5000">
                <a:solidFill>
                  <a:schemeClr val="bg1"/>
                </a:solidFill>
              </a:defRPr>
            </a:lvl1pPr>
          </a:lstStyle>
          <a:p>
            <a:r>
              <a:rPr lang="en-US" dirty="0"/>
              <a:t>Divider slide</a:t>
            </a:r>
          </a:p>
        </p:txBody>
      </p:sp>
      <p:sp>
        <p:nvSpPr>
          <p:cNvPr id="3" name="Text Placeholder 2"/>
          <p:cNvSpPr>
            <a:spLocks noGrp="1"/>
          </p:cNvSpPr>
          <p:nvPr>
            <p:ph type="body" idx="1"/>
          </p:nvPr>
        </p:nvSpPr>
        <p:spPr>
          <a:xfrm>
            <a:off x="609600" y="3639312"/>
            <a:ext cx="10972800" cy="332399"/>
          </a:xfrm>
        </p:spPr>
        <p:txBody>
          <a:bodyPr>
            <a:spAutoFit/>
          </a:bodyPr>
          <a:lstStyle>
            <a:lvl1pPr marL="0" indent="0">
              <a:buNone/>
              <a:defRPr sz="1800">
                <a:solidFill>
                  <a:schemeClr val="bg1"/>
                </a:solidFill>
                <a:latin typeface="Gotham Rounded Book"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p:cNvSpPr>
            <a:spLocks noGrp="1"/>
          </p:cNvSpPr>
          <p:nvPr>
            <p:ph type="ftr" sz="quarter" idx="11"/>
          </p:nvPr>
        </p:nvSpPr>
        <p:spPr>
          <a:xfrm>
            <a:off x="609600" y="6339245"/>
            <a:ext cx="3632405" cy="123111"/>
          </a:xfrm>
        </p:spPr>
        <p:txBody>
          <a:bodyPr/>
          <a:lstStyle>
            <a:lvl1pPr>
              <a:defRPr>
                <a:solidFill>
                  <a:schemeClr val="bg1"/>
                </a:solidFill>
              </a:defRPr>
            </a:lvl1pPr>
          </a:lstStyle>
          <a:p>
            <a:r>
              <a:rPr lang="en-US"/>
              <a:t>Title of Presentation | Confidential</a:t>
            </a:r>
          </a:p>
        </p:txBody>
      </p:sp>
      <p:grpSp>
        <p:nvGrpSpPr>
          <p:cNvPr id="11" name="Group 10"/>
          <p:cNvGrpSpPr/>
          <p:nvPr userDrawn="1"/>
        </p:nvGrpSpPr>
        <p:grpSpPr>
          <a:xfrm>
            <a:off x="12257109" y="1062946"/>
            <a:ext cx="2010434" cy="4732109"/>
            <a:chOff x="12257109" y="1105729"/>
            <a:chExt cx="1740570" cy="4005066"/>
          </a:xfrm>
        </p:grpSpPr>
        <p:sp>
          <p:nvSpPr>
            <p:cNvPr id="12" name="TextBox 11"/>
            <p:cNvSpPr txBox="1"/>
            <p:nvPr userDrawn="1"/>
          </p:nvSpPr>
          <p:spPr>
            <a:xfrm>
              <a:off x="12257110" y="1105729"/>
              <a:ext cx="1740569" cy="547028"/>
            </a:xfrm>
            <a:prstGeom prst="rect">
              <a:avLst/>
            </a:prstGeom>
            <a:noFill/>
          </p:spPr>
          <p:txBody>
            <a:bodyPr wrap="square" rtlCol="0" anchor="ctr">
              <a:spAutoFit/>
            </a:bodyPr>
            <a:lstStyle/>
            <a:p>
              <a:pPr marL="0" marR="0" indent="0" algn="l"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0" dirty="0">
                  <a:solidFill>
                    <a:schemeClr val="bg2"/>
                  </a:solidFill>
                  <a:latin typeface="Gotham Medium" panose="02000604030000020004" pitchFamily="50" charset="0"/>
                </a:rPr>
                <a:t>TO CUSTOMIZE WITH</a:t>
              </a:r>
              <a:r>
                <a:rPr sz="1200" b="0" baseline="0" dirty="0">
                  <a:solidFill>
                    <a:schemeClr val="bg2"/>
                  </a:solidFill>
                  <a:latin typeface="Gotham Medium" panose="02000604030000020004" pitchFamily="50" charset="0"/>
                </a:rPr>
                <a:t> A NEW PICTURE</a:t>
              </a:r>
              <a:endParaRPr sz="1200" b="0" dirty="0">
                <a:solidFill>
                  <a:schemeClr val="bg2"/>
                </a:solidFill>
                <a:latin typeface="Gotham Medium" panose="02000604030000020004" pitchFamily="50" charset="0"/>
              </a:endParaRPr>
            </a:p>
          </p:txBody>
        </p:sp>
        <p:sp>
          <p:nvSpPr>
            <p:cNvPr id="13" name="TextBox 12"/>
            <p:cNvSpPr txBox="1"/>
            <p:nvPr userDrawn="1"/>
          </p:nvSpPr>
          <p:spPr>
            <a:xfrm>
              <a:off x="12257109" y="1720805"/>
              <a:ext cx="1740570" cy="3389990"/>
            </a:xfrm>
            <a:prstGeom prst="rect">
              <a:avLst/>
            </a:prstGeom>
            <a:noFill/>
          </p:spPr>
          <p:txBody>
            <a:bodyPr wrap="square" rtlCol="0" anchor="t" anchorCtr="0">
              <a:noAutofit/>
            </a:bodyPr>
            <a:lstStyle/>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dirty="0">
                  <a:solidFill>
                    <a:schemeClr val="bg2"/>
                  </a:solidFill>
                  <a:latin typeface="Gotham Medium" panose="02000604030000020004" pitchFamily="50" charset="0"/>
                </a:rPr>
                <a:t>Delete</a:t>
              </a:r>
              <a:r>
                <a:rPr sz="1200" b="0" dirty="0">
                  <a:solidFill>
                    <a:schemeClr val="bg2"/>
                  </a:solidFill>
                </a:rPr>
                <a:t> </a:t>
              </a:r>
              <a:r>
                <a:rPr sz="1200" b="0" baseline="0" dirty="0">
                  <a:solidFill>
                    <a:schemeClr val="bg2"/>
                  </a:solidFill>
                </a:rPr>
                <a:t>the current picture, if there is one.</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dirty="0">
                  <a:solidFill>
                    <a:schemeClr val="bg2"/>
                  </a:solidFill>
                </a:rPr>
                <a:t>On the </a:t>
              </a:r>
              <a:r>
                <a:rPr sz="1200" b="0" dirty="0">
                  <a:solidFill>
                    <a:schemeClr val="bg2"/>
                  </a:solidFill>
                  <a:latin typeface="Gotham Medium" panose="02000604030000020004" pitchFamily="50" charset="0"/>
                </a:rPr>
                <a:t>Insert</a:t>
              </a:r>
              <a:r>
                <a:rPr sz="1200" b="0" dirty="0">
                  <a:solidFill>
                    <a:schemeClr val="bg2"/>
                  </a:solidFill>
                </a:rPr>
                <a:t> tab, click</a:t>
              </a:r>
              <a:r>
                <a:rPr sz="1200" b="0" baseline="0" dirty="0">
                  <a:solidFill>
                    <a:schemeClr val="bg2"/>
                  </a:solidFill>
                </a:rPr>
                <a:t> the </a:t>
              </a:r>
              <a:r>
                <a:rPr sz="1200" b="0" baseline="0" dirty="0">
                  <a:solidFill>
                    <a:schemeClr val="bg2"/>
                  </a:solidFill>
                  <a:latin typeface="Gotham Medium" panose="02000604030000020004" pitchFamily="50" charset="0"/>
                </a:rPr>
                <a:t>Pictures</a:t>
              </a:r>
              <a:r>
                <a:rPr sz="1200" b="0" baseline="0" dirty="0">
                  <a:solidFill>
                    <a:schemeClr val="bg2"/>
                  </a:solidFill>
                </a:rPr>
                <a:t> button.</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Navigate to the image you want to use and select </a:t>
              </a:r>
              <a:r>
                <a:rPr sz="1200" b="0" baseline="0" dirty="0">
                  <a:solidFill>
                    <a:schemeClr val="bg2"/>
                  </a:solidFill>
                  <a:latin typeface="Gotham Medium" panose="02000604030000020004" pitchFamily="50" charset="0"/>
                </a:rPr>
                <a:t>Insert</a:t>
              </a:r>
              <a:r>
                <a:rPr sz="1200" b="0" baseline="0" dirty="0">
                  <a:solidFill>
                    <a:schemeClr val="bg2"/>
                  </a:solidFill>
                </a:rPr>
                <a:t>.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Resize the picture to fit the slide, as needed. Hold the </a:t>
              </a:r>
              <a:r>
                <a:rPr sz="1200" b="0" baseline="0" dirty="0">
                  <a:solidFill>
                    <a:schemeClr val="bg2"/>
                  </a:solidFill>
                  <a:latin typeface="Gotham Medium" panose="02000604030000020004" pitchFamily="50" charset="0"/>
                </a:rPr>
                <a:t>Shift</a:t>
              </a:r>
              <a:r>
                <a:rPr sz="1200" b="0" baseline="0" dirty="0">
                  <a:solidFill>
                    <a:schemeClr val="bg2"/>
                  </a:solidFill>
                </a:rPr>
                <a:t> </a:t>
              </a:r>
              <a:r>
                <a:rPr sz="1200" b="0" baseline="0" dirty="0">
                  <a:solidFill>
                    <a:schemeClr val="bg2"/>
                  </a:solidFill>
                  <a:latin typeface="Gotham Medium" panose="02000604030000020004" pitchFamily="50" charset="0"/>
                </a:rPr>
                <a:t>key</a:t>
              </a:r>
              <a:r>
                <a:rPr sz="1200" b="0" baseline="0" dirty="0">
                  <a:solidFill>
                    <a:schemeClr val="bg2"/>
                  </a:solidFill>
                </a:rPr>
                <a:t> and click and drag a corner.</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On the </a:t>
              </a:r>
              <a:r>
                <a:rPr sz="1200" b="0" baseline="0" dirty="0">
                  <a:solidFill>
                    <a:schemeClr val="bg2"/>
                  </a:solidFill>
                  <a:latin typeface="Gotham Medium" panose="02000604030000020004" pitchFamily="50" charset="0"/>
                </a:rPr>
                <a:t>Home</a:t>
              </a:r>
              <a:r>
                <a:rPr sz="1200" b="0" baseline="0" dirty="0">
                  <a:solidFill>
                    <a:schemeClr val="bg2"/>
                  </a:solidFill>
                </a:rPr>
                <a:t> tab, click the </a:t>
              </a:r>
              <a:r>
                <a:rPr sz="1200" b="0" baseline="0" dirty="0">
                  <a:solidFill>
                    <a:schemeClr val="bg2"/>
                  </a:solidFill>
                  <a:latin typeface="Gotham Medium" panose="02000604030000020004" pitchFamily="50" charset="0"/>
                </a:rPr>
                <a:t>Arrange</a:t>
              </a:r>
              <a:r>
                <a:rPr sz="1200" b="0" baseline="0" dirty="0">
                  <a:solidFill>
                    <a:schemeClr val="bg2"/>
                  </a:solidFill>
                </a:rPr>
                <a:t> button, then </a:t>
              </a:r>
              <a:r>
                <a:rPr sz="1200" b="0" baseline="0" dirty="0">
                  <a:solidFill>
                    <a:schemeClr val="bg2"/>
                  </a:solidFill>
                  <a:latin typeface="Gotham Medium" panose="02000604030000020004" pitchFamily="50" charset="0"/>
                </a:rPr>
                <a:t>Send to Back</a:t>
              </a:r>
              <a:r>
                <a:rPr sz="1200" b="0" baseline="0" dirty="0">
                  <a:solidFill>
                    <a:schemeClr val="bg2"/>
                  </a:solidFill>
                </a:rPr>
                <a:t> so the photo is behind the </a:t>
              </a:r>
              <a:r>
                <a:rPr lang="en-US" sz="1200" b="0" baseline="0" dirty="0">
                  <a:solidFill>
                    <a:schemeClr val="bg2"/>
                  </a:solidFill>
                </a:rPr>
                <a:t>logos, </a:t>
              </a:r>
              <a:r>
                <a:rPr sz="1200" b="0" baseline="0" dirty="0">
                  <a:solidFill>
                    <a:schemeClr val="bg2"/>
                  </a:solidFill>
                </a:rPr>
                <a:t>text</a:t>
              </a:r>
              <a:r>
                <a:rPr lang="en-US" sz="1200" b="0" baseline="0" dirty="0">
                  <a:solidFill>
                    <a:schemeClr val="bg2"/>
                  </a:solidFill>
                </a:rPr>
                <a:t>,</a:t>
              </a:r>
              <a:r>
                <a:rPr sz="1200" b="0" baseline="0" dirty="0">
                  <a:solidFill>
                    <a:schemeClr val="bg2"/>
                  </a:solidFill>
                </a:rPr>
                <a:t> and the transparent overlay.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Click the </a:t>
              </a:r>
              <a:r>
                <a:rPr sz="1200" b="0" baseline="0" dirty="0">
                  <a:solidFill>
                    <a:schemeClr val="bg2"/>
                  </a:solidFill>
                  <a:latin typeface="Gotham Medium" panose="02000604030000020004" pitchFamily="50" charset="0"/>
                </a:rPr>
                <a:t>Reset</a:t>
              </a:r>
              <a:r>
                <a:rPr sz="1200" b="0" baseline="0" dirty="0">
                  <a:solidFill>
                    <a:schemeClr val="bg2"/>
                  </a:solidFill>
                </a:rPr>
                <a:t> button to reapply the Layout</a:t>
              </a:r>
            </a:p>
          </p:txBody>
        </p:sp>
      </p:grpSp>
      <p:sp>
        <p:nvSpPr>
          <p:cNvPr id="14" name="Picture Placeholder 39"/>
          <p:cNvSpPr>
            <a:spLocks noGrp="1"/>
          </p:cNvSpPr>
          <p:nvPr>
            <p:ph type="pic" sz="quarter" idx="10"/>
          </p:nvPr>
        </p:nvSpPr>
        <p:spPr>
          <a:xfrm>
            <a:off x="0" y="0"/>
            <a:ext cx="12192000" cy="6858000"/>
          </a:xfrm>
        </p:spPr>
        <p:txBody>
          <a:bodyPr bIns="1097280" anchor="ctr"/>
          <a:lstStyle>
            <a:lvl1pPr marL="0" indent="0" algn="ctr">
              <a:buNone/>
              <a:defRPr sz="2400">
                <a:solidFill>
                  <a:schemeClr val="bg1"/>
                </a:solidFill>
              </a:defRPr>
            </a:lvl1pPr>
          </a:lstStyle>
          <a:p>
            <a:endParaRPr lang="en-US" dirty="0"/>
          </a:p>
        </p:txBody>
      </p:sp>
    </p:spTree>
    <p:extLst>
      <p:ext uri="{BB962C8B-B14F-4D97-AF65-F5344CB8AC3E}">
        <p14:creationId xmlns:p14="http://schemas.microsoft.com/office/powerpoint/2010/main" val="195743651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lueOrange_Divider slide">
    <p:bg>
      <p:bgPr>
        <a:gradFill>
          <a:gsLst>
            <a:gs pos="50000">
              <a:srgbClr val="7C8162"/>
            </a:gs>
            <a:gs pos="0">
              <a:schemeClr val="bg2"/>
            </a:gs>
            <a:gs pos="100000">
              <a:schemeClr val="accent3"/>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587752"/>
            <a:ext cx="10972800" cy="769441"/>
          </a:xfrm>
        </p:spPr>
        <p:txBody>
          <a:bodyPr anchor="b"/>
          <a:lstStyle>
            <a:lvl1pPr>
              <a:defRPr sz="5000">
                <a:solidFill>
                  <a:schemeClr val="bg1"/>
                </a:solidFill>
              </a:defRPr>
            </a:lvl1pPr>
          </a:lstStyle>
          <a:p>
            <a:r>
              <a:rPr lang="en-US" dirty="0"/>
              <a:t>Divider slide</a:t>
            </a:r>
          </a:p>
        </p:txBody>
      </p:sp>
      <p:sp>
        <p:nvSpPr>
          <p:cNvPr id="3" name="Text Placeholder 2"/>
          <p:cNvSpPr>
            <a:spLocks noGrp="1"/>
          </p:cNvSpPr>
          <p:nvPr>
            <p:ph type="body" idx="1"/>
          </p:nvPr>
        </p:nvSpPr>
        <p:spPr>
          <a:xfrm>
            <a:off x="609600" y="3639312"/>
            <a:ext cx="10972800" cy="332399"/>
          </a:xfrm>
        </p:spPr>
        <p:txBody>
          <a:bodyPr>
            <a:spAutoFit/>
          </a:bodyPr>
          <a:lstStyle>
            <a:lvl1pPr marL="0" indent="0">
              <a:buNone/>
              <a:defRPr sz="1800">
                <a:solidFill>
                  <a:schemeClr val="bg1"/>
                </a:solidFill>
                <a:latin typeface="Gotham Rounded Book"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p:cNvSpPr>
            <a:spLocks noGrp="1"/>
          </p:cNvSpPr>
          <p:nvPr>
            <p:ph type="ftr" sz="quarter" idx="11"/>
          </p:nvPr>
        </p:nvSpPr>
        <p:spPr>
          <a:xfrm>
            <a:off x="609600" y="6339245"/>
            <a:ext cx="3632405" cy="123111"/>
          </a:xfrm>
        </p:spPr>
        <p:txBody>
          <a:bodyPr/>
          <a:lstStyle>
            <a:lvl1pPr>
              <a:defRPr>
                <a:solidFill>
                  <a:schemeClr val="bg1"/>
                </a:solidFill>
              </a:defRPr>
            </a:lvl1pPr>
          </a:lstStyle>
          <a:p>
            <a:r>
              <a:rPr lang="en-US"/>
              <a:t>Title of Presentation | Confidential</a:t>
            </a:r>
          </a:p>
        </p:txBody>
      </p:sp>
      <p:grpSp>
        <p:nvGrpSpPr>
          <p:cNvPr id="11" name="Group 10"/>
          <p:cNvGrpSpPr/>
          <p:nvPr userDrawn="1"/>
        </p:nvGrpSpPr>
        <p:grpSpPr>
          <a:xfrm>
            <a:off x="12257109" y="1062946"/>
            <a:ext cx="2010434" cy="4732109"/>
            <a:chOff x="12257109" y="1105729"/>
            <a:chExt cx="1740570" cy="4005066"/>
          </a:xfrm>
        </p:grpSpPr>
        <p:sp>
          <p:nvSpPr>
            <p:cNvPr id="12" name="TextBox 11"/>
            <p:cNvSpPr txBox="1"/>
            <p:nvPr userDrawn="1"/>
          </p:nvSpPr>
          <p:spPr>
            <a:xfrm>
              <a:off x="12257110" y="1105729"/>
              <a:ext cx="1740569" cy="547028"/>
            </a:xfrm>
            <a:prstGeom prst="rect">
              <a:avLst/>
            </a:prstGeom>
            <a:noFill/>
          </p:spPr>
          <p:txBody>
            <a:bodyPr wrap="square" rtlCol="0" anchor="ctr">
              <a:spAutoFit/>
            </a:bodyPr>
            <a:lstStyle/>
            <a:p>
              <a:pPr marL="0" marR="0" indent="0" algn="l"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0" dirty="0">
                  <a:solidFill>
                    <a:schemeClr val="bg2"/>
                  </a:solidFill>
                  <a:latin typeface="Gotham Medium" panose="02000604030000020004" pitchFamily="50" charset="0"/>
                </a:rPr>
                <a:t>TO CUSTOMIZE WITH</a:t>
              </a:r>
              <a:r>
                <a:rPr sz="1200" b="0" baseline="0" dirty="0">
                  <a:solidFill>
                    <a:schemeClr val="bg2"/>
                  </a:solidFill>
                  <a:latin typeface="Gotham Medium" panose="02000604030000020004" pitchFamily="50" charset="0"/>
                </a:rPr>
                <a:t> A NEW PICTURE</a:t>
              </a:r>
              <a:endParaRPr sz="1200" b="0" dirty="0">
                <a:solidFill>
                  <a:schemeClr val="bg2"/>
                </a:solidFill>
                <a:latin typeface="Gotham Medium" panose="02000604030000020004" pitchFamily="50" charset="0"/>
              </a:endParaRPr>
            </a:p>
          </p:txBody>
        </p:sp>
        <p:sp>
          <p:nvSpPr>
            <p:cNvPr id="13" name="TextBox 12"/>
            <p:cNvSpPr txBox="1"/>
            <p:nvPr userDrawn="1"/>
          </p:nvSpPr>
          <p:spPr>
            <a:xfrm>
              <a:off x="12257109" y="1720805"/>
              <a:ext cx="1740570" cy="3389990"/>
            </a:xfrm>
            <a:prstGeom prst="rect">
              <a:avLst/>
            </a:prstGeom>
            <a:noFill/>
          </p:spPr>
          <p:txBody>
            <a:bodyPr wrap="square" rtlCol="0" anchor="t" anchorCtr="0">
              <a:noAutofit/>
            </a:bodyPr>
            <a:lstStyle/>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dirty="0">
                  <a:solidFill>
                    <a:schemeClr val="bg2"/>
                  </a:solidFill>
                  <a:latin typeface="Gotham Medium" panose="02000604030000020004" pitchFamily="50" charset="0"/>
                </a:rPr>
                <a:t>Delete</a:t>
              </a:r>
              <a:r>
                <a:rPr sz="1200" b="0" dirty="0">
                  <a:solidFill>
                    <a:schemeClr val="bg2"/>
                  </a:solidFill>
                </a:rPr>
                <a:t> </a:t>
              </a:r>
              <a:r>
                <a:rPr sz="1200" b="0" baseline="0" dirty="0">
                  <a:solidFill>
                    <a:schemeClr val="bg2"/>
                  </a:solidFill>
                </a:rPr>
                <a:t>the current picture, if there is one.</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dirty="0">
                  <a:solidFill>
                    <a:schemeClr val="bg2"/>
                  </a:solidFill>
                </a:rPr>
                <a:t>On the </a:t>
              </a:r>
              <a:r>
                <a:rPr sz="1200" b="0" dirty="0">
                  <a:solidFill>
                    <a:schemeClr val="bg2"/>
                  </a:solidFill>
                  <a:latin typeface="Gotham Medium" panose="02000604030000020004" pitchFamily="50" charset="0"/>
                </a:rPr>
                <a:t>Insert</a:t>
              </a:r>
              <a:r>
                <a:rPr sz="1200" b="0" dirty="0">
                  <a:solidFill>
                    <a:schemeClr val="bg2"/>
                  </a:solidFill>
                </a:rPr>
                <a:t> tab, click</a:t>
              </a:r>
              <a:r>
                <a:rPr sz="1200" b="0" baseline="0" dirty="0">
                  <a:solidFill>
                    <a:schemeClr val="bg2"/>
                  </a:solidFill>
                </a:rPr>
                <a:t> the </a:t>
              </a:r>
              <a:r>
                <a:rPr sz="1200" b="0" baseline="0" dirty="0">
                  <a:solidFill>
                    <a:schemeClr val="bg2"/>
                  </a:solidFill>
                  <a:latin typeface="Gotham Medium" panose="02000604030000020004" pitchFamily="50" charset="0"/>
                </a:rPr>
                <a:t>Pictures</a:t>
              </a:r>
              <a:r>
                <a:rPr sz="1200" b="0" baseline="0" dirty="0">
                  <a:solidFill>
                    <a:schemeClr val="bg2"/>
                  </a:solidFill>
                </a:rPr>
                <a:t> button.</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Navigate to the image you want to use and select </a:t>
              </a:r>
              <a:r>
                <a:rPr sz="1200" b="0" baseline="0" dirty="0">
                  <a:solidFill>
                    <a:schemeClr val="bg2"/>
                  </a:solidFill>
                  <a:latin typeface="Gotham Medium" panose="02000604030000020004" pitchFamily="50" charset="0"/>
                </a:rPr>
                <a:t>Insert</a:t>
              </a:r>
              <a:r>
                <a:rPr sz="1200" b="0" baseline="0" dirty="0">
                  <a:solidFill>
                    <a:schemeClr val="bg2"/>
                  </a:solidFill>
                </a:rPr>
                <a:t>.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Resize the picture to fit the slide, as needed. Hold the </a:t>
              </a:r>
              <a:r>
                <a:rPr sz="1200" b="0" baseline="0" dirty="0">
                  <a:solidFill>
                    <a:schemeClr val="bg2"/>
                  </a:solidFill>
                  <a:latin typeface="Gotham Medium" panose="02000604030000020004" pitchFamily="50" charset="0"/>
                </a:rPr>
                <a:t>Shift</a:t>
              </a:r>
              <a:r>
                <a:rPr sz="1200" b="0" baseline="0" dirty="0">
                  <a:solidFill>
                    <a:schemeClr val="bg2"/>
                  </a:solidFill>
                </a:rPr>
                <a:t> </a:t>
              </a:r>
              <a:r>
                <a:rPr sz="1200" b="0" baseline="0" dirty="0">
                  <a:solidFill>
                    <a:schemeClr val="bg2"/>
                  </a:solidFill>
                  <a:latin typeface="Gotham Medium" panose="02000604030000020004" pitchFamily="50" charset="0"/>
                </a:rPr>
                <a:t>key</a:t>
              </a:r>
              <a:r>
                <a:rPr sz="1200" b="0" baseline="0" dirty="0">
                  <a:solidFill>
                    <a:schemeClr val="bg2"/>
                  </a:solidFill>
                </a:rPr>
                <a:t> and click and drag a corner.</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On the </a:t>
              </a:r>
              <a:r>
                <a:rPr sz="1200" b="0" baseline="0" dirty="0">
                  <a:solidFill>
                    <a:schemeClr val="bg2"/>
                  </a:solidFill>
                  <a:latin typeface="Gotham Medium" panose="02000604030000020004" pitchFamily="50" charset="0"/>
                </a:rPr>
                <a:t>Home</a:t>
              </a:r>
              <a:r>
                <a:rPr sz="1200" b="0" baseline="0" dirty="0">
                  <a:solidFill>
                    <a:schemeClr val="bg2"/>
                  </a:solidFill>
                </a:rPr>
                <a:t> tab, click the </a:t>
              </a:r>
              <a:r>
                <a:rPr sz="1200" b="0" baseline="0" dirty="0">
                  <a:solidFill>
                    <a:schemeClr val="bg2"/>
                  </a:solidFill>
                  <a:latin typeface="Gotham Medium" panose="02000604030000020004" pitchFamily="50" charset="0"/>
                </a:rPr>
                <a:t>Arrange</a:t>
              </a:r>
              <a:r>
                <a:rPr sz="1200" b="0" baseline="0" dirty="0">
                  <a:solidFill>
                    <a:schemeClr val="bg2"/>
                  </a:solidFill>
                </a:rPr>
                <a:t> button, then </a:t>
              </a:r>
              <a:r>
                <a:rPr sz="1200" b="0" baseline="0" dirty="0">
                  <a:solidFill>
                    <a:schemeClr val="bg2"/>
                  </a:solidFill>
                  <a:latin typeface="Gotham Medium" panose="02000604030000020004" pitchFamily="50" charset="0"/>
                </a:rPr>
                <a:t>Send to Back</a:t>
              </a:r>
              <a:r>
                <a:rPr sz="1200" b="0" baseline="0" dirty="0">
                  <a:solidFill>
                    <a:schemeClr val="bg2"/>
                  </a:solidFill>
                </a:rPr>
                <a:t> so the photo is behind the </a:t>
              </a:r>
              <a:r>
                <a:rPr lang="en-US" sz="1200" b="0" baseline="0" dirty="0">
                  <a:solidFill>
                    <a:schemeClr val="bg2"/>
                  </a:solidFill>
                </a:rPr>
                <a:t>logos, </a:t>
              </a:r>
              <a:r>
                <a:rPr sz="1200" b="0" baseline="0" dirty="0">
                  <a:solidFill>
                    <a:schemeClr val="bg2"/>
                  </a:solidFill>
                </a:rPr>
                <a:t>text</a:t>
              </a:r>
              <a:r>
                <a:rPr lang="en-US" sz="1200" b="0" baseline="0" dirty="0">
                  <a:solidFill>
                    <a:schemeClr val="bg2"/>
                  </a:solidFill>
                </a:rPr>
                <a:t>,</a:t>
              </a:r>
              <a:r>
                <a:rPr sz="1200" b="0" baseline="0" dirty="0">
                  <a:solidFill>
                    <a:schemeClr val="bg2"/>
                  </a:solidFill>
                </a:rPr>
                <a:t> and the transparent overlay.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Click the </a:t>
              </a:r>
              <a:r>
                <a:rPr sz="1200" b="0" baseline="0" dirty="0">
                  <a:solidFill>
                    <a:schemeClr val="bg2"/>
                  </a:solidFill>
                  <a:latin typeface="Gotham Medium" panose="02000604030000020004" pitchFamily="50" charset="0"/>
                </a:rPr>
                <a:t>Reset</a:t>
              </a:r>
              <a:r>
                <a:rPr sz="1200" b="0" baseline="0" dirty="0">
                  <a:solidFill>
                    <a:schemeClr val="bg2"/>
                  </a:solidFill>
                </a:rPr>
                <a:t> button to reapply the Layout</a:t>
              </a:r>
            </a:p>
          </p:txBody>
        </p:sp>
      </p:grpSp>
      <p:sp>
        <p:nvSpPr>
          <p:cNvPr id="14" name="Picture Placeholder 39"/>
          <p:cNvSpPr>
            <a:spLocks noGrp="1"/>
          </p:cNvSpPr>
          <p:nvPr>
            <p:ph type="pic" sz="quarter" idx="10"/>
          </p:nvPr>
        </p:nvSpPr>
        <p:spPr>
          <a:xfrm>
            <a:off x="0" y="0"/>
            <a:ext cx="12192000" cy="6858000"/>
          </a:xfrm>
        </p:spPr>
        <p:txBody>
          <a:bodyPr bIns="1097280" anchor="ctr"/>
          <a:lstStyle>
            <a:lvl1pPr marL="0" indent="0" algn="ctr">
              <a:buNone/>
              <a:defRPr sz="2400">
                <a:solidFill>
                  <a:schemeClr val="bg1"/>
                </a:solidFill>
              </a:defRPr>
            </a:lvl1pPr>
          </a:lstStyle>
          <a:p>
            <a:endParaRPr lang="en-US" dirty="0"/>
          </a:p>
        </p:txBody>
      </p:sp>
    </p:spTree>
    <p:extLst>
      <p:ext uri="{BB962C8B-B14F-4D97-AF65-F5344CB8AC3E}">
        <p14:creationId xmlns:p14="http://schemas.microsoft.com/office/powerpoint/2010/main" val="18952650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 slide</a:t>
            </a:r>
          </a:p>
        </p:txBody>
      </p:sp>
      <p:sp>
        <p:nvSpPr>
          <p:cNvPr id="3" name="Footer Placeholder 2"/>
          <p:cNvSpPr>
            <a:spLocks noGrp="1"/>
          </p:cNvSpPr>
          <p:nvPr>
            <p:ph type="ftr" sz="quarter" idx="10"/>
          </p:nvPr>
        </p:nvSpPr>
        <p:spPr/>
        <p:txBody>
          <a:bodyPr/>
          <a:lstStyle/>
          <a:p>
            <a:r>
              <a:rPr lang="en-US"/>
              <a:t>Title of Presentation | Confidential</a:t>
            </a:r>
            <a:endParaRPr lang="en-US" dirty="0"/>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dirty="0"/>
          </a:p>
        </p:txBody>
      </p:sp>
      <p:sp>
        <p:nvSpPr>
          <p:cNvPr id="5" name="Text Placeholder 21"/>
          <p:cNvSpPr>
            <a:spLocks noGrp="1"/>
          </p:cNvSpPr>
          <p:nvPr>
            <p:ph type="body" sz="quarter" idx="12" hasCustomPrompt="1"/>
          </p:nvPr>
        </p:nvSpPr>
        <p:spPr>
          <a:xfrm>
            <a:off x="609600" y="1371600"/>
            <a:ext cx="914400" cy="914400"/>
          </a:xfrm>
        </p:spPr>
        <p:txBody>
          <a:bodyPr anchor="ctr"/>
          <a:lstStyle>
            <a:lvl1pPr marL="0" indent="0" algn="ctr">
              <a:lnSpc>
                <a:spcPct val="100000"/>
              </a:lnSpc>
              <a:buNone/>
              <a:defRPr sz="5400">
                <a:solidFill>
                  <a:schemeClr val="accent1"/>
                </a:solidFill>
                <a:latin typeface="+mj-lt"/>
              </a:defRPr>
            </a:lvl1pPr>
          </a:lstStyle>
          <a:p>
            <a:pPr lvl="0"/>
            <a:r>
              <a:rPr lang="en-US" dirty="0"/>
              <a:t>1</a:t>
            </a:r>
          </a:p>
        </p:txBody>
      </p:sp>
      <p:sp>
        <p:nvSpPr>
          <p:cNvPr id="6" name="Text Placeholder 31"/>
          <p:cNvSpPr>
            <a:spLocks noGrp="1"/>
          </p:cNvSpPr>
          <p:nvPr>
            <p:ph type="body" sz="quarter" idx="17"/>
          </p:nvPr>
        </p:nvSpPr>
        <p:spPr>
          <a:xfrm>
            <a:off x="1809750" y="1371600"/>
            <a:ext cx="3638550" cy="914400"/>
          </a:xfrm>
        </p:spPr>
        <p:txBody>
          <a:bodyPr anchor="ctr"/>
          <a:lstStyle>
            <a:lvl1pPr marL="0" indent="0">
              <a:lnSpc>
                <a:spcPct val="100000"/>
              </a:lnSpc>
              <a:buNone/>
              <a:defRPr sz="2000">
                <a:solidFill>
                  <a:schemeClr val="tx1"/>
                </a:solidFill>
              </a:defRPr>
            </a:lvl1pPr>
          </a:lstStyle>
          <a:p>
            <a:pPr lvl="0"/>
            <a:r>
              <a:rPr lang="en-US" dirty="0"/>
              <a:t>Click to edit Master text styles</a:t>
            </a:r>
          </a:p>
        </p:txBody>
      </p:sp>
      <p:sp>
        <p:nvSpPr>
          <p:cNvPr id="7" name="Text Placeholder 21"/>
          <p:cNvSpPr>
            <a:spLocks noGrp="1"/>
          </p:cNvSpPr>
          <p:nvPr>
            <p:ph type="body" sz="quarter" idx="18" hasCustomPrompt="1"/>
          </p:nvPr>
        </p:nvSpPr>
        <p:spPr>
          <a:xfrm>
            <a:off x="6469380" y="1371600"/>
            <a:ext cx="914400" cy="914400"/>
          </a:xfrm>
        </p:spPr>
        <p:txBody>
          <a:bodyPr anchor="ctr"/>
          <a:lstStyle>
            <a:lvl1pPr marL="0" indent="0" algn="ctr">
              <a:lnSpc>
                <a:spcPct val="100000"/>
              </a:lnSpc>
              <a:buNone/>
              <a:defRPr sz="5400">
                <a:solidFill>
                  <a:schemeClr val="accent1"/>
                </a:solidFill>
                <a:latin typeface="+mj-lt"/>
              </a:defRPr>
            </a:lvl1pPr>
          </a:lstStyle>
          <a:p>
            <a:pPr lvl="0"/>
            <a:r>
              <a:rPr lang="en-US" dirty="0"/>
              <a:t>5</a:t>
            </a:r>
          </a:p>
        </p:txBody>
      </p:sp>
      <p:sp>
        <p:nvSpPr>
          <p:cNvPr id="8" name="Text Placeholder 31"/>
          <p:cNvSpPr>
            <a:spLocks noGrp="1"/>
          </p:cNvSpPr>
          <p:nvPr>
            <p:ph type="body" sz="quarter" idx="19"/>
          </p:nvPr>
        </p:nvSpPr>
        <p:spPr>
          <a:xfrm>
            <a:off x="7669530" y="1371600"/>
            <a:ext cx="3638550" cy="914400"/>
          </a:xfrm>
        </p:spPr>
        <p:txBody>
          <a:bodyPr anchor="ctr"/>
          <a:lstStyle>
            <a:lvl1pPr marL="0" indent="0">
              <a:lnSpc>
                <a:spcPct val="100000"/>
              </a:lnSpc>
              <a:buNone/>
              <a:defRPr sz="2000">
                <a:solidFill>
                  <a:schemeClr val="tx1"/>
                </a:solidFill>
              </a:defRPr>
            </a:lvl1pPr>
          </a:lstStyle>
          <a:p>
            <a:pPr lvl="0"/>
            <a:r>
              <a:rPr lang="en-US" dirty="0"/>
              <a:t>Click to edit Master text styles</a:t>
            </a:r>
          </a:p>
        </p:txBody>
      </p:sp>
      <p:sp>
        <p:nvSpPr>
          <p:cNvPr id="9" name="Text Placeholder 21"/>
          <p:cNvSpPr>
            <a:spLocks noGrp="1"/>
          </p:cNvSpPr>
          <p:nvPr>
            <p:ph type="body" sz="quarter" idx="20" hasCustomPrompt="1"/>
          </p:nvPr>
        </p:nvSpPr>
        <p:spPr>
          <a:xfrm>
            <a:off x="609600" y="2616799"/>
            <a:ext cx="914400" cy="914400"/>
          </a:xfrm>
        </p:spPr>
        <p:txBody>
          <a:bodyPr anchor="ctr"/>
          <a:lstStyle>
            <a:lvl1pPr marL="0" indent="0" algn="ctr">
              <a:lnSpc>
                <a:spcPct val="100000"/>
              </a:lnSpc>
              <a:buNone/>
              <a:defRPr sz="5400">
                <a:solidFill>
                  <a:schemeClr val="accent1"/>
                </a:solidFill>
                <a:latin typeface="+mj-lt"/>
              </a:defRPr>
            </a:lvl1pPr>
          </a:lstStyle>
          <a:p>
            <a:pPr lvl="0"/>
            <a:r>
              <a:rPr lang="en-US" dirty="0"/>
              <a:t>2</a:t>
            </a:r>
          </a:p>
        </p:txBody>
      </p:sp>
      <p:sp>
        <p:nvSpPr>
          <p:cNvPr id="10" name="Text Placeholder 31"/>
          <p:cNvSpPr>
            <a:spLocks noGrp="1"/>
          </p:cNvSpPr>
          <p:nvPr>
            <p:ph type="body" sz="quarter" idx="21"/>
          </p:nvPr>
        </p:nvSpPr>
        <p:spPr>
          <a:xfrm>
            <a:off x="1809750" y="2616799"/>
            <a:ext cx="3638550" cy="914400"/>
          </a:xfrm>
        </p:spPr>
        <p:txBody>
          <a:bodyPr anchor="ctr"/>
          <a:lstStyle>
            <a:lvl1pPr marL="0" indent="0">
              <a:lnSpc>
                <a:spcPct val="100000"/>
              </a:lnSpc>
              <a:buNone/>
              <a:defRPr sz="2000">
                <a:solidFill>
                  <a:schemeClr val="tx1"/>
                </a:solidFill>
              </a:defRPr>
            </a:lvl1pPr>
          </a:lstStyle>
          <a:p>
            <a:pPr lvl="0"/>
            <a:r>
              <a:rPr lang="en-US" dirty="0"/>
              <a:t>Click to edit Master text styles</a:t>
            </a:r>
          </a:p>
        </p:txBody>
      </p:sp>
      <p:sp>
        <p:nvSpPr>
          <p:cNvPr id="11" name="Text Placeholder 21"/>
          <p:cNvSpPr>
            <a:spLocks noGrp="1"/>
          </p:cNvSpPr>
          <p:nvPr>
            <p:ph type="body" sz="quarter" idx="22" hasCustomPrompt="1"/>
          </p:nvPr>
        </p:nvSpPr>
        <p:spPr>
          <a:xfrm>
            <a:off x="6469380" y="2616799"/>
            <a:ext cx="914400" cy="914400"/>
          </a:xfrm>
        </p:spPr>
        <p:txBody>
          <a:bodyPr anchor="ctr"/>
          <a:lstStyle>
            <a:lvl1pPr marL="0" indent="0" algn="ctr">
              <a:lnSpc>
                <a:spcPct val="100000"/>
              </a:lnSpc>
              <a:buNone/>
              <a:defRPr sz="5400">
                <a:solidFill>
                  <a:schemeClr val="accent1"/>
                </a:solidFill>
                <a:latin typeface="+mj-lt"/>
              </a:defRPr>
            </a:lvl1pPr>
          </a:lstStyle>
          <a:p>
            <a:pPr lvl="0"/>
            <a:r>
              <a:rPr lang="en-US" dirty="0"/>
              <a:t>6</a:t>
            </a:r>
          </a:p>
        </p:txBody>
      </p:sp>
      <p:sp>
        <p:nvSpPr>
          <p:cNvPr id="12" name="Text Placeholder 31"/>
          <p:cNvSpPr>
            <a:spLocks noGrp="1"/>
          </p:cNvSpPr>
          <p:nvPr>
            <p:ph type="body" sz="quarter" idx="23"/>
          </p:nvPr>
        </p:nvSpPr>
        <p:spPr>
          <a:xfrm>
            <a:off x="7669530" y="2616799"/>
            <a:ext cx="3638550" cy="914400"/>
          </a:xfrm>
        </p:spPr>
        <p:txBody>
          <a:bodyPr anchor="ctr"/>
          <a:lstStyle>
            <a:lvl1pPr marL="0" indent="0">
              <a:lnSpc>
                <a:spcPct val="100000"/>
              </a:lnSpc>
              <a:buNone/>
              <a:defRPr sz="2000">
                <a:solidFill>
                  <a:schemeClr val="tx1"/>
                </a:solidFill>
              </a:defRPr>
            </a:lvl1pPr>
          </a:lstStyle>
          <a:p>
            <a:pPr lvl="0"/>
            <a:r>
              <a:rPr lang="en-US" dirty="0"/>
              <a:t>Click to edit Master text styles</a:t>
            </a:r>
          </a:p>
        </p:txBody>
      </p:sp>
      <p:sp>
        <p:nvSpPr>
          <p:cNvPr id="13" name="Text Placeholder 21"/>
          <p:cNvSpPr>
            <a:spLocks noGrp="1"/>
          </p:cNvSpPr>
          <p:nvPr>
            <p:ph type="body" sz="quarter" idx="24" hasCustomPrompt="1"/>
          </p:nvPr>
        </p:nvSpPr>
        <p:spPr>
          <a:xfrm>
            <a:off x="609600" y="3861998"/>
            <a:ext cx="914400" cy="914400"/>
          </a:xfrm>
        </p:spPr>
        <p:txBody>
          <a:bodyPr anchor="ctr"/>
          <a:lstStyle>
            <a:lvl1pPr marL="0" indent="0" algn="ctr">
              <a:lnSpc>
                <a:spcPct val="100000"/>
              </a:lnSpc>
              <a:buNone/>
              <a:defRPr sz="5400">
                <a:solidFill>
                  <a:schemeClr val="accent1"/>
                </a:solidFill>
                <a:latin typeface="+mj-lt"/>
              </a:defRPr>
            </a:lvl1pPr>
          </a:lstStyle>
          <a:p>
            <a:pPr lvl="0"/>
            <a:r>
              <a:rPr lang="en-US" dirty="0"/>
              <a:t>3</a:t>
            </a:r>
          </a:p>
        </p:txBody>
      </p:sp>
      <p:sp>
        <p:nvSpPr>
          <p:cNvPr id="14" name="Text Placeholder 31"/>
          <p:cNvSpPr>
            <a:spLocks noGrp="1"/>
          </p:cNvSpPr>
          <p:nvPr>
            <p:ph type="body" sz="quarter" idx="25"/>
          </p:nvPr>
        </p:nvSpPr>
        <p:spPr>
          <a:xfrm>
            <a:off x="1809750" y="3861998"/>
            <a:ext cx="3638550" cy="914400"/>
          </a:xfrm>
        </p:spPr>
        <p:txBody>
          <a:bodyPr anchor="ctr"/>
          <a:lstStyle>
            <a:lvl1pPr marL="0" indent="0">
              <a:lnSpc>
                <a:spcPct val="100000"/>
              </a:lnSpc>
              <a:buNone/>
              <a:defRPr sz="2000">
                <a:solidFill>
                  <a:schemeClr val="tx1"/>
                </a:solidFill>
              </a:defRPr>
            </a:lvl1pPr>
          </a:lstStyle>
          <a:p>
            <a:pPr lvl="0"/>
            <a:r>
              <a:rPr lang="en-US" dirty="0"/>
              <a:t>Click to edit Master text styles</a:t>
            </a:r>
          </a:p>
        </p:txBody>
      </p:sp>
      <p:sp>
        <p:nvSpPr>
          <p:cNvPr id="15" name="Text Placeholder 21"/>
          <p:cNvSpPr>
            <a:spLocks noGrp="1"/>
          </p:cNvSpPr>
          <p:nvPr>
            <p:ph type="body" sz="quarter" idx="26" hasCustomPrompt="1"/>
          </p:nvPr>
        </p:nvSpPr>
        <p:spPr>
          <a:xfrm>
            <a:off x="6469380" y="3861998"/>
            <a:ext cx="914400" cy="914400"/>
          </a:xfrm>
        </p:spPr>
        <p:txBody>
          <a:bodyPr anchor="ctr"/>
          <a:lstStyle>
            <a:lvl1pPr marL="0" indent="0" algn="ctr">
              <a:lnSpc>
                <a:spcPct val="100000"/>
              </a:lnSpc>
              <a:buNone/>
              <a:defRPr sz="5400">
                <a:solidFill>
                  <a:schemeClr val="accent1"/>
                </a:solidFill>
                <a:latin typeface="+mj-lt"/>
              </a:defRPr>
            </a:lvl1pPr>
          </a:lstStyle>
          <a:p>
            <a:pPr lvl="0"/>
            <a:r>
              <a:rPr lang="en-US" dirty="0"/>
              <a:t>7</a:t>
            </a:r>
          </a:p>
        </p:txBody>
      </p:sp>
      <p:sp>
        <p:nvSpPr>
          <p:cNvPr id="16" name="Text Placeholder 31"/>
          <p:cNvSpPr>
            <a:spLocks noGrp="1"/>
          </p:cNvSpPr>
          <p:nvPr>
            <p:ph type="body" sz="quarter" idx="27"/>
          </p:nvPr>
        </p:nvSpPr>
        <p:spPr>
          <a:xfrm>
            <a:off x="7669530" y="3861998"/>
            <a:ext cx="3638550" cy="914400"/>
          </a:xfrm>
        </p:spPr>
        <p:txBody>
          <a:bodyPr anchor="ctr"/>
          <a:lstStyle>
            <a:lvl1pPr marL="0" indent="0">
              <a:lnSpc>
                <a:spcPct val="100000"/>
              </a:lnSpc>
              <a:buNone/>
              <a:defRPr sz="2000">
                <a:solidFill>
                  <a:schemeClr val="tx1"/>
                </a:solidFill>
              </a:defRPr>
            </a:lvl1pPr>
          </a:lstStyle>
          <a:p>
            <a:pPr lvl="0"/>
            <a:r>
              <a:rPr lang="en-US" dirty="0"/>
              <a:t>Click to edit Master text styles</a:t>
            </a:r>
          </a:p>
        </p:txBody>
      </p:sp>
      <p:sp>
        <p:nvSpPr>
          <p:cNvPr id="17" name="Text Placeholder 21"/>
          <p:cNvSpPr>
            <a:spLocks noGrp="1"/>
          </p:cNvSpPr>
          <p:nvPr>
            <p:ph type="body" sz="quarter" idx="28" hasCustomPrompt="1"/>
          </p:nvPr>
        </p:nvSpPr>
        <p:spPr>
          <a:xfrm>
            <a:off x="609600" y="5107197"/>
            <a:ext cx="914400" cy="914400"/>
          </a:xfrm>
        </p:spPr>
        <p:txBody>
          <a:bodyPr anchor="ctr"/>
          <a:lstStyle>
            <a:lvl1pPr marL="0" indent="0" algn="ctr">
              <a:lnSpc>
                <a:spcPct val="100000"/>
              </a:lnSpc>
              <a:buNone/>
              <a:defRPr sz="5400">
                <a:solidFill>
                  <a:schemeClr val="accent1"/>
                </a:solidFill>
                <a:latin typeface="+mj-lt"/>
              </a:defRPr>
            </a:lvl1pPr>
          </a:lstStyle>
          <a:p>
            <a:pPr lvl="0"/>
            <a:r>
              <a:rPr lang="en-US" dirty="0"/>
              <a:t>4</a:t>
            </a:r>
          </a:p>
        </p:txBody>
      </p:sp>
      <p:sp>
        <p:nvSpPr>
          <p:cNvPr id="18" name="Text Placeholder 31"/>
          <p:cNvSpPr>
            <a:spLocks noGrp="1"/>
          </p:cNvSpPr>
          <p:nvPr>
            <p:ph type="body" sz="quarter" idx="29"/>
          </p:nvPr>
        </p:nvSpPr>
        <p:spPr>
          <a:xfrm>
            <a:off x="1809750" y="5107197"/>
            <a:ext cx="3638550" cy="914400"/>
          </a:xfrm>
        </p:spPr>
        <p:txBody>
          <a:bodyPr anchor="ctr"/>
          <a:lstStyle>
            <a:lvl1pPr marL="0" indent="0">
              <a:lnSpc>
                <a:spcPct val="100000"/>
              </a:lnSpc>
              <a:buNone/>
              <a:defRPr sz="2000">
                <a:solidFill>
                  <a:schemeClr val="tx1"/>
                </a:solidFill>
              </a:defRPr>
            </a:lvl1pPr>
          </a:lstStyle>
          <a:p>
            <a:pPr lvl="0"/>
            <a:r>
              <a:rPr lang="en-US" dirty="0"/>
              <a:t>Click to edit Master text styles</a:t>
            </a:r>
          </a:p>
        </p:txBody>
      </p:sp>
      <p:sp>
        <p:nvSpPr>
          <p:cNvPr id="19" name="Text Placeholder 21"/>
          <p:cNvSpPr>
            <a:spLocks noGrp="1"/>
          </p:cNvSpPr>
          <p:nvPr>
            <p:ph type="body" sz="quarter" idx="30" hasCustomPrompt="1"/>
          </p:nvPr>
        </p:nvSpPr>
        <p:spPr>
          <a:xfrm>
            <a:off x="6469380" y="5107197"/>
            <a:ext cx="914400" cy="914400"/>
          </a:xfrm>
        </p:spPr>
        <p:txBody>
          <a:bodyPr anchor="ctr"/>
          <a:lstStyle>
            <a:lvl1pPr marL="0" indent="0" algn="ctr">
              <a:lnSpc>
                <a:spcPct val="100000"/>
              </a:lnSpc>
              <a:buNone/>
              <a:defRPr sz="5400">
                <a:solidFill>
                  <a:schemeClr val="accent1"/>
                </a:solidFill>
                <a:latin typeface="+mj-lt"/>
              </a:defRPr>
            </a:lvl1pPr>
          </a:lstStyle>
          <a:p>
            <a:pPr lvl="0"/>
            <a:r>
              <a:rPr lang="en-US" dirty="0"/>
              <a:t>8</a:t>
            </a:r>
          </a:p>
        </p:txBody>
      </p:sp>
      <p:sp>
        <p:nvSpPr>
          <p:cNvPr id="20" name="Text Placeholder 31"/>
          <p:cNvSpPr>
            <a:spLocks noGrp="1"/>
          </p:cNvSpPr>
          <p:nvPr>
            <p:ph type="body" sz="quarter" idx="31"/>
          </p:nvPr>
        </p:nvSpPr>
        <p:spPr>
          <a:xfrm>
            <a:off x="7669530" y="5107197"/>
            <a:ext cx="3638550" cy="914400"/>
          </a:xfrm>
        </p:spPr>
        <p:txBody>
          <a:bodyPr anchor="ctr"/>
          <a:lstStyle>
            <a:lvl1pPr marL="0" indent="0">
              <a:lnSpc>
                <a:spcPct val="100000"/>
              </a:lnSpc>
              <a:buNone/>
              <a:defRPr sz="2000">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5068465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lueGreen_Agenda">
    <p:spTree>
      <p:nvGrpSpPr>
        <p:cNvPr id="1" name=""/>
        <p:cNvGrpSpPr/>
        <p:nvPr/>
      </p:nvGrpSpPr>
      <p:grpSpPr>
        <a:xfrm>
          <a:off x="0" y="0"/>
          <a:ext cx="0" cy="0"/>
          <a:chOff x="0" y="0"/>
          <a:chExt cx="0" cy="0"/>
        </a:xfrm>
      </p:grpSpPr>
      <p:sp>
        <p:nvSpPr>
          <p:cNvPr id="20" name="Rectangle 19"/>
          <p:cNvSpPr/>
          <p:nvPr userDrawn="1"/>
        </p:nvSpPr>
        <p:spPr>
          <a:xfrm>
            <a:off x="-4132" y="0"/>
            <a:ext cx="5223832" cy="6858000"/>
          </a:xfrm>
          <a:prstGeom prst="rect">
            <a:avLst/>
          </a:prstGeom>
          <a:gradFill flip="none" rotWithShape="1">
            <a:gsLst>
              <a:gs pos="50000">
                <a:srgbClr val="5A906C"/>
              </a:gs>
              <a:gs pos="0">
                <a:schemeClr val="bg2"/>
              </a:gs>
              <a:gs pos="100000">
                <a:srgbClr val="B0D23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Title of Presentation | Confidential</a:t>
            </a:r>
            <a:endParaRPr lang="en-US" dirty="0"/>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dirty="0"/>
          </a:p>
        </p:txBody>
      </p:sp>
      <p:grpSp>
        <p:nvGrpSpPr>
          <p:cNvPr id="5" name="Group 4">
            <a:extLst>
              <a:ext uri="{FF2B5EF4-FFF2-40B4-BE49-F238E27FC236}">
                <a16:creationId xmlns:a16="http://schemas.microsoft.com/office/drawing/2014/main" id="{F8BBCE42-BFBB-E546-A838-9E83EE260B73}"/>
              </a:ext>
            </a:extLst>
          </p:cNvPr>
          <p:cNvGrpSpPr>
            <a:grpSpLocks noChangeAspect="1"/>
          </p:cNvGrpSpPr>
          <p:nvPr userDrawn="1"/>
        </p:nvGrpSpPr>
        <p:grpSpPr>
          <a:xfrm>
            <a:off x="11236799" y="6273000"/>
            <a:ext cx="365289" cy="255600"/>
            <a:chOff x="6935788" y="3157538"/>
            <a:chExt cx="1136650" cy="795337"/>
          </a:xfrm>
          <a:solidFill>
            <a:srgbClr val="024DA1"/>
          </a:solidFill>
        </p:grpSpPr>
        <p:sp>
          <p:nvSpPr>
            <p:cNvPr id="6" name="Freeform 5">
              <a:extLst>
                <a:ext uri="{FF2B5EF4-FFF2-40B4-BE49-F238E27FC236}">
                  <a16:creationId xmlns:a16="http://schemas.microsoft.com/office/drawing/2014/main" id="{F8A7F5D8-6563-714A-BC0C-90811F5F7420}"/>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 name="Freeform 6">
              <a:extLst>
                <a:ext uri="{FF2B5EF4-FFF2-40B4-BE49-F238E27FC236}">
                  <a16:creationId xmlns:a16="http://schemas.microsoft.com/office/drawing/2014/main" id="{3556AF4A-1F0A-C644-945C-165179E95C6C}"/>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 name="Freeform 7">
              <a:extLst>
                <a:ext uri="{FF2B5EF4-FFF2-40B4-BE49-F238E27FC236}">
                  <a16:creationId xmlns:a16="http://schemas.microsoft.com/office/drawing/2014/main" id="{B5B7BAA4-C009-CC46-9C18-8DC8949023EE}"/>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rgbClr val="AFD13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9" name="Title 18"/>
          <p:cNvSpPr>
            <a:spLocks noGrp="1"/>
          </p:cNvSpPr>
          <p:nvPr>
            <p:ph type="title" hasCustomPrompt="1"/>
          </p:nvPr>
        </p:nvSpPr>
        <p:spPr>
          <a:xfrm>
            <a:off x="609599" y="3121224"/>
            <a:ext cx="3632405" cy="615553"/>
          </a:xfrm>
        </p:spPr>
        <p:txBody>
          <a:bodyPr anchor="ctr"/>
          <a:lstStyle>
            <a:lvl1pPr>
              <a:defRPr>
                <a:solidFill>
                  <a:schemeClr val="bg1"/>
                </a:solidFill>
              </a:defRPr>
            </a:lvl1pPr>
          </a:lstStyle>
          <a:p>
            <a:r>
              <a:rPr lang="en-US" dirty="0"/>
              <a:t>Agenda slide</a:t>
            </a:r>
          </a:p>
        </p:txBody>
      </p:sp>
      <p:sp>
        <p:nvSpPr>
          <p:cNvPr id="22" name="Text Placeholder 21"/>
          <p:cNvSpPr>
            <a:spLocks noGrp="1"/>
          </p:cNvSpPr>
          <p:nvPr>
            <p:ph type="body" sz="quarter" idx="12" hasCustomPrompt="1"/>
          </p:nvPr>
        </p:nvSpPr>
        <p:spPr>
          <a:xfrm>
            <a:off x="5753100" y="762000"/>
            <a:ext cx="914400" cy="914400"/>
          </a:xfrm>
        </p:spPr>
        <p:txBody>
          <a:bodyPr anchor="ctr"/>
          <a:lstStyle>
            <a:lvl1pPr marL="0" indent="0" algn="ctr">
              <a:lnSpc>
                <a:spcPct val="100000"/>
              </a:lnSpc>
              <a:buNone/>
              <a:defRPr sz="5400">
                <a:solidFill>
                  <a:schemeClr val="accent1"/>
                </a:solidFill>
                <a:latin typeface="+mj-lt"/>
              </a:defRPr>
            </a:lvl1pPr>
          </a:lstStyle>
          <a:p>
            <a:pPr lvl="0"/>
            <a:r>
              <a:rPr lang="en-US" dirty="0"/>
              <a:t>1</a:t>
            </a:r>
          </a:p>
        </p:txBody>
      </p:sp>
      <p:sp>
        <p:nvSpPr>
          <p:cNvPr id="23" name="Text Placeholder 21"/>
          <p:cNvSpPr>
            <a:spLocks noGrp="1"/>
          </p:cNvSpPr>
          <p:nvPr>
            <p:ph type="body" sz="quarter" idx="13" hasCustomPrompt="1"/>
          </p:nvPr>
        </p:nvSpPr>
        <p:spPr>
          <a:xfrm>
            <a:off x="5753100" y="1866900"/>
            <a:ext cx="914400" cy="914400"/>
          </a:xfrm>
        </p:spPr>
        <p:txBody>
          <a:bodyPr anchor="ctr"/>
          <a:lstStyle>
            <a:lvl1pPr marL="0" indent="0" algn="ctr">
              <a:lnSpc>
                <a:spcPct val="100000"/>
              </a:lnSpc>
              <a:buNone/>
              <a:defRPr sz="5400">
                <a:solidFill>
                  <a:schemeClr val="accent1"/>
                </a:solidFill>
                <a:latin typeface="+mj-lt"/>
              </a:defRPr>
            </a:lvl1pPr>
          </a:lstStyle>
          <a:p>
            <a:pPr lvl="0"/>
            <a:r>
              <a:rPr lang="en-US" dirty="0"/>
              <a:t>2</a:t>
            </a:r>
          </a:p>
        </p:txBody>
      </p:sp>
      <p:sp>
        <p:nvSpPr>
          <p:cNvPr id="24" name="Text Placeholder 21"/>
          <p:cNvSpPr>
            <a:spLocks noGrp="1"/>
          </p:cNvSpPr>
          <p:nvPr>
            <p:ph type="body" sz="quarter" idx="14" hasCustomPrompt="1"/>
          </p:nvPr>
        </p:nvSpPr>
        <p:spPr>
          <a:xfrm>
            <a:off x="5753100" y="2971800"/>
            <a:ext cx="914400" cy="914400"/>
          </a:xfrm>
        </p:spPr>
        <p:txBody>
          <a:bodyPr anchor="ctr"/>
          <a:lstStyle>
            <a:lvl1pPr marL="0" indent="0" algn="ctr">
              <a:lnSpc>
                <a:spcPct val="100000"/>
              </a:lnSpc>
              <a:buNone/>
              <a:defRPr sz="5400">
                <a:solidFill>
                  <a:schemeClr val="accent1"/>
                </a:solidFill>
                <a:latin typeface="+mj-lt"/>
              </a:defRPr>
            </a:lvl1pPr>
          </a:lstStyle>
          <a:p>
            <a:pPr lvl="0"/>
            <a:r>
              <a:rPr lang="en-US" dirty="0"/>
              <a:t>3</a:t>
            </a:r>
          </a:p>
        </p:txBody>
      </p:sp>
      <p:sp>
        <p:nvSpPr>
          <p:cNvPr id="25" name="Text Placeholder 21"/>
          <p:cNvSpPr>
            <a:spLocks noGrp="1"/>
          </p:cNvSpPr>
          <p:nvPr>
            <p:ph type="body" sz="quarter" idx="15" hasCustomPrompt="1"/>
          </p:nvPr>
        </p:nvSpPr>
        <p:spPr>
          <a:xfrm>
            <a:off x="5753100" y="4076700"/>
            <a:ext cx="914400" cy="914400"/>
          </a:xfrm>
        </p:spPr>
        <p:txBody>
          <a:bodyPr anchor="ctr"/>
          <a:lstStyle>
            <a:lvl1pPr marL="0" indent="0" algn="ctr">
              <a:lnSpc>
                <a:spcPct val="100000"/>
              </a:lnSpc>
              <a:buNone/>
              <a:defRPr sz="5400">
                <a:solidFill>
                  <a:schemeClr val="accent1"/>
                </a:solidFill>
                <a:latin typeface="+mj-lt"/>
              </a:defRPr>
            </a:lvl1pPr>
          </a:lstStyle>
          <a:p>
            <a:pPr lvl="0"/>
            <a:r>
              <a:rPr lang="en-US" dirty="0"/>
              <a:t>4</a:t>
            </a:r>
          </a:p>
        </p:txBody>
      </p:sp>
      <p:sp>
        <p:nvSpPr>
          <p:cNvPr id="26" name="Text Placeholder 21"/>
          <p:cNvSpPr>
            <a:spLocks noGrp="1"/>
          </p:cNvSpPr>
          <p:nvPr>
            <p:ph type="body" sz="quarter" idx="16" hasCustomPrompt="1"/>
          </p:nvPr>
        </p:nvSpPr>
        <p:spPr>
          <a:xfrm>
            <a:off x="5753100" y="5181600"/>
            <a:ext cx="914400" cy="914400"/>
          </a:xfrm>
        </p:spPr>
        <p:txBody>
          <a:bodyPr anchor="ctr"/>
          <a:lstStyle>
            <a:lvl1pPr marL="0" indent="0" algn="ctr">
              <a:lnSpc>
                <a:spcPct val="100000"/>
              </a:lnSpc>
              <a:buNone/>
              <a:defRPr sz="5400">
                <a:solidFill>
                  <a:schemeClr val="accent1"/>
                </a:solidFill>
                <a:latin typeface="+mj-lt"/>
              </a:defRPr>
            </a:lvl1pPr>
          </a:lstStyle>
          <a:p>
            <a:pPr lvl="0"/>
            <a:r>
              <a:rPr lang="en-US" dirty="0"/>
              <a:t>5</a:t>
            </a:r>
          </a:p>
        </p:txBody>
      </p:sp>
      <p:sp>
        <p:nvSpPr>
          <p:cNvPr id="32" name="Text Placeholder 31"/>
          <p:cNvSpPr>
            <a:spLocks noGrp="1"/>
          </p:cNvSpPr>
          <p:nvPr>
            <p:ph type="body" sz="quarter" idx="17"/>
          </p:nvPr>
        </p:nvSpPr>
        <p:spPr>
          <a:xfrm>
            <a:off x="6953250" y="762000"/>
            <a:ext cx="4629150" cy="914400"/>
          </a:xfrm>
        </p:spPr>
        <p:txBody>
          <a:bodyPr anchor="ctr"/>
          <a:lstStyle>
            <a:lvl1pPr marL="0" indent="0">
              <a:lnSpc>
                <a:spcPct val="100000"/>
              </a:lnSpc>
              <a:buNone/>
              <a:defRPr sz="2000">
                <a:solidFill>
                  <a:schemeClr val="tx1"/>
                </a:solidFill>
              </a:defRPr>
            </a:lvl1pPr>
          </a:lstStyle>
          <a:p>
            <a:pPr lvl="0"/>
            <a:r>
              <a:rPr lang="en-US" dirty="0"/>
              <a:t>Click to edit Master text styles</a:t>
            </a:r>
          </a:p>
        </p:txBody>
      </p:sp>
      <p:sp>
        <p:nvSpPr>
          <p:cNvPr id="33" name="Text Placeholder 31"/>
          <p:cNvSpPr>
            <a:spLocks noGrp="1"/>
          </p:cNvSpPr>
          <p:nvPr>
            <p:ph type="body" sz="quarter" idx="18"/>
          </p:nvPr>
        </p:nvSpPr>
        <p:spPr>
          <a:xfrm>
            <a:off x="6953250" y="1866900"/>
            <a:ext cx="4629150" cy="914400"/>
          </a:xfrm>
        </p:spPr>
        <p:txBody>
          <a:bodyPr anchor="ctr"/>
          <a:lstStyle>
            <a:lvl1pPr marL="0" indent="0">
              <a:lnSpc>
                <a:spcPct val="100000"/>
              </a:lnSpc>
              <a:buNone/>
              <a:defRPr sz="2000">
                <a:solidFill>
                  <a:schemeClr val="tx1"/>
                </a:solidFill>
              </a:defRPr>
            </a:lvl1pPr>
          </a:lstStyle>
          <a:p>
            <a:pPr lvl="0"/>
            <a:r>
              <a:rPr lang="en-US" dirty="0"/>
              <a:t>Click to edit Master text styles</a:t>
            </a:r>
          </a:p>
        </p:txBody>
      </p:sp>
      <p:sp>
        <p:nvSpPr>
          <p:cNvPr id="34" name="Text Placeholder 31"/>
          <p:cNvSpPr>
            <a:spLocks noGrp="1"/>
          </p:cNvSpPr>
          <p:nvPr>
            <p:ph type="body" sz="quarter" idx="19"/>
          </p:nvPr>
        </p:nvSpPr>
        <p:spPr>
          <a:xfrm>
            <a:off x="6953250" y="2971800"/>
            <a:ext cx="4629150" cy="914400"/>
          </a:xfrm>
        </p:spPr>
        <p:txBody>
          <a:bodyPr anchor="ctr"/>
          <a:lstStyle>
            <a:lvl1pPr marL="0" indent="0">
              <a:lnSpc>
                <a:spcPct val="100000"/>
              </a:lnSpc>
              <a:buNone/>
              <a:defRPr sz="2000">
                <a:solidFill>
                  <a:schemeClr val="tx1"/>
                </a:solidFill>
              </a:defRPr>
            </a:lvl1pPr>
          </a:lstStyle>
          <a:p>
            <a:pPr lvl="0"/>
            <a:r>
              <a:rPr lang="en-US" dirty="0"/>
              <a:t>Click to edit Master text styles</a:t>
            </a:r>
          </a:p>
        </p:txBody>
      </p:sp>
      <p:sp>
        <p:nvSpPr>
          <p:cNvPr id="35" name="Text Placeholder 31"/>
          <p:cNvSpPr>
            <a:spLocks noGrp="1"/>
          </p:cNvSpPr>
          <p:nvPr>
            <p:ph type="body" sz="quarter" idx="20"/>
          </p:nvPr>
        </p:nvSpPr>
        <p:spPr>
          <a:xfrm>
            <a:off x="6953250" y="4076700"/>
            <a:ext cx="4629150" cy="914400"/>
          </a:xfrm>
        </p:spPr>
        <p:txBody>
          <a:bodyPr anchor="ctr"/>
          <a:lstStyle>
            <a:lvl1pPr marL="0" indent="0">
              <a:lnSpc>
                <a:spcPct val="100000"/>
              </a:lnSpc>
              <a:buNone/>
              <a:defRPr sz="2000">
                <a:solidFill>
                  <a:schemeClr val="tx1"/>
                </a:solidFill>
              </a:defRPr>
            </a:lvl1pPr>
          </a:lstStyle>
          <a:p>
            <a:pPr lvl="0"/>
            <a:r>
              <a:rPr lang="en-US" dirty="0"/>
              <a:t>Click to edit Master text styles</a:t>
            </a:r>
          </a:p>
        </p:txBody>
      </p:sp>
      <p:sp>
        <p:nvSpPr>
          <p:cNvPr id="36" name="Text Placeholder 31"/>
          <p:cNvSpPr>
            <a:spLocks noGrp="1"/>
          </p:cNvSpPr>
          <p:nvPr>
            <p:ph type="body" sz="quarter" idx="21"/>
          </p:nvPr>
        </p:nvSpPr>
        <p:spPr>
          <a:xfrm>
            <a:off x="6953250" y="5181600"/>
            <a:ext cx="4629150" cy="914400"/>
          </a:xfrm>
        </p:spPr>
        <p:txBody>
          <a:bodyPr anchor="ctr"/>
          <a:lstStyle>
            <a:lvl1pPr marL="0" indent="0">
              <a:lnSpc>
                <a:spcPct val="100000"/>
              </a:lnSpc>
              <a:buNone/>
              <a:defRPr sz="2000">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374634312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BlueTeal_Agenda">
    <p:spTree>
      <p:nvGrpSpPr>
        <p:cNvPr id="1" name=""/>
        <p:cNvGrpSpPr/>
        <p:nvPr/>
      </p:nvGrpSpPr>
      <p:grpSpPr>
        <a:xfrm>
          <a:off x="0" y="0"/>
          <a:ext cx="0" cy="0"/>
          <a:chOff x="0" y="0"/>
          <a:chExt cx="0" cy="0"/>
        </a:xfrm>
      </p:grpSpPr>
      <p:sp>
        <p:nvSpPr>
          <p:cNvPr id="20" name="Rectangle 19"/>
          <p:cNvSpPr/>
          <p:nvPr userDrawn="1"/>
        </p:nvSpPr>
        <p:spPr>
          <a:xfrm>
            <a:off x="-4132" y="0"/>
            <a:ext cx="5223832" cy="6858000"/>
          </a:xfrm>
          <a:prstGeom prst="rect">
            <a:avLst/>
          </a:prstGeom>
          <a:gradFill>
            <a:gsLst>
              <a:gs pos="50000">
                <a:srgbClr val="0381C2"/>
              </a:gs>
              <a:gs pos="0">
                <a:schemeClr val="bg2"/>
              </a:gs>
              <a:gs pos="100000">
                <a:schemeClr val="accent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bg1"/>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Title of Presentation | Confidential</a:t>
            </a:r>
            <a:endParaRPr lang="en-US" dirty="0"/>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dirty="0"/>
          </a:p>
        </p:txBody>
      </p:sp>
      <p:grpSp>
        <p:nvGrpSpPr>
          <p:cNvPr id="5" name="Group 4">
            <a:extLst>
              <a:ext uri="{FF2B5EF4-FFF2-40B4-BE49-F238E27FC236}">
                <a16:creationId xmlns:a16="http://schemas.microsoft.com/office/drawing/2014/main" id="{F8BBCE42-BFBB-E546-A838-9E83EE260B73}"/>
              </a:ext>
            </a:extLst>
          </p:cNvPr>
          <p:cNvGrpSpPr>
            <a:grpSpLocks noChangeAspect="1"/>
          </p:cNvGrpSpPr>
          <p:nvPr userDrawn="1"/>
        </p:nvGrpSpPr>
        <p:grpSpPr>
          <a:xfrm>
            <a:off x="11236799" y="6273000"/>
            <a:ext cx="365289" cy="255600"/>
            <a:chOff x="6935788" y="3157538"/>
            <a:chExt cx="1136650" cy="795337"/>
          </a:xfrm>
          <a:solidFill>
            <a:srgbClr val="024DA1"/>
          </a:solidFill>
        </p:grpSpPr>
        <p:sp>
          <p:nvSpPr>
            <p:cNvPr id="6" name="Freeform 5">
              <a:extLst>
                <a:ext uri="{FF2B5EF4-FFF2-40B4-BE49-F238E27FC236}">
                  <a16:creationId xmlns:a16="http://schemas.microsoft.com/office/drawing/2014/main" id="{F8A7F5D8-6563-714A-BC0C-90811F5F7420}"/>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 name="Freeform 6">
              <a:extLst>
                <a:ext uri="{FF2B5EF4-FFF2-40B4-BE49-F238E27FC236}">
                  <a16:creationId xmlns:a16="http://schemas.microsoft.com/office/drawing/2014/main" id="{3556AF4A-1F0A-C644-945C-165179E95C6C}"/>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 name="Freeform 7">
              <a:extLst>
                <a:ext uri="{FF2B5EF4-FFF2-40B4-BE49-F238E27FC236}">
                  <a16:creationId xmlns:a16="http://schemas.microsoft.com/office/drawing/2014/main" id="{B5B7BAA4-C009-CC46-9C18-8DC8949023EE}"/>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rgbClr val="AFD13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9" name="Title 18"/>
          <p:cNvSpPr>
            <a:spLocks noGrp="1"/>
          </p:cNvSpPr>
          <p:nvPr>
            <p:ph type="title" hasCustomPrompt="1"/>
          </p:nvPr>
        </p:nvSpPr>
        <p:spPr>
          <a:xfrm>
            <a:off x="609599" y="3121224"/>
            <a:ext cx="3632405" cy="615553"/>
          </a:xfrm>
        </p:spPr>
        <p:txBody>
          <a:bodyPr anchor="ctr"/>
          <a:lstStyle>
            <a:lvl1pPr>
              <a:defRPr>
                <a:solidFill>
                  <a:schemeClr val="bg1"/>
                </a:solidFill>
              </a:defRPr>
            </a:lvl1pPr>
          </a:lstStyle>
          <a:p>
            <a:r>
              <a:rPr lang="en-US" dirty="0"/>
              <a:t>Agenda slide</a:t>
            </a:r>
          </a:p>
        </p:txBody>
      </p:sp>
      <p:sp>
        <p:nvSpPr>
          <p:cNvPr id="22" name="Text Placeholder 21"/>
          <p:cNvSpPr>
            <a:spLocks noGrp="1"/>
          </p:cNvSpPr>
          <p:nvPr>
            <p:ph type="body" sz="quarter" idx="12" hasCustomPrompt="1"/>
          </p:nvPr>
        </p:nvSpPr>
        <p:spPr>
          <a:xfrm>
            <a:off x="5753100" y="762000"/>
            <a:ext cx="914400" cy="914400"/>
          </a:xfrm>
        </p:spPr>
        <p:txBody>
          <a:bodyPr anchor="ctr"/>
          <a:lstStyle>
            <a:lvl1pPr marL="0" indent="0" algn="ctr">
              <a:lnSpc>
                <a:spcPct val="100000"/>
              </a:lnSpc>
              <a:buNone/>
              <a:defRPr sz="5400">
                <a:solidFill>
                  <a:schemeClr val="accent2"/>
                </a:solidFill>
                <a:latin typeface="+mj-lt"/>
              </a:defRPr>
            </a:lvl1pPr>
          </a:lstStyle>
          <a:p>
            <a:pPr lvl="0"/>
            <a:r>
              <a:rPr lang="en-US" dirty="0"/>
              <a:t>1</a:t>
            </a:r>
          </a:p>
        </p:txBody>
      </p:sp>
      <p:sp>
        <p:nvSpPr>
          <p:cNvPr id="23" name="Text Placeholder 21"/>
          <p:cNvSpPr>
            <a:spLocks noGrp="1"/>
          </p:cNvSpPr>
          <p:nvPr>
            <p:ph type="body" sz="quarter" idx="13" hasCustomPrompt="1"/>
          </p:nvPr>
        </p:nvSpPr>
        <p:spPr>
          <a:xfrm>
            <a:off x="5753100" y="1866900"/>
            <a:ext cx="914400" cy="914400"/>
          </a:xfrm>
        </p:spPr>
        <p:txBody>
          <a:bodyPr anchor="ctr"/>
          <a:lstStyle>
            <a:lvl1pPr marL="0" indent="0" algn="ctr">
              <a:lnSpc>
                <a:spcPct val="100000"/>
              </a:lnSpc>
              <a:buNone/>
              <a:defRPr sz="5400">
                <a:solidFill>
                  <a:schemeClr val="accent2"/>
                </a:solidFill>
                <a:latin typeface="+mj-lt"/>
              </a:defRPr>
            </a:lvl1pPr>
          </a:lstStyle>
          <a:p>
            <a:pPr lvl="0"/>
            <a:r>
              <a:rPr lang="en-US" dirty="0"/>
              <a:t>2</a:t>
            </a:r>
          </a:p>
        </p:txBody>
      </p:sp>
      <p:sp>
        <p:nvSpPr>
          <p:cNvPr id="24" name="Text Placeholder 21"/>
          <p:cNvSpPr>
            <a:spLocks noGrp="1"/>
          </p:cNvSpPr>
          <p:nvPr>
            <p:ph type="body" sz="quarter" idx="14" hasCustomPrompt="1"/>
          </p:nvPr>
        </p:nvSpPr>
        <p:spPr>
          <a:xfrm>
            <a:off x="5753100" y="2971800"/>
            <a:ext cx="914400" cy="914400"/>
          </a:xfrm>
        </p:spPr>
        <p:txBody>
          <a:bodyPr anchor="ctr"/>
          <a:lstStyle>
            <a:lvl1pPr marL="0" indent="0" algn="ctr">
              <a:lnSpc>
                <a:spcPct val="100000"/>
              </a:lnSpc>
              <a:buNone/>
              <a:defRPr sz="5400">
                <a:solidFill>
                  <a:schemeClr val="accent2"/>
                </a:solidFill>
                <a:latin typeface="+mj-lt"/>
              </a:defRPr>
            </a:lvl1pPr>
          </a:lstStyle>
          <a:p>
            <a:pPr lvl="0"/>
            <a:r>
              <a:rPr lang="en-US" dirty="0"/>
              <a:t>3</a:t>
            </a:r>
          </a:p>
        </p:txBody>
      </p:sp>
      <p:sp>
        <p:nvSpPr>
          <p:cNvPr id="25" name="Text Placeholder 21"/>
          <p:cNvSpPr>
            <a:spLocks noGrp="1"/>
          </p:cNvSpPr>
          <p:nvPr>
            <p:ph type="body" sz="quarter" idx="15" hasCustomPrompt="1"/>
          </p:nvPr>
        </p:nvSpPr>
        <p:spPr>
          <a:xfrm>
            <a:off x="5753100" y="4076700"/>
            <a:ext cx="914400" cy="914400"/>
          </a:xfrm>
        </p:spPr>
        <p:txBody>
          <a:bodyPr anchor="ctr"/>
          <a:lstStyle>
            <a:lvl1pPr marL="0" indent="0" algn="ctr">
              <a:lnSpc>
                <a:spcPct val="100000"/>
              </a:lnSpc>
              <a:buNone/>
              <a:defRPr sz="5400">
                <a:solidFill>
                  <a:schemeClr val="accent2"/>
                </a:solidFill>
                <a:latin typeface="+mj-lt"/>
              </a:defRPr>
            </a:lvl1pPr>
          </a:lstStyle>
          <a:p>
            <a:pPr lvl="0"/>
            <a:r>
              <a:rPr lang="en-US" dirty="0"/>
              <a:t>4</a:t>
            </a:r>
          </a:p>
        </p:txBody>
      </p:sp>
      <p:sp>
        <p:nvSpPr>
          <p:cNvPr id="26" name="Text Placeholder 21"/>
          <p:cNvSpPr>
            <a:spLocks noGrp="1"/>
          </p:cNvSpPr>
          <p:nvPr>
            <p:ph type="body" sz="quarter" idx="16" hasCustomPrompt="1"/>
          </p:nvPr>
        </p:nvSpPr>
        <p:spPr>
          <a:xfrm>
            <a:off x="5753100" y="5181600"/>
            <a:ext cx="914400" cy="914400"/>
          </a:xfrm>
        </p:spPr>
        <p:txBody>
          <a:bodyPr anchor="ctr"/>
          <a:lstStyle>
            <a:lvl1pPr marL="0" indent="0" algn="ctr">
              <a:lnSpc>
                <a:spcPct val="100000"/>
              </a:lnSpc>
              <a:buNone/>
              <a:defRPr sz="5400">
                <a:solidFill>
                  <a:schemeClr val="accent2"/>
                </a:solidFill>
                <a:latin typeface="+mj-lt"/>
              </a:defRPr>
            </a:lvl1pPr>
          </a:lstStyle>
          <a:p>
            <a:pPr lvl="0"/>
            <a:r>
              <a:rPr lang="en-US" dirty="0"/>
              <a:t>5</a:t>
            </a:r>
          </a:p>
        </p:txBody>
      </p:sp>
      <p:sp>
        <p:nvSpPr>
          <p:cNvPr id="32" name="Text Placeholder 31"/>
          <p:cNvSpPr>
            <a:spLocks noGrp="1"/>
          </p:cNvSpPr>
          <p:nvPr>
            <p:ph type="body" sz="quarter" idx="17"/>
          </p:nvPr>
        </p:nvSpPr>
        <p:spPr>
          <a:xfrm>
            <a:off x="6953250" y="762000"/>
            <a:ext cx="4629150" cy="914400"/>
          </a:xfrm>
        </p:spPr>
        <p:txBody>
          <a:bodyPr anchor="ctr"/>
          <a:lstStyle>
            <a:lvl1pPr marL="0" indent="0">
              <a:lnSpc>
                <a:spcPct val="100000"/>
              </a:lnSpc>
              <a:buNone/>
              <a:defRPr sz="2000">
                <a:solidFill>
                  <a:srgbClr val="1E1E1E"/>
                </a:solidFill>
              </a:defRPr>
            </a:lvl1pPr>
          </a:lstStyle>
          <a:p>
            <a:pPr lvl="0"/>
            <a:r>
              <a:rPr lang="en-US" dirty="0"/>
              <a:t>Click to edit Master text styles</a:t>
            </a:r>
          </a:p>
        </p:txBody>
      </p:sp>
      <p:sp>
        <p:nvSpPr>
          <p:cNvPr id="33" name="Text Placeholder 31"/>
          <p:cNvSpPr>
            <a:spLocks noGrp="1"/>
          </p:cNvSpPr>
          <p:nvPr>
            <p:ph type="body" sz="quarter" idx="18"/>
          </p:nvPr>
        </p:nvSpPr>
        <p:spPr>
          <a:xfrm>
            <a:off x="6953250" y="1866900"/>
            <a:ext cx="4629150" cy="914400"/>
          </a:xfrm>
        </p:spPr>
        <p:txBody>
          <a:bodyPr anchor="ctr"/>
          <a:lstStyle>
            <a:lvl1pPr marL="0" indent="0">
              <a:lnSpc>
                <a:spcPct val="100000"/>
              </a:lnSpc>
              <a:buNone/>
              <a:defRPr sz="2000">
                <a:solidFill>
                  <a:srgbClr val="1E1E1E"/>
                </a:solidFill>
              </a:defRPr>
            </a:lvl1pPr>
          </a:lstStyle>
          <a:p>
            <a:pPr lvl="0"/>
            <a:r>
              <a:rPr lang="en-US" dirty="0"/>
              <a:t>Click to edit Master text styles</a:t>
            </a:r>
          </a:p>
        </p:txBody>
      </p:sp>
      <p:sp>
        <p:nvSpPr>
          <p:cNvPr id="34" name="Text Placeholder 31"/>
          <p:cNvSpPr>
            <a:spLocks noGrp="1"/>
          </p:cNvSpPr>
          <p:nvPr>
            <p:ph type="body" sz="quarter" idx="19"/>
          </p:nvPr>
        </p:nvSpPr>
        <p:spPr>
          <a:xfrm>
            <a:off x="6953250" y="2971800"/>
            <a:ext cx="4629150" cy="914400"/>
          </a:xfrm>
        </p:spPr>
        <p:txBody>
          <a:bodyPr anchor="ctr"/>
          <a:lstStyle>
            <a:lvl1pPr marL="0" indent="0">
              <a:lnSpc>
                <a:spcPct val="100000"/>
              </a:lnSpc>
              <a:buNone/>
              <a:defRPr sz="2000">
                <a:solidFill>
                  <a:srgbClr val="1E1E1E"/>
                </a:solidFill>
              </a:defRPr>
            </a:lvl1pPr>
          </a:lstStyle>
          <a:p>
            <a:pPr lvl="0"/>
            <a:r>
              <a:rPr lang="en-US" dirty="0"/>
              <a:t>Click to edit Master text styles</a:t>
            </a:r>
          </a:p>
        </p:txBody>
      </p:sp>
      <p:sp>
        <p:nvSpPr>
          <p:cNvPr id="35" name="Text Placeholder 31"/>
          <p:cNvSpPr>
            <a:spLocks noGrp="1"/>
          </p:cNvSpPr>
          <p:nvPr>
            <p:ph type="body" sz="quarter" idx="20"/>
          </p:nvPr>
        </p:nvSpPr>
        <p:spPr>
          <a:xfrm>
            <a:off x="6953250" y="4076700"/>
            <a:ext cx="4629150" cy="914400"/>
          </a:xfrm>
        </p:spPr>
        <p:txBody>
          <a:bodyPr anchor="ctr"/>
          <a:lstStyle>
            <a:lvl1pPr marL="0" indent="0">
              <a:lnSpc>
                <a:spcPct val="100000"/>
              </a:lnSpc>
              <a:buNone/>
              <a:defRPr sz="2000">
                <a:solidFill>
                  <a:srgbClr val="1E1E1E"/>
                </a:solidFill>
              </a:defRPr>
            </a:lvl1pPr>
          </a:lstStyle>
          <a:p>
            <a:pPr lvl="0"/>
            <a:r>
              <a:rPr lang="en-US" dirty="0"/>
              <a:t>Click to edit Master text styles</a:t>
            </a:r>
          </a:p>
        </p:txBody>
      </p:sp>
      <p:sp>
        <p:nvSpPr>
          <p:cNvPr id="36" name="Text Placeholder 31"/>
          <p:cNvSpPr>
            <a:spLocks noGrp="1"/>
          </p:cNvSpPr>
          <p:nvPr>
            <p:ph type="body" sz="quarter" idx="21"/>
          </p:nvPr>
        </p:nvSpPr>
        <p:spPr>
          <a:xfrm>
            <a:off x="6953250" y="5181600"/>
            <a:ext cx="4629150" cy="914400"/>
          </a:xfrm>
        </p:spPr>
        <p:txBody>
          <a:bodyPr anchor="ctr"/>
          <a:lstStyle>
            <a:lvl1pPr marL="0" indent="0">
              <a:lnSpc>
                <a:spcPct val="100000"/>
              </a:lnSpc>
              <a:buNone/>
              <a:defRPr sz="2000">
                <a:solidFill>
                  <a:srgbClr val="1E1E1E"/>
                </a:solidFill>
              </a:defRPr>
            </a:lvl1pPr>
          </a:lstStyle>
          <a:p>
            <a:pPr lvl="0"/>
            <a:r>
              <a:rPr lang="en-US" dirty="0"/>
              <a:t>Click to edit Master text styles</a:t>
            </a:r>
          </a:p>
        </p:txBody>
      </p:sp>
    </p:spTree>
    <p:extLst>
      <p:ext uri="{BB962C8B-B14F-4D97-AF65-F5344CB8AC3E}">
        <p14:creationId xmlns:p14="http://schemas.microsoft.com/office/powerpoint/2010/main" val="186737014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PurpleTeal_Agenda">
    <p:spTree>
      <p:nvGrpSpPr>
        <p:cNvPr id="1" name=""/>
        <p:cNvGrpSpPr/>
        <p:nvPr/>
      </p:nvGrpSpPr>
      <p:grpSpPr>
        <a:xfrm>
          <a:off x="0" y="0"/>
          <a:ext cx="0" cy="0"/>
          <a:chOff x="0" y="0"/>
          <a:chExt cx="0" cy="0"/>
        </a:xfrm>
      </p:grpSpPr>
      <p:sp>
        <p:nvSpPr>
          <p:cNvPr id="20" name="Rectangle 19"/>
          <p:cNvSpPr/>
          <p:nvPr userDrawn="1"/>
        </p:nvSpPr>
        <p:spPr>
          <a:xfrm>
            <a:off x="-4132" y="0"/>
            <a:ext cx="5223832" cy="6858000"/>
          </a:xfrm>
          <a:prstGeom prst="rect">
            <a:avLst/>
          </a:prstGeom>
          <a:gradFill>
            <a:gsLst>
              <a:gs pos="50000">
                <a:srgbClr val="348AC7"/>
              </a:gs>
              <a:gs pos="0">
                <a:schemeClr val="accent6"/>
              </a:gs>
              <a:gs pos="100000">
                <a:schemeClr val="accent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bg1"/>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Title of Presentation | Confidential</a:t>
            </a:r>
            <a:endParaRPr lang="en-US" dirty="0"/>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dirty="0"/>
          </a:p>
        </p:txBody>
      </p:sp>
      <p:grpSp>
        <p:nvGrpSpPr>
          <p:cNvPr id="5" name="Group 4">
            <a:extLst>
              <a:ext uri="{FF2B5EF4-FFF2-40B4-BE49-F238E27FC236}">
                <a16:creationId xmlns:a16="http://schemas.microsoft.com/office/drawing/2014/main" id="{F8BBCE42-BFBB-E546-A838-9E83EE260B73}"/>
              </a:ext>
            </a:extLst>
          </p:cNvPr>
          <p:cNvGrpSpPr>
            <a:grpSpLocks noChangeAspect="1"/>
          </p:cNvGrpSpPr>
          <p:nvPr userDrawn="1"/>
        </p:nvGrpSpPr>
        <p:grpSpPr>
          <a:xfrm>
            <a:off x="11236799" y="6273000"/>
            <a:ext cx="365289" cy="255600"/>
            <a:chOff x="6935788" y="3157538"/>
            <a:chExt cx="1136650" cy="795337"/>
          </a:xfrm>
          <a:solidFill>
            <a:srgbClr val="024DA1"/>
          </a:solidFill>
        </p:grpSpPr>
        <p:sp>
          <p:nvSpPr>
            <p:cNvPr id="6" name="Freeform 5">
              <a:extLst>
                <a:ext uri="{FF2B5EF4-FFF2-40B4-BE49-F238E27FC236}">
                  <a16:creationId xmlns:a16="http://schemas.microsoft.com/office/drawing/2014/main" id="{F8A7F5D8-6563-714A-BC0C-90811F5F7420}"/>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 name="Freeform 6">
              <a:extLst>
                <a:ext uri="{FF2B5EF4-FFF2-40B4-BE49-F238E27FC236}">
                  <a16:creationId xmlns:a16="http://schemas.microsoft.com/office/drawing/2014/main" id="{3556AF4A-1F0A-C644-945C-165179E95C6C}"/>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 name="Freeform 7">
              <a:extLst>
                <a:ext uri="{FF2B5EF4-FFF2-40B4-BE49-F238E27FC236}">
                  <a16:creationId xmlns:a16="http://schemas.microsoft.com/office/drawing/2014/main" id="{B5B7BAA4-C009-CC46-9C18-8DC8949023EE}"/>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rgbClr val="AFD13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9" name="Title 18"/>
          <p:cNvSpPr>
            <a:spLocks noGrp="1"/>
          </p:cNvSpPr>
          <p:nvPr>
            <p:ph type="title" hasCustomPrompt="1"/>
          </p:nvPr>
        </p:nvSpPr>
        <p:spPr>
          <a:xfrm>
            <a:off x="609599" y="3121224"/>
            <a:ext cx="3632405" cy="615553"/>
          </a:xfrm>
        </p:spPr>
        <p:txBody>
          <a:bodyPr anchor="ctr"/>
          <a:lstStyle>
            <a:lvl1pPr>
              <a:defRPr>
                <a:solidFill>
                  <a:schemeClr val="bg1"/>
                </a:solidFill>
              </a:defRPr>
            </a:lvl1pPr>
          </a:lstStyle>
          <a:p>
            <a:r>
              <a:rPr lang="en-US" dirty="0"/>
              <a:t>Agenda slide</a:t>
            </a:r>
          </a:p>
        </p:txBody>
      </p:sp>
      <p:sp>
        <p:nvSpPr>
          <p:cNvPr id="22" name="Text Placeholder 21"/>
          <p:cNvSpPr>
            <a:spLocks noGrp="1"/>
          </p:cNvSpPr>
          <p:nvPr>
            <p:ph type="body" sz="quarter" idx="12" hasCustomPrompt="1"/>
          </p:nvPr>
        </p:nvSpPr>
        <p:spPr>
          <a:xfrm>
            <a:off x="5753100" y="762000"/>
            <a:ext cx="914400" cy="914400"/>
          </a:xfrm>
        </p:spPr>
        <p:txBody>
          <a:bodyPr anchor="ctr"/>
          <a:lstStyle>
            <a:lvl1pPr marL="0" indent="0" algn="ctr">
              <a:lnSpc>
                <a:spcPct val="100000"/>
              </a:lnSpc>
              <a:buNone/>
              <a:defRPr sz="5400">
                <a:solidFill>
                  <a:schemeClr val="accent5"/>
                </a:solidFill>
                <a:latin typeface="+mj-lt"/>
              </a:defRPr>
            </a:lvl1pPr>
          </a:lstStyle>
          <a:p>
            <a:pPr lvl="0"/>
            <a:r>
              <a:rPr lang="en-US" dirty="0"/>
              <a:t>1</a:t>
            </a:r>
          </a:p>
        </p:txBody>
      </p:sp>
      <p:sp>
        <p:nvSpPr>
          <p:cNvPr id="23" name="Text Placeholder 21"/>
          <p:cNvSpPr>
            <a:spLocks noGrp="1"/>
          </p:cNvSpPr>
          <p:nvPr>
            <p:ph type="body" sz="quarter" idx="13" hasCustomPrompt="1"/>
          </p:nvPr>
        </p:nvSpPr>
        <p:spPr>
          <a:xfrm>
            <a:off x="5753100" y="1866900"/>
            <a:ext cx="914400" cy="914400"/>
          </a:xfrm>
        </p:spPr>
        <p:txBody>
          <a:bodyPr anchor="ctr"/>
          <a:lstStyle>
            <a:lvl1pPr marL="0" indent="0" algn="ctr">
              <a:lnSpc>
                <a:spcPct val="100000"/>
              </a:lnSpc>
              <a:buNone/>
              <a:defRPr sz="5400">
                <a:solidFill>
                  <a:schemeClr val="accent5"/>
                </a:solidFill>
                <a:latin typeface="+mj-lt"/>
              </a:defRPr>
            </a:lvl1pPr>
          </a:lstStyle>
          <a:p>
            <a:pPr lvl="0"/>
            <a:r>
              <a:rPr lang="en-US" dirty="0"/>
              <a:t>2</a:t>
            </a:r>
          </a:p>
        </p:txBody>
      </p:sp>
      <p:sp>
        <p:nvSpPr>
          <p:cNvPr id="24" name="Text Placeholder 21"/>
          <p:cNvSpPr>
            <a:spLocks noGrp="1"/>
          </p:cNvSpPr>
          <p:nvPr>
            <p:ph type="body" sz="quarter" idx="14" hasCustomPrompt="1"/>
          </p:nvPr>
        </p:nvSpPr>
        <p:spPr>
          <a:xfrm>
            <a:off x="5753100" y="2971800"/>
            <a:ext cx="914400" cy="914400"/>
          </a:xfrm>
        </p:spPr>
        <p:txBody>
          <a:bodyPr anchor="ctr"/>
          <a:lstStyle>
            <a:lvl1pPr marL="0" indent="0" algn="ctr">
              <a:lnSpc>
                <a:spcPct val="100000"/>
              </a:lnSpc>
              <a:buNone/>
              <a:defRPr sz="5400">
                <a:solidFill>
                  <a:schemeClr val="accent5"/>
                </a:solidFill>
                <a:latin typeface="+mj-lt"/>
              </a:defRPr>
            </a:lvl1pPr>
          </a:lstStyle>
          <a:p>
            <a:pPr lvl="0"/>
            <a:r>
              <a:rPr lang="en-US" dirty="0"/>
              <a:t>3</a:t>
            </a:r>
          </a:p>
        </p:txBody>
      </p:sp>
      <p:sp>
        <p:nvSpPr>
          <p:cNvPr id="25" name="Text Placeholder 21"/>
          <p:cNvSpPr>
            <a:spLocks noGrp="1"/>
          </p:cNvSpPr>
          <p:nvPr>
            <p:ph type="body" sz="quarter" idx="15" hasCustomPrompt="1"/>
          </p:nvPr>
        </p:nvSpPr>
        <p:spPr>
          <a:xfrm>
            <a:off x="5753100" y="4076700"/>
            <a:ext cx="914400" cy="914400"/>
          </a:xfrm>
        </p:spPr>
        <p:txBody>
          <a:bodyPr anchor="ctr"/>
          <a:lstStyle>
            <a:lvl1pPr marL="0" indent="0" algn="ctr">
              <a:lnSpc>
                <a:spcPct val="100000"/>
              </a:lnSpc>
              <a:buNone/>
              <a:defRPr sz="5400">
                <a:solidFill>
                  <a:schemeClr val="accent5"/>
                </a:solidFill>
                <a:latin typeface="+mj-lt"/>
              </a:defRPr>
            </a:lvl1pPr>
          </a:lstStyle>
          <a:p>
            <a:pPr lvl="0"/>
            <a:r>
              <a:rPr lang="en-US" dirty="0"/>
              <a:t>4</a:t>
            </a:r>
          </a:p>
        </p:txBody>
      </p:sp>
      <p:sp>
        <p:nvSpPr>
          <p:cNvPr id="26" name="Text Placeholder 21"/>
          <p:cNvSpPr>
            <a:spLocks noGrp="1"/>
          </p:cNvSpPr>
          <p:nvPr>
            <p:ph type="body" sz="quarter" idx="16" hasCustomPrompt="1"/>
          </p:nvPr>
        </p:nvSpPr>
        <p:spPr>
          <a:xfrm>
            <a:off x="5753100" y="5181600"/>
            <a:ext cx="914400" cy="914400"/>
          </a:xfrm>
        </p:spPr>
        <p:txBody>
          <a:bodyPr anchor="ctr"/>
          <a:lstStyle>
            <a:lvl1pPr marL="0" indent="0" algn="ctr">
              <a:lnSpc>
                <a:spcPct val="100000"/>
              </a:lnSpc>
              <a:buNone/>
              <a:defRPr sz="5400">
                <a:solidFill>
                  <a:schemeClr val="accent5"/>
                </a:solidFill>
                <a:latin typeface="+mj-lt"/>
              </a:defRPr>
            </a:lvl1pPr>
          </a:lstStyle>
          <a:p>
            <a:pPr lvl="0"/>
            <a:r>
              <a:rPr lang="en-US" dirty="0"/>
              <a:t>5</a:t>
            </a:r>
          </a:p>
        </p:txBody>
      </p:sp>
      <p:sp>
        <p:nvSpPr>
          <p:cNvPr id="32" name="Text Placeholder 31"/>
          <p:cNvSpPr>
            <a:spLocks noGrp="1"/>
          </p:cNvSpPr>
          <p:nvPr>
            <p:ph type="body" sz="quarter" idx="17"/>
          </p:nvPr>
        </p:nvSpPr>
        <p:spPr>
          <a:xfrm>
            <a:off x="6953250" y="762000"/>
            <a:ext cx="4629150" cy="914400"/>
          </a:xfrm>
        </p:spPr>
        <p:txBody>
          <a:bodyPr anchor="ctr"/>
          <a:lstStyle>
            <a:lvl1pPr marL="0" indent="0">
              <a:lnSpc>
                <a:spcPct val="100000"/>
              </a:lnSpc>
              <a:buNone/>
              <a:defRPr sz="2000">
                <a:solidFill>
                  <a:srgbClr val="1E1E1E"/>
                </a:solidFill>
              </a:defRPr>
            </a:lvl1pPr>
          </a:lstStyle>
          <a:p>
            <a:pPr lvl="0"/>
            <a:r>
              <a:rPr lang="en-US" dirty="0"/>
              <a:t>Click to edit Master text styles</a:t>
            </a:r>
          </a:p>
        </p:txBody>
      </p:sp>
      <p:sp>
        <p:nvSpPr>
          <p:cNvPr id="33" name="Text Placeholder 31"/>
          <p:cNvSpPr>
            <a:spLocks noGrp="1"/>
          </p:cNvSpPr>
          <p:nvPr>
            <p:ph type="body" sz="quarter" idx="18"/>
          </p:nvPr>
        </p:nvSpPr>
        <p:spPr>
          <a:xfrm>
            <a:off x="6953250" y="1866900"/>
            <a:ext cx="4629150" cy="914400"/>
          </a:xfrm>
        </p:spPr>
        <p:txBody>
          <a:bodyPr anchor="ctr"/>
          <a:lstStyle>
            <a:lvl1pPr marL="0" indent="0">
              <a:lnSpc>
                <a:spcPct val="100000"/>
              </a:lnSpc>
              <a:buNone/>
              <a:defRPr sz="2000">
                <a:solidFill>
                  <a:srgbClr val="1E1E1E"/>
                </a:solidFill>
              </a:defRPr>
            </a:lvl1pPr>
          </a:lstStyle>
          <a:p>
            <a:pPr lvl="0"/>
            <a:r>
              <a:rPr lang="en-US" dirty="0"/>
              <a:t>Click to edit Master text styles</a:t>
            </a:r>
          </a:p>
        </p:txBody>
      </p:sp>
      <p:sp>
        <p:nvSpPr>
          <p:cNvPr id="34" name="Text Placeholder 31"/>
          <p:cNvSpPr>
            <a:spLocks noGrp="1"/>
          </p:cNvSpPr>
          <p:nvPr>
            <p:ph type="body" sz="quarter" idx="19"/>
          </p:nvPr>
        </p:nvSpPr>
        <p:spPr>
          <a:xfrm>
            <a:off x="6953250" y="2971800"/>
            <a:ext cx="4629150" cy="914400"/>
          </a:xfrm>
        </p:spPr>
        <p:txBody>
          <a:bodyPr anchor="ctr"/>
          <a:lstStyle>
            <a:lvl1pPr marL="0" indent="0">
              <a:lnSpc>
                <a:spcPct val="100000"/>
              </a:lnSpc>
              <a:buNone/>
              <a:defRPr sz="2000">
                <a:solidFill>
                  <a:srgbClr val="1E1E1E"/>
                </a:solidFill>
              </a:defRPr>
            </a:lvl1pPr>
          </a:lstStyle>
          <a:p>
            <a:pPr lvl="0"/>
            <a:r>
              <a:rPr lang="en-US" dirty="0"/>
              <a:t>Click to edit Master text styles</a:t>
            </a:r>
          </a:p>
        </p:txBody>
      </p:sp>
      <p:sp>
        <p:nvSpPr>
          <p:cNvPr id="35" name="Text Placeholder 31"/>
          <p:cNvSpPr>
            <a:spLocks noGrp="1"/>
          </p:cNvSpPr>
          <p:nvPr>
            <p:ph type="body" sz="quarter" idx="20"/>
          </p:nvPr>
        </p:nvSpPr>
        <p:spPr>
          <a:xfrm>
            <a:off x="6953250" y="4076700"/>
            <a:ext cx="4629150" cy="914400"/>
          </a:xfrm>
        </p:spPr>
        <p:txBody>
          <a:bodyPr anchor="ctr"/>
          <a:lstStyle>
            <a:lvl1pPr marL="0" indent="0">
              <a:lnSpc>
                <a:spcPct val="100000"/>
              </a:lnSpc>
              <a:buNone/>
              <a:defRPr sz="2000">
                <a:solidFill>
                  <a:srgbClr val="1E1E1E"/>
                </a:solidFill>
              </a:defRPr>
            </a:lvl1pPr>
          </a:lstStyle>
          <a:p>
            <a:pPr lvl="0"/>
            <a:r>
              <a:rPr lang="en-US" dirty="0"/>
              <a:t>Click to edit Master text styles</a:t>
            </a:r>
          </a:p>
        </p:txBody>
      </p:sp>
      <p:sp>
        <p:nvSpPr>
          <p:cNvPr id="36" name="Text Placeholder 31"/>
          <p:cNvSpPr>
            <a:spLocks noGrp="1"/>
          </p:cNvSpPr>
          <p:nvPr>
            <p:ph type="body" sz="quarter" idx="21"/>
          </p:nvPr>
        </p:nvSpPr>
        <p:spPr>
          <a:xfrm>
            <a:off x="6953250" y="5181600"/>
            <a:ext cx="4629150" cy="914400"/>
          </a:xfrm>
        </p:spPr>
        <p:txBody>
          <a:bodyPr anchor="ctr"/>
          <a:lstStyle>
            <a:lvl1pPr marL="0" indent="0">
              <a:lnSpc>
                <a:spcPct val="100000"/>
              </a:lnSpc>
              <a:buNone/>
              <a:defRPr sz="2000">
                <a:solidFill>
                  <a:srgbClr val="1E1E1E"/>
                </a:solidFill>
              </a:defRPr>
            </a:lvl1pPr>
          </a:lstStyle>
          <a:p>
            <a:pPr lvl="0"/>
            <a:r>
              <a:rPr lang="en-US" dirty="0"/>
              <a:t>Click to edit Master text styles</a:t>
            </a:r>
          </a:p>
        </p:txBody>
      </p:sp>
    </p:spTree>
    <p:extLst>
      <p:ext uri="{BB962C8B-B14F-4D97-AF65-F5344CB8AC3E}">
        <p14:creationId xmlns:p14="http://schemas.microsoft.com/office/powerpoint/2010/main" val="42936693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GreenOrange_Agenda">
    <p:spTree>
      <p:nvGrpSpPr>
        <p:cNvPr id="1" name=""/>
        <p:cNvGrpSpPr/>
        <p:nvPr/>
      </p:nvGrpSpPr>
      <p:grpSpPr>
        <a:xfrm>
          <a:off x="0" y="0"/>
          <a:ext cx="0" cy="0"/>
          <a:chOff x="0" y="0"/>
          <a:chExt cx="0" cy="0"/>
        </a:xfrm>
      </p:grpSpPr>
      <p:sp>
        <p:nvSpPr>
          <p:cNvPr id="20" name="Rectangle 19"/>
          <p:cNvSpPr/>
          <p:nvPr userDrawn="1"/>
        </p:nvSpPr>
        <p:spPr>
          <a:xfrm>
            <a:off x="-4132" y="0"/>
            <a:ext cx="5223832" cy="6858000"/>
          </a:xfrm>
          <a:prstGeom prst="rect">
            <a:avLst/>
          </a:prstGeom>
          <a:gradFill>
            <a:gsLst>
              <a:gs pos="0">
                <a:schemeClr val="accent5"/>
              </a:gs>
              <a:gs pos="50000">
                <a:srgbClr val="7B9082"/>
              </a:gs>
              <a:gs pos="100000">
                <a:schemeClr val="accent4"/>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bg1"/>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Title of Presentation | Confidential</a:t>
            </a:r>
            <a:endParaRPr lang="en-US" dirty="0"/>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dirty="0"/>
          </a:p>
        </p:txBody>
      </p:sp>
      <p:grpSp>
        <p:nvGrpSpPr>
          <p:cNvPr id="5" name="Group 4">
            <a:extLst>
              <a:ext uri="{FF2B5EF4-FFF2-40B4-BE49-F238E27FC236}">
                <a16:creationId xmlns:a16="http://schemas.microsoft.com/office/drawing/2014/main" id="{F8BBCE42-BFBB-E546-A838-9E83EE260B73}"/>
              </a:ext>
            </a:extLst>
          </p:cNvPr>
          <p:cNvGrpSpPr>
            <a:grpSpLocks noChangeAspect="1"/>
          </p:cNvGrpSpPr>
          <p:nvPr userDrawn="1"/>
        </p:nvGrpSpPr>
        <p:grpSpPr>
          <a:xfrm>
            <a:off x="11236799" y="6273000"/>
            <a:ext cx="365289" cy="255600"/>
            <a:chOff x="6935788" y="3157538"/>
            <a:chExt cx="1136650" cy="795337"/>
          </a:xfrm>
          <a:solidFill>
            <a:srgbClr val="024DA1"/>
          </a:solidFill>
        </p:grpSpPr>
        <p:sp>
          <p:nvSpPr>
            <p:cNvPr id="6" name="Freeform 5">
              <a:extLst>
                <a:ext uri="{FF2B5EF4-FFF2-40B4-BE49-F238E27FC236}">
                  <a16:creationId xmlns:a16="http://schemas.microsoft.com/office/drawing/2014/main" id="{F8A7F5D8-6563-714A-BC0C-90811F5F7420}"/>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 name="Freeform 6">
              <a:extLst>
                <a:ext uri="{FF2B5EF4-FFF2-40B4-BE49-F238E27FC236}">
                  <a16:creationId xmlns:a16="http://schemas.microsoft.com/office/drawing/2014/main" id="{3556AF4A-1F0A-C644-945C-165179E95C6C}"/>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 name="Freeform 7">
              <a:extLst>
                <a:ext uri="{FF2B5EF4-FFF2-40B4-BE49-F238E27FC236}">
                  <a16:creationId xmlns:a16="http://schemas.microsoft.com/office/drawing/2014/main" id="{B5B7BAA4-C009-CC46-9C18-8DC8949023EE}"/>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rgbClr val="AFD13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9" name="Title 18"/>
          <p:cNvSpPr>
            <a:spLocks noGrp="1"/>
          </p:cNvSpPr>
          <p:nvPr>
            <p:ph type="title" hasCustomPrompt="1"/>
          </p:nvPr>
        </p:nvSpPr>
        <p:spPr>
          <a:xfrm>
            <a:off x="609599" y="3121224"/>
            <a:ext cx="3632405" cy="615553"/>
          </a:xfrm>
        </p:spPr>
        <p:txBody>
          <a:bodyPr anchor="ctr"/>
          <a:lstStyle>
            <a:lvl1pPr>
              <a:defRPr>
                <a:solidFill>
                  <a:schemeClr val="bg1"/>
                </a:solidFill>
              </a:defRPr>
            </a:lvl1pPr>
          </a:lstStyle>
          <a:p>
            <a:r>
              <a:rPr lang="en-US" dirty="0"/>
              <a:t>Agenda slide</a:t>
            </a:r>
          </a:p>
        </p:txBody>
      </p:sp>
      <p:sp>
        <p:nvSpPr>
          <p:cNvPr id="22" name="Text Placeholder 21"/>
          <p:cNvSpPr>
            <a:spLocks noGrp="1"/>
          </p:cNvSpPr>
          <p:nvPr>
            <p:ph type="body" sz="quarter" idx="12" hasCustomPrompt="1"/>
          </p:nvPr>
        </p:nvSpPr>
        <p:spPr>
          <a:xfrm>
            <a:off x="5753100" y="762000"/>
            <a:ext cx="914400" cy="914400"/>
          </a:xfrm>
        </p:spPr>
        <p:txBody>
          <a:bodyPr anchor="ctr"/>
          <a:lstStyle>
            <a:lvl1pPr marL="0" indent="0" algn="ctr">
              <a:lnSpc>
                <a:spcPct val="100000"/>
              </a:lnSpc>
              <a:buNone/>
              <a:defRPr sz="5400">
                <a:solidFill>
                  <a:schemeClr val="accent4"/>
                </a:solidFill>
                <a:latin typeface="+mj-lt"/>
              </a:defRPr>
            </a:lvl1pPr>
          </a:lstStyle>
          <a:p>
            <a:pPr lvl="0"/>
            <a:r>
              <a:rPr lang="en-US" dirty="0"/>
              <a:t>1</a:t>
            </a:r>
          </a:p>
        </p:txBody>
      </p:sp>
      <p:sp>
        <p:nvSpPr>
          <p:cNvPr id="23" name="Text Placeholder 21"/>
          <p:cNvSpPr>
            <a:spLocks noGrp="1"/>
          </p:cNvSpPr>
          <p:nvPr>
            <p:ph type="body" sz="quarter" idx="13" hasCustomPrompt="1"/>
          </p:nvPr>
        </p:nvSpPr>
        <p:spPr>
          <a:xfrm>
            <a:off x="5753100" y="1866900"/>
            <a:ext cx="914400" cy="914400"/>
          </a:xfrm>
        </p:spPr>
        <p:txBody>
          <a:bodyPr anchor="ctr"/>
          <a:lstStyle>
            <a:lvl1pPr marL="0" indent="0" algn="ctr">
              <a:lnSpc>
                <a:spcPct val="100000"/>
              </a:lnSpc>
              <a:buNone/>
              <a:defRPr sz="5400">
                <a:solidFill>
                  <a:schemeClr val="accent4"/>
                </a:solidFill>
                <a:latin typeface="+mj-lt"/>
              </a:defRPr>
            </a:lvl1pPr>
          </a:lstStyle>
          <a:p>
            <a:pPr lvl="0"/>
            <a:r>
              <a:rPr lang="en-US" dirty="0"/>
              <a:t>2</a:t>
            </a:r>
          </a:p>
        </p:txBody>
      </p:sp>
      <p:sp>
        <p:nvSpPr>
          <p:cNvPr id="24" name="Text Placeholder 21"/>
          <p:cNvSpPr>
            <a:spLocks noGrp="1"/>
          </p:cNvSpPr>
          <p:nvPr>
            <p:ph type="body" sz="quarter" idx="14" hasCustomPrompt="1"/>
          </p:nvPr>
        </p:nvSpPr>
        <p:spPr>
          <a:xfrm>
            <a:off x="5753100" y="2971800"/>
            <a:ext cx="914400" cy="914400"/>
          </a:xfrm>
        </p:spPr>
        <p:txBody>
          <a:bodyPr anchor="ctr"/>
          <a:lstStyle>
            <a:lvl1pPr marL="0" indent="0" algn="ctr">
              <a:lnSpc>
                <a:spcPct val="100000"/>
              </a:lnSpc>
              <a:buNone/>
              <a:defRPr sz="5400">
                <a:solidFill>
                  <a:schemeClr val="accent4"/>
                </a:solidFill>
                <a:latin typeface="+mj-lt"/>
              </a:defRPr>
            </a:lvl1pPr>
          </a:lstStyle>
          <a:p>
            <a:pPr lvl="0"/>
            <a:r>
              <a:rPr lang="en-US" dirty="0"/>
              <a:t>3</a:t>
            </a:r>
          </a:p>
        </p:txBody>
      </p:sp>
      <p:sp>
        <p:nvSpPr>
          <p:cNvPr id="25" name="Text Placeholder 21"/>
          <p:cNvSpPr>
            <a:spLocks noGrp="1"/>
          </p:cNvSpPr>
          <p:nvPr>
            <p:ph type="body" sz="quarter" idx="15" hasCustomPrompt="1"/>
          </p:nvPr>
        </p:nvSpPr>
        <p:spPr>
          <a:xfrm>
            <a:off x="5753100" y="4076700"/>
            <a:ext cx="914400" cy="914400"/>
          </a:xfrm>
        </p:spPr>
        <p:txBody>
          <a:bodyPr anchor="ctr"/>
          <a:lstStyle>
            <a:lvl1pPr marL="0" indent="0" algn="ctr">
              <a:lnSpc>
                <a:spcPct val="100000"/>
              </a:lnSpc>
              <a:buNone/>
              <a:defRPr sz="5400">
                <a:solidFill>
                  <a:schemeClr val="accent4"/>
                </a:solidFill>
                <a:latin typeface="+mj-lt"/>
              </a:defRPr>
            </a:lvl1pPr>
          </a:lstStyle>
          <a:p>
            <a:pPr lvl="0"/>
            <a:r>
              <a:rPr lang="en-US" dirty="0"/>
              <a:t>4</a:t>
            </a:r>
          </a:p>
        </p:txBody>
      </p:sp>
      <p:sp>
        <p:nvSpPr>
          <p:cNvPr id="26" name="Text Placeholder 21"/>
          <p:cNvSpPr>
            <a:spLocks noGrp="1"/>
          </p:cNvSpPr>
          <p:nvPr>
            <p:ph type="body" sz="quarter" idx="16" hasCustomPrompt="1"/>
          </p:nvPr>
        </p:nvSpPr>
        <p:spPr>
          <a:xfrm>
            <a:off x="5753100" y="5181600"/>
            <a:ext cx="914400" cy="914400"/>
          </a:xfrm>
        </p:spPr>
        <p:txBody>
          <a:bodyPr anchor="ctr"/>
          <a:lstStyle>
            <a:lvl1pPr marL="0" indent="0" algn="ctr">
              <a:lnSpc>
                <a:spcPct val="100000"/>
              </a:lnSpc>
              <a:buNone/>
              <a:defRPr sz="5400">
                <a:solidFill>
                  <a:schemeClr val="accent4"/>
                </a:solidFill>
                <a:latin typeface="+mj-lt"/>
              </a:defRPr>
            </a:lvl1pPr>
          </a:lstStyle>
          <a:p>
            <a:pPr lvl="0"/>
            <a:r>
              <a:rPr lang="en-US" dirty="0"/>
              <a:t>5</a:t>
            </a:r>
          </a:p>
        </p:txBody>
      </p:sp>
      <p:sp>
        <p:nvSpPr>
          <p:cNvPr id="32" name="Text Placeholder 31"/>
          <p:cNvSpPr>
            <a:spLocks noGrp="1"/>
          </p:cNvSpPr>
          <p:nvPr>
            <p:ph type="body" sz="quarter" idx="17"/>
          </p:nvPr>
        </p:nvSpPr>
        <p:spPr>
          <a:xfrm>
            <a:off x="6953250" y="762000"/>
            <a:ext cx="4629150" cy="914400"/>
          </a:xfrm>
        </p:spPr>
        <p:txBody>
          <a:bodyPr anchor="ctr"/>
          <a:lstStyle>
            <a:lvl1pPr marL="0" indent="0">
              <a:lnSpc>
                <a:spcPct val="100000"/>
              </a:lnSpc>
              <a:buNone/>
              <a:defRPr sz="2000">
                <a:solidFill>
                  <a:srgbClr val="1E1E1E"/>
                </a:solidFill>
              </a:defRPr>
            </a:lvl1pPr>
          </a:lstStyle>
          <a:p>
            <a:pPr lvl="0"/>
            <a:r>
              <a:rPr lang="en-US" dirty="0"/>
              <a:t>Click to edit Master text styles</a:t>
            </a:r>
          </a:p>
        </p:txBody>
      </p:sp>
      <p:sp>
        <p:nvSpPr>
          <p:cNvPr id="33" name="Text Placeholder 31"/>
          <p:cNvSpPr>
            <a:spLocks noGrp="1"/>
          </p:cNvSpPr>
          <p:nvPr>
            <p:ph type="body" sz="quarter" idx="18"/>
          </p:nvPr>
        </p:nvSpPr>
        <p:spPr>
          <a:xfrm>
            <a:off x="6953250" y="1866900"/>
            <a:ext cx="4629150" cy="914400"/>
          </a:xfrm>
        </p:spPr>
        <p:txBody>
          <a:bodyPr anchor="ctr"/>
          <a:lstStyle>
            <a:lvl1pPr marL="0" indent="0">
              <a:lnSpc>
                <a:spcPct val="100000"/>
              </a:lnSpc>
              <a:buNone/>
              <a:defRPr sz="2000">
                <a:solidFill>
                  <a:srgbClr val="1E1E1E"/>
                </a:solidFill>
              </a:defRPr>
            </a:lvl1pPr>
          </a:lstStyle>
          <a:p>
            <a:pPr lvl="0"/>
            <a:r>
              <a:rPr lang="en-US" dirty="0"/>
              <a:t>Click to edit Master text styles</a:t>
            </a:r>
          </a:p>
        </p:txBody>
      </p:sp>
      <p:sp>
        <p:nvSpPr>
          <p:cNvPr id="34" name="Text Placeholder 31"/>
          <p:cNvSpPr>
            <a:spLocks noGrp="1"/>
          </p:cNvSpPr>
          <p:nvPr>
            <p:ph type="body" sz="quarter" idx="19"/>
          </p:nvPr>
        </p:nvSpPr>
        <p:spPr>
          <a:xfrm>
            <a:off x="6953250" y="2971800"/>
            <a:ext cx="4629150" cy="914400"/>
          </a:xfrm>
        </p:spPr>
        <p:txBody>
          <a:bodyPr anchor="ctr"/>
          <a:lstStyle>
            <a:lvl1pPr marL="0" indent="0">
              <a:lnSpc>
                <a:spcPct val="100000"/>
              </a:lnSpc>
              <a:buNone/>
              <a:defRPr sz="2000">
                <a:solidFill>
                  <a:srgbClr val="1E1E1E"/>
                </a:solidFill>
              </a:defRPr>
            </a:lvl1pPr>
          </a:lstStyle>
          <a:p>
            <a:pPr lvl="0"/>
            <a:r>
              <a:rPr lang="en-US" dirty="0"/>
              <a:t>Click to edit Master text styles</a:t>
            </a:r>
          </a:p>
        </p:txBody>
      </p:sp>
      <p:sp>
        <p:nvSpPr>
          <p:cNvPr id="35" name="Text Placeholder 31"/>
          <p:cNvSpPr>
            <a:spLocks noGrp="1"/>
          </p:cNvSpPr>
          <p:nvPr>
            <p:ph type="body" sz="quarter" idx="20"/>
          </p:nvPr>
        </p:nvSpPr>
        <p:spPr>
          <a:xfrm>
            <a:off x="6953250" y="4076700"/>
            <a:ext cx="4629150" cy="914400"/>
          </a:xfrm>
        </p:spPr>
        <p:txBody>
          <a:bodyPr anchor="ctr"/>
          <a:lstStyle>
            <a:lvl1pPr marL="0" indent="0">
              <a:lnSpc>
                <a:spcPct val="100000"/>
              </a:lnSpc>
              <a:buNone/>
              <a:defRPr sz="2000">
                <a:solidFill>
                  <a:srgbClr val="1E1E1E"/>
                </a:solidFill>
              </a:defRPr>
            </a:lvl1pPr>
          </a:lstStyle>
          <a:p>
            <a:pPr lvl="0"/>
            <a:r>
              <a:rPr lang="en-US" dirty="0"/>
              <a:t>Click to edit Master text styles</a:t>
            </a:r>
          </a:p>
        </p:txBody>
      </p:sp>
      <p:sp>
        <p:nvSpPr>
          <p:cNvPr id="36" name="Text Placeholder 31"/>
          <p:cNvSpPr>
            <a:spLocks noGrp="1"/>
          </p:cNvSpPr>
          <p:nvPr>
            <p:ph type="body" sz="quarter" idx="21"/>
          </p:nvPr>
        </p:nvSpPr>
        <p:spPr>
          <a:xfrm>
            <a:off x="6953250" y="5181600"/>
            <a:ext cx="4629150" cy="914400"/>
          </a:xfrm>
        </p:spPr>
        <p:txBody>
          <a:bodyPr anchor="ctr"/>
          <a:lstStyle>
            <a:lvl1pPr marL="0" indent="0">
              <a:lnSpc>
                <a:spcPct val="100000"/>
              </a:lnSpc>
              <a:buNone/>
              <a:defRPr sz="2000">
                <a:solidFill>
                  <a:srgbClr val="1E1E1E"/>
                </a:solidFill>
              </a:defRPr>
            </a:lvl1pPr>
          </a:lstStyle>
          <a:p>
            <a:pPr lvl="0"/>
            <a:r>
              <a:rPr lang="en-US" dirty="0"/>
              <a:t>Click to edit Master text styles</a:t>
            </a:r>
          </a:p>
        </p:txBody>
      </p:sp>
    </p:spTree>
    <p:extLst>
      <p:ext uri="{BB962C8B-B14F-4D97-AF65-F5344CB8AC3E}">
        <p14:creationId xmlns:p14="http://schemas.microsoft.com/office/powerpoint/2010/main" val="164034801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PurpleOrange_Agenda">
    <p:spTree>
      <p:nvGrpSpPr>
        <p:cNvPr id="1" name=""/>
        <p:cNvGrpSpPr/>
        <p:nvPr/>
      </p:nvGrpSpPr>
      <p:grpSpPr>
        <a:xfrm>
          <a:off x="0" y="0"/>
          <a:ext cx="0" cy="0"/>
          <a:chOff x="0" y="0"/>
          <a:chExt cx="0" cy="0"/>
        </a:xfrm>
      </p:grpSpPr>
      <p:sp>
        <p:nvSpPr>
          <p:cNvPr id="20" name="Rectangle 19"/>
          <p:cNvSpPr/>
          <p:nvPr userDrawn="1"/>
        </p:nvSpPr>
        <p:spPr>
          <a:xfrm>
            <a:off x="-4132" y="0"/>
            <a:ext cx="5223832" cy="6858000"/>
          </a:xfrm>
          <a:prstGeom prst="rect">
            <a:avLst/>
          </a:prstGeom>
          <a:gradFill>
            <a:gsLst>
              <a:gs pos="50000">
                <a:srgbClr val="AC6766"/>
              </a:gs>
              <a:gs pos="0">
                <a:schemeClr val="accent6"/>
              </a:gs>
              <a:gs pos="100000">
                <a:schemeClr val="accent4"/>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bg1"/>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Title of Presentation | Confidential</a:t>
            </a:r>
            <a:endParaRPr lang="en-US" dirty="0"/>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dirty="0"/>
          </a:p>
        </p:txBody>
      </p:sp>
      <p:grpSp>
        <p:nvGrpSpPr>
          <p:cNvPr id="5" name="Group 4">
            <a:extLst>
              <a:ext uri="{FF2B5EF4-FFF2-40B4-BE49-F238E27FC236}">
                <a16:creationId xmlns:a16="http://schemas.microsoft.com/office/drawing/2014/main" id="{F8BBCE42-BFBB-E546-A838-9E83EE260B73}"/>
              </a:ext>
            </a:extLst>
          </p:cNvPr>
          <p:cNvGrpSpPr>
            <a:grpSpLocks noChangeAspect="1"/>
          </p:cNvGrpSpPr>
          <p:nvPr userDrawn="1"/>
        </p:nvGrpSpPr>
        <p:grpSpPr>
          <a:xfrm>
            <a:off x="11236799" y="6273000"/>
            <a:ext cx="365289" cy="255600"/>
            <a:chOff x="6935788" y="3157538"/>
            <a:chExt cx="1136650" cy="795337"/>
          </a:xfrm>
          <a:solidFill>
            <a:srgbClr val="024DA1"/>
          </a:solidFill>
        </p:grpSpPr>
        <p:sp>
          <p:nvSpPr>
            <p:cNvPr id="6" name="Freeform 5">
              <a:extLst>
                <a:ext uri="{FF2B5EF4-FFF2-40B4-BE49-F238E27FC236}">
                  <a16:creationId xmlns:a16="http://schemas.microsoft.com/office/drawing/2014/main" id="{F8A7F5D8-6563-714A-BC0C-90811F5F7420}"/>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 name="Freeform 6">
              <a:extLst>
                <a:ext uri="{FF2B5EF4-FFF2-40B4-BE49-F238E27FC236}">
                  <a16:creationId xmlns:a16="http://schemas.microsoft.com/office/drawing/2014/main" id="{3556AF4A-1F0A-C644-945C-165179E95C6C}"/>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 name="Freeform 7">
              <a:extLst>
                <a:ext uri="{FF2B5EF4-FFF2-40B4-BE49-F238E27FC236}">
                  <a16:creationId xmlns:a16="http://schemas.microsoft.com/office/drawing/2014/main" id="{B5B7BAA4-C009-CC46-9C18-8DC8949023EE}"/>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rgbClr val="AFD13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9" name="Title 18"/>
          <p:cNvSpPr>
            <a:spLocks noGrp="1"/>
          </p:cNvSpPr>
          <p:nvPr>
            <p:ph type="title" hasCustomPrompt="1"/>
          </p:nvPr>
        </p:nvSpPr>
        <p:spPr>
          <a:xfrm>
            <a:off x="609599" y="3121224"/>
            <a:ext cx="3632405" cy="615553"/>
          </a:xfrm>
        </p:spPr>
        <p:txBody>
          <a:bodyPr anchor="ctr"/>
          <a:lstStyle>
            <a:lvl1pPr>
              <a:defRPr>
                <a:solidFill>
                  <a:schemeClr val="bg1"/>
                </a:solidFill>
              </a:defRPr>
            </a:lvl1pPr>
          </a:lstStyle>
          <a:p>
            <a:r>
              <a:rPr lang="en-US" dirty="0"/>
              <a:t>Agenda slide</a:t>
            </a:r>
          </a:p>
        </p:txBody>
      </p:sp>
      <p:sp>
        <p:nvSpPr>
          <p:cNvPr id="22" name="Text Placeholder 21"/>
          <p:cNvSpPr>
            <a:spLocks noGrp="1"/>
          </p:cNvSpPr>
          <p:nvPr>
            <p:ph type="body" sz="quarter" idx="12" hasCustomPrompt="1"/>
          </p:nvPr>
        </p:nvSpPr>
        <p:spPr>
          <a:xfrm>
            <a:off x="5753100" y="762000"/>
            <a:ext cx="914400" cy="914400"/>
          </a:xfrm>
        </p:spPr>
        <p:txBody>
          <a:bodyPr anchor="ctr"/>
          <a:lstStyle>
            <a:lvl1pPr marL="0" indent="0" algn="ctr">
              <a:lnSpc>
                <a:spcPct val="100000"/>
              </a:lnSpc>
              <a:buNone/>
              <a:defRPr sz="5400">
                <a:solidFill>
                  <a:schemeClr val="accent6"/>
                </a:solidFill>
                <a:latin typeface="+mj-lt"/>
              </a:defRPr>
            </a:lvl1pPr>
          </a:lstStyle>
          <a:p>
            <a:pPr lvl="0"/>
            <a:r>
              <a:rPr lang="en-US" dirty="0"/>
              <a:t>1</a:t>
            </a:r>
          </a:p>
        </p:txBody>
      </p:sp>
      <p:sp>
        <p:nvSpPr>
          <p:cNvPr id="23" name="Text Placeholder 21"/>
          <p:cNvSpPr>
            <a:spLocks noGrp="1"/>
          </p:cNvSpPr>
          <p:nvPr>
            <p:ph type="body" sz="quarter" idx="13" hasCustomPrompt="1"/>
          </p:nvPr>
        </p:nvSpPr>
        <p:spPr>
          <a:xfrm>
            <a:off x="5753100" y="1866900"/>
            <a:ext cx="914400" cy="914400"/>
          </a:xfrm>
        </p:spPr>
        <p:txBody>
          <a:bodyPr anchor="ctr"/>
          <a:lstStyle>
            <a:lvl1pPr marL="0" indent="0" algn="ctr">
              <a:lnSpc>
                <a:spcPct val="100000"/>
              </a:lnSpc>
              <a:buNone/>
              <a:defRPr sz="5400">
                <a:solidFill>
                  <a:schemeClr val="accent6"/>
                </a:solidFill>
                <a:latin typeface="+mj-lt"/>
              </a:defRPr>
            </a:lvl1pPr>
          </a:lstStyle>
          <a:p>
            <a:pPr lvl="0"/>
            <a:r>
              <a:rPr lang="en-US" dirty="0"/>
              <a:t>2</a:t>
            </a:r>
          </a:p>
        </p:txBody>
      </p:sp>
      <p:sp>
        <p:nvSpPr>
          <p:cNvPr id="24" name="Text Placeholder 21"/>
          <p:cNvSpPr>
            <a:spLocks noGrp="1"/>
          </p:cNvSpPr>
          <p:nvPr>
            <p:ph type="body" sz="quarter" idx="14" hasCustomPrompt="1"/>
          </p:nvPr>
        </p:nvSpPr>
        <p:spPr>
          <a:xfrm>
            <a:off x="5753100" y="2971800"/>
            <a:ext cx="914400" cy="914400"/>
          </a:xfrm>
        </p:spPr>
        <p:txBody>
          <a:bodyPr anchor="ctr"/>
          <a:lstStyle>
            <a:lvl1pPr marL="0" indent="0" algn="ctr">
              <a:lnSpc>
                <a:spcPct val="100000"/>
              </a:lnSpc>
              <a:buNone/>
              <a:defRPr sz="5400">
                <a:solidFill>
                  <a:schemeClr val="accent6"/>
                </a:solidFill>
                <a:latin typeface="+mj-lt"/>
              </a:defRPr>
            </a:lvl1pPr>
          </a:lstStyle>
          <a:p>
            <a:pPr lvl="0"/>
            <a:r>
              <a:rPr lang="en-US" dirty="0"/>
              <a:t>3</a:t>
            </a:r>
          </a:p>
        </p:txBody>
      </p:sp>
      <p:sp>
        <p:nvSpPr>
          <p:cNvPr id="25" name="Text Placeholder 21"/>
          <p:cNvSpPr>
            <a:spLocks noGrp="1"/>
          </p:cNvSpPr>
          <p:nvPr>
            <p:ph type="body" sz="quarter" idx="15" hasCustomPrompt="1"/>
          </p:nvPr>
        </p:nvSpPr>
        <p:spPr>
          <a:xfrm>
            <a:off x="5753100" y="4076700"/>
            <a:ext cx="914400" cy="914400"/>
          </a:xfrm>
        </p:spPr>
        <p:txBody>
          <a:bodyPr anchor="ctr"/>
          <a:lstStyle>
            <a:lvl1pPr marL="0" indent="0" algn="ctr">
              <a:lnSpc>
                <a:spcPct val="100000"/>
              </a:lnSpc>
              <a:buNone/>
              <a:defRPr sz="5400">
                <a:solidFill>
                  <a:schemeClr val="accent6"/>
                </a:solidFill>
                <a:latin typeface="+mj-lt"/>
              </a:defRPr>
            </a:lvl1pPr>
          </a:lstStyle>
          <a:p>
            <a:pPr lvl="0"/>
            <a:r>
              <a:rPr lang="en-US" dirty="0"/>
              <a:t>4</a:t>
            </a:r>
          </a:p>
        </p:txBody>
      </p:sp>
      <p:sp>
        <p:nvSpPr>
          <p:cNvPr id="26" name="Text Placeholder 21"/>
          <p:cNvSpPr>
            <a:spLocks noGrp="1"/>
          </p:cNvSpPr>
          <p:nvPr>
            <p:ph type="body" sz="quarter" idx="16" hasCustomPrompt="1"/>
          </p:nvPr>
        </p:nvSpPr>
        <p:spPr>
          <a:xfrm>
            <a:off x="5753100" y="5181600"/>
            <a:ext cx="914400" cy="914400"/>
          </a:xfrm>
        </p:spPr>
        <p:txBody>
          <a:bodyPr anchor="ctr"/>
          <a:lstStyle>
            <a:lvl1pPr marL="0" indent="0" algn="ctr">
              <a:lnSpc>
                <a:spcPct val="100000"/>
              </a:lnSpc>
              <a:buNone/>
              <a:defRPr sz="5400">
                <a:solidFill>
                  <a:schemeClr val="accent6"/>
                </a:solidFill>
                <a:latin typeface="+mj-lt"/>
              </a:defRPr>
            </a:lvl1pPr>
          </a:lstStyle>
          <a:p>
            <a:pPr lvl="0"/>
            <a:r>
              <a:rPr lang="en-US" dirty="0"/>
              <a:t>5</a:t>
            </a:r>
          </a:p>
        </p:txBody>
      </p:sp>
      <p:sp>
        <p:nvSpPr>
          <p:cNvPr id="32" name="Text Placeholder 31"/>
          <p:cNvSpPr>
            <a:spLocks noGrp="1"/>
          </p:cNvSpPr>
          <p:nvPr>
            <p:ph type="body" sz="quarter" idx="17"/>
          </p:nvPr>
        </p:nvSpPr>
        <p:spPr>
          <a:xfrm>
            <a:off x="6953250" y="762000"/>
            <a:ext cx="4629150" cy="914400"/>
          </a:xfrm>
        </p:spPr>
        <p:txBody>
          <a:bodyPr anchor="ctr"/>
          <a:lstStyle>
            <a:lvl1pPr marL="0" indent="0">
              <a:lnSpc>
                <a:spcPct val="100000"/>
              </a:lnSpc>
              <a:buNone/>
              <a:defRPr sz="2000">
                <a:solidFill>
                  <a:srgbClr val="1E1E1E"/>
                </a:solidFill>
              </a:defRPr>
            </a:lvl1pPr>
          </a:lstStyle>
          <a:p>
            <a:pPr lvl="0"/>
            <a:r>
              <a:rPr lang="en-US" dirty="0"/>
              <a:t>Click to edit Master text styles</a:t>
            </a:r>
          </a:p>
        </p:txBody>
      </p:sp>
      <p:sp>
        <p:nvSpPr>
          <p:cNvPr id="33" name="Text Placeholder 31"/>
          <p:cNvSpPr>
            <a:spLocks noGrp="1"/>
          </p:cNvSpPr>
          <p:nvPr>
            <p:ph type="body" sz="quarter" idx="18"/>
          </p:nvPr>
        </p:nvSpPr>
        <p:spPr>
          <a:xfrm>
            <a:off x="6953250" y="1866900"/>
            <a:ext cx="4629150" cy="914400"/>
          </a:xfrm>
        </p:spPr>
        <p:txBody>
          <a:bodyPr anchor="ctr"/>
          <a:lstStyle>
            <a:lvl1pPr marL="0" indent="0">
              <a:lnSpc>
                <a:spcPct val="100000"/>
              </a:lnSpc>
              <a:buNone/>
              <a:defRPr sz="2000">
                <a:solidFill>
                  <a:srgbClr val="1E1E1E"/>
                </a:solidFill>
              </a:defRPr>
            </a:lvl1pPr>
          </a:lstStyle>
          <a:p>
            <a:pPr lvl="0"/>
            <a:r>
              <a:rPr lang="en-US" dirty="0"/>
              <a:t>Click to edit Master text styles</a:t>
            </a:r>
          </a:p>
        </p:txBody>
      </p:sp>
      <p:sp>
        <p:nvSpPr>
          <p:cNvPr id="34" name="Text Placeholder 31"/>
          <p:cNvSpPr>
            <a:spLocks noGrp="1"/>
          </p:cNvSpPr>
          <p:nvPr>
            <p:ph type="body" sz="quarter" idx="19"/>
          </p:nvPr>
        </p:nvSpPr>
        <p:spPr>
          <a:xfrm>
            <a:off x="6953250" y="2971800"/>
            <a:ext cx="4629150" cy="914400"/>
          </a:xfrm>
        </p:spPr>
        <p:txBody>
          <a:bodyPr anchor="ctr"/>
          <a:lstStyle>
            <a:lvl1pPr marL="0" indent="0">
              <a:lnSpc>
                <a:spcPct val="100000"/>
              </a:lnSpc>
              <a:buNone/>
              <a:defRPr sz="2000">
                <a:solidFill>
                  <a:srgbClr val="1E1E1E"/>
                </a:solidFill>
              </a:defRPr>
            </a:lvl1pPr>
          </a:lstStyle>
          <a:p>
            <a:pPr lvl="0"/>
            <a:r>
              <a:rPr lang="en-US" dirty="0"/>
              <a:t>Click to edit Master text styles</a:t>
            </a:r>
          </a:p>
        </p:txBody>
      </p:sp>
      <p:sp>
        <p:nvSpPr>
          <p:cNvPr id="35" name="Text Placeholder 31"/>
          <p:cNvSpPr>
            <a:spLocks noGrp="1"/>
          </p:cNvSpPr>
          <p:nvPr>
            <p:ph type="body" sz="quarter" idx="20"/>
          </p:nvPr>
        </p:nvSpPr>
        <p:spPr>
          <a:xfrm>
            <a:off x="6953250" y="4076700"/>
            <a:ext cx="4629150" cy="914400"/>
          </a:xfrm>
        </p:spPr>
        <p:txBody>
          <a:bodyPr anchor="ctr"/>
          <a:lstStyle>
            <a:lvl1pPr marL="0" indent="0">
              <a:lnSpc>
                <a:spcPct val="100000"/>
              </a:lnSpc>
              <a:buNone/>
              <a:defRPr sz="2000">
                <a:solidFill>
                  <a:srgbClr val="1E1E1E"/>
                </a:solidFill>
              </a:defRPr>
            </a:lvl1pPr>
          </a:lstStyle>
          <a:p>
            <a:pPr lvl="0"/>
            <a:r>
              <a:rPr lang="en-US" dirty="0"/>
              <a:t>Click to edit Master text styles</a:t>
            </a:r>
          </a:p>
        </p:txBody>
      </p:sp>
      <p:sp>
        <p:nvSpPr>
          <p:cNvPr id="36" name="Text Placeholder 31"/>
          <p:cNvSpPr>
            <a:spLocks noGrp="1"/>
          </p:cNvSpPr>
          <p:nvPr>
            <p:ph type="body" sz="quarter" idx="21"/>
          </p:nvPr>
        </p:nvSpPr>
        <p:spPr>
          <a:xfrm>
            <a:off x="6953250" y="5181600"/>
            <a:ext cx="4629150" cy="914400"/>
          </a:xfrm>
        </p:spPr>
        <p:txBody>
          <a:bodyPr anchor="ctr"/>
          <a:lstStyle>
            <a:lvl1pPr marL="0" indent="0">
              <a:lnSpc>
                <a:spcPct val="100000"/>
              </a:lnSpc>
              <a:buNone/>
              <a:defRPr sz="2000">
                <a:solidFill>
                  <a:srgbClr val="1E1E1E"/>
                </a:solidFill>
              </a:defRPr>
            </a:lvl1pPr>
          </a:lstStyle>
          <a:p>
            <a:pPr lvl="0"/>
            <a:r>
              <a:rPr lang="en-US" dirty="0"/>
              <a:t>Click to edit Master text styles</a:t>
            </a:r>
          </a:p>
        </p:txBody>
      </p:sp>
    </p:spTree>
    <p:extLst>
      <p:ext uri="{BB962C8B-B14F-4D97-AF65-F5344CB8AC3E}">
        <p14:creationId xmlns:p14="http://schemas.microsoft.com/office/powerpoint/2010/main" val="196530628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luePurple_Agenda">
    <p:spTree>
      <p:nvGrpSpPr>
        <p:cNvPr id="1" name=""/>
        <p:cNvGrpSpPr/>
        <p:nvPr/>
      </p:nvGrpSpPr>
      <p:grpSpPr>
        <a:xfrm>
          <a:off x="0" y="0"/>
          <a:ext cx="0" cy="0"/>
          <a:chOff x="0" y="0"/>
          <a:chExt cx="0" cy="0"/>
        </a:xfrm>
      </p:grpSpPr>
      <p:sp>
        <p:nvSpPr>
          <p:cNvPr id="20" name="Rectangle 19"/>
          <p:cNvSpPr/>
          <p:nvPr userDrawn="1"/>
        </p:nvSpPr>
        <p:spPr>
          <a:xfrm>
            <a:off x="-4132" y="0"/>
            <a:ext cx="5223832" cy="6858000"/>
          </a:xfrm>
          <a:prstGeom prst="rect">
            <a:avLst/>
          </a:prstGeom>
          <a:gradFill>
            <a:gsLst>
              <a:gs pos="50000">
                <a:srgbClr val="3457A7"/>
              </a:gs>
              <a:gs pos="0">
                <a:schemeClr val="bg2"/>
              </a:gs>
              <a:gs pos="100000">
                <a:schemeClr val="accent6"/>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bg1"/>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Title of Presentation | Confidential</a:t>
            </a:r>
            <a:endParaRPr lang="en-US" dirty="0"/>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dirty="0"/>
          </a:p>
        </p:txBody>
      </p:sp>
      <p:grpSp>
        <p:nvGrpSpPr>
          <p:cNvPr id="5" name="Group 4">
            <a:extLst>
              <a:ext uri="{FF2B5EF4-FFF2-40B4-BE49-F238E27FC236}">
                <a16:creationId xmlns:a16="http://schemas.microsoft.com/office/drawing/2014/main" id="{F8BBCE42-BFBB-E546-A838-9E83EE260B73}"/>
              </a:ext>
            </a:extLst>
          </p:cNvPr>
          <p:cNvGrpSpPr>
            <a:grpSpLocks noChangeAspect="1"/>
          </p:cNvGrpSpPr>
          <p:nvPr userDrawn="1"/>
        </p:nvGrpSpPr>
        <p:grpSpPr>
          <a:xfrm>
            <a:off x="11236799" y="6273000"/>
            <a:ext cx="365289" cy="255600"/>
            <a:chOff x="6935788" y="3157538"/>
            <a:chExt cx="1136650" cy="795337"/>
          </a:xfrm>
          <a:solidFill>
            <a:srgbClr val="024DA1"/>
          </a:solidFill>
        </p:grpSpPr>
        <p:sp>
          <p:nvSpPr>
            <p:cNvPr id="6" name="Freeform 5">
              <a:extLst>
                <a:ext uri="{FF2B5EF4-FFF2-40B4-BE49-F238E27FC236}">
                  <a16:creationId xmlns:a16="http://schemas.microsoft.com/office/drawing/2014/main" id="{F8A7F5D8-6563-714A-BC0C-90811F5F7420}"/>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 name="Freeform 6">
              <a:extLst>
                <a:ext uri="{FF2B5EF4-FFF2-40B4-BE49-F238E27FC236}">
                  <a16:creationId xmlns:a16="http://schemas.microsoft.com/office/drawing/2014/main" id="{3556AF4A-1F0A-C644-945C-165179E95C6C}"/>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 name="Freeform 7">
              <a:extLst>
                <a:ext uri="{FF2B5EF4-FFF2-40B4-BE49-F238E27FC236}">
                  <a16:creationId xmlns:a16="http://schemas.microsoft.com/office/drawing/2014/main" id="{B5B7BAA4-C009-CC46-9C18-8DC8949023EE}"/>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rgbClr val="AFD13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9" name="Title 18"/>
          <p:cNvSpPr>
            <a:spLocks noGrp="1"/>
          </p:cNvSpPr>
          <p:nvPr>
            <p:ph type="title" hasCustomPrompt="1"/>
          </p:nvPr>
        </p:nvSpPr>
        <p:spPr>
          <a:xfrm>
            <a:off x="609599" y="3121224"/>
            <a:ext cx="3632405" cy="615553"/>
          </a:xfrm>
        </p:spPr>
        <p:txBody>
          <a:bodyPr anchor="ctr"/>
          <a:lstStyle>
            <a:lvl1pPr>
              <a:defRPr>
                <a:solidFill>
                  <a:schemeClr val="bg1"/>
                </a:solidFill>
              </a:defRPr>
            </a:lvl1pPr>
          </a:lstStyle>
          <a:p>
            <a:r>
              <a:rPr lang="en-US" dirty="0"/>
              <a:t>Agenda slide</a:t>
            </a:r>
          </a:p>
        </p:txBody>
      </p:sp>
      <p:sp>
        <p:nvSpPr>
          <p:cNvPr id="22" name="Text Placeholder 21"/>
          <p:cNvSpPr>
            <a:spLocks noGrp="1"/>
          </p:cNvSpPr>
          <p:nvPr>
            <p:ph type="body" sz="quarter" idx="12" hasCustomPrompt="1"/>
          </p:nvPr>
        </p:nvSpPr>
        <p:spPr>
          <a:xfrm>
            <a:off x="5753100" y="762000"/>
            <a:ext cx="914400" cy="914400"/>
          </a:xfrm>
        </p:spPr>
        <p:txBody>
          <a:bodyPr anchor="ctr"/>
          <a:lstStyle>
            <a:lvl1pPr marL="0" indent="0" algn="ctr">
              <a:lnSpc>
                <a:spcPct val="100000"/>
              </a:lnSpc>
              <a:buNone/>
              <a:defRPr sz="5400">
                <a:solidFill>
                  <a:schemeClr val="bg2"/>
                </a:solidFill>
                <a:latin typeface="+mj-lt"/>
              </a:defRPr>
            </a:lvl1pPr>
          </a:lstStyle>
          <a:p>
            <a:pPr lvl="0"/>
            <a:r>
              <a:rPr lang="en-US" dirty="0"/>
              <a:t>1</a:t>
            </a:r>
          </a:p>
        </p:txBody>
      </p:sp>
      <p:sp>
        <p:nvSpPr>
          <p:cNvPr id="23" name="Text Placeholder 21"/>
          <p:cNvSpPr>
            <a:spLocks noGrp="1"/>
          </p:cNvSpPr>
          <p:nvPr>
            <p:ph type="body" sz="quarter" idx="13" hasCustomPrompt="1"/>
          </p:nvPr>
        </p:nvSpPr>
        <p:spPr>
          <a:xfrm>
            <a:off x="5753100" y="1866900"/>
            <a:ext cx="914400" cy="914400"/>
          </a:xfrm>
        </p:spPr>
        <p:txBody>
          <a:bodyPr anchor="ctr"/>
          <a:lstStyle>
            <a:lvl1pPr marL="0" indent="0" algn="ctr">
              <a:lnSpc>
                <a:spcPct val="100000"/>
              </a:lnSpc>
              <a:buNone/>
              <a:defRPr sz="5400">
                <a:solidFill>
                  <a:schemeClr val="bg2"/>
                </a:solidFill>
                <a:latin typeface="+mj-lt"/>
              </a:defRPr>
            </a:lvl1pPr>
          </a:lstStyle>
          <a:p>
            <a:pPr lvl="0"/>
            <a:r>
              <a:rPr lang="en-US" dirty="0"/>
              <a:t>2</a:t>
            </a:r>
          </a:p>
        </p:txBody>
      </p:sp>
      <p:sp>
        <p:nvSpPr>
          <p:cNvPr id="24" name="Text Placeholder 21"/>
          <p:cNvSpPr>
            <a:spLocks noGrp="1"/>
          </p:cNvSpPr>
          <p:nvPr>
            <p:ph type="body" sz="quarter" idx="14" hasCustomPrompt="1"/>
          </p:nvPr>
        </p:nvSpPr>
        <p:spPr>
          <a:xfrm>
            <a:off x="5753100" y="2971800"/>
            <a:ext cx="914400" cy="914400"/>
          </a:xfrm>
        </p:spPr>
        <p:txBody>
          <a:bodyPr anchor="ctr"/>
          <a:lstStyle>
            <a:lvl1pPr marL="0" indent="0" algn="ctr">
              <a:lnSpc>
                <a:spcPct val="100000"/>
              </a:lnSpc>
              <a:buNone/>
              <a:defRPr sz="5400">
                <a:solidFill>
                  <a:schemeClr val="bg2"/>
                </a:solidFill>
                <a:latin typeface="+mj-lt"/>
              </a:defRPr>
            </a:lvl1pPr>
          </a:lstStyle>
          <a:p>
            <a:pPr lvl="0"/>
            <a:r>
              <a:rPr lang="en-US" dirty="0"/>
              <a:t>3</a:t>
            </a:r>
          </a:p>
        </p:txBody>
      </p:sp>
      <p:sp>
        <p:nvSpPr>
          <p:cNvPr id="25" name="Text Placeholder 21"/>
          <p:cNvSpPr>
            <a:spLocks noGrp="1"/>
          </p:cNvSpPr>
          <p:nvPr>
            <p:ph type="body" sz="quarter" idx="15" hasCustomPrompt="1"/>
          </p:nvPr>
        </p:nvSpPr>
        <p:spPr>
          <a:xfrm>
            <a:off x="5753100" y="4076700"/>
            <a:ext cx="914400" cy="914400"/>
          </a:xfrm>
        </p:spPr>
        <p:txBody>
          <a:bodyPr anchor="ctr"/>
          <a:lstStyle>
            <a:lvl1pPr marL="0" indent="0" algn="ctr">
              <a:lnSpc>
                <a:spcPct val="100000"/>
              </a:lnSpc>
              <a:buNone/>
              <a:defRPr sz="5400">
                <a:solidFill>
                  <a:schemeClr val="bg2"/>
                </a:solidFill>
                <a:latin typeface="+mj-lt"/>
              </a:defRPr>
            </a:lvl1pPr>
          </a:lstStyle>
          <a:p>
            <a:pPr lvl="0"/>
            <a:r>
              <a:rPr lang="en-US" dirty="0"/>
              <a:t>4</a:t>
            </a:r>
          </a:p>
        </p:txBody>
      </p:sp>
      <p:sp>
        <p:nvSpPr>
          <p:cNvPr id="26" name="Text Placeholder 21"/>
          <p:cNvSpPr>
            <a:spLocks noGrp="1"/>
          </p:cNvSpPr>
          <p:nvPr>
            <p:ph type="body" sz="quarter" idx="16" hasCustomPrompt="1"/>
          </p:nvPr>
        </p:nvSpPr>
        <p:spPr>
          <a:xfrm>
            <a:off x="5753100" y="5181600"/>
            <a:ext cx="914400" cy="914400"/>
          </a:xfrm>
        </p:spPr>
        <p:txBody>
          <a:bodyPr anchor="ctr"/>
          <a:lstStyle>
            <a:lvl1pPr marL="0" indent="0" algn="ctr">
              <a:lnSpc>
                <a:spcPct val="100000"/>
              </a:lnSpc>
              <a:buNone/>
              <a:defRPr sz="5400">
                <a:solidFill>
                  <a:schemeClr val="bg2"/>
                </a:solidFill>
                <a:latin typeface="+mj-lt"/>
              </a:defRPr>
            </a:lvl1pPr>
          </a:lstStyle>
          <a:p>
            <a:pPr lvl="0"/>
            <a:r>
              <a:rPr lang="en-US" dirty="0"/>
              <a:t>5</a:t>
            </a:r>
          </a:p>
        </p:txBody>
      </p:sp>
      <p:sp>
        <p:nvSpPr>
          <p:cNvPr id="32" name="Text Placeholder 31"/>
          <p:cNvSpPr>
            <a:spLocks noGrp="1"/>
          </p:cNvSpPr>
          <p:nvPr>
            <p:ph type="body" sz="quarter" idx="17"/>
          </p:nvPr>
        </p:nvSpPr>
        <p:spPr>
          <a:xfrm>
            <a:off x="6953250" y="762000"/>
            <a:ext cx="4629150" cy="914400"/>
          </a:xfrm>
        </p:spPr>
        <p:txBody>
          <a:bodyPr anchor="ctr"/>
          <a:lstStyle>
            <a:lvl1pPr marL="0" indent="0">
              <a:lnSpc>
                <a:spcPct val="100000"/>
              </a:lnSpc>
              <a:buNone/>
              <a:defRPr sz="2000">
                <a:solidFill>
                  <a:srgbClr val="1E1E1E"/>
                </a:solidFill>
              </a:defRPr>
            </a:lvl1pPr>
          </a:lstStyle>
          <a:p>
            <a:pPr lvl="0"/>
            <a:r>
              <a:rPr lang="en-US" dirty="0"/>
              <a:t>Click to edit Master text styles</a:t>
            </a:r>
          </a:p>
        </p:txBody>
      </p:sp>
      <p:sp>
        <p:nvSpPr>
          <p:cNvPr id="33" name="Text Placeholder 31"/>
          <p:cNvSpPr>
            <a:spLocks noGrp="1"/>
          </p:cNvSpPr>
          <p:nvPr>
            <p:ph type="body" sz="quarter" idx="18"/>
          </p:nvPr>
        </p:nvSpPr>
        <p:spPr>
          <a:xfrm>
            <a:off x="6953250" y="1866900"/>
            <a:ext cx="4629150" cy="914400"/>
          </a:xfrm>
        </p:spPr>
        <p:txBody>
          <a:bodyPr anchor="ctr"/>
          <a:lstStyle>
            <a:lvl1pPr marL="0" indent="0">
              <a:lnSpc>
                <a:spcPct val="100000"/>
              </a:lnSpc>
              <a:buNone/>
              <a:defRPr sz="2000">
                <a:solidFill>
                  <a:srgbClr val="1E1E1E"/>
                </a:solidFill>
              </a:defRPr>
            </a:lvl1pPr>
          </a:lstStyle>
          <a:p>
            <a:pPr lvl="0"/>
            <a:r>
              <a:rPr lang="en-US" dirty="0"/>
              <a:t>Click to edit Master text styles</a:t>
            </a:r>
          </a:p>
        </p:txBody>
      </p:sp>
      <p:sp>
        <p:nvSpPr>
          <p:cNvPr id="34" name="Text Placeholder 31"/>
          <p:cNvSpPr>
            <a:spLocks noGrp="1"/>
          </p:cNvSpPr>
          <p:nvPr>
            <p:ph type="body" sz="quarter" idx="19"/>
          </p:nvPr>
        </p:nvSpPr>
        <p:spPr>
          <a:xfrm>
            <a:off x="6953250" y="2971800"/>
            <a:ext cx="4629150" cy="914400"/>
          </a:xfrm>
        </p:spPr>
        <p:txBody>
          <a:bodyPr anchor="ctr"/>
          <a:lstStyle>
            <a:lvl1pPr marL="0" indent="0">
              <a:lnSpc>
                <a:spcPct val="100000"/>
              </a:lnSpc>
              <a:buNone/>
              <a:defRPr sz="2000">
                <a:solidFill>
                  <a:srgbClr val="1E1E1E"/>
                </a:solidFill>
              </a:defRPr>
            </a:lvl1pPr>
          </a:lstStyle>
          <a:p>
            <a:pPr lvl="0"/>
            <a:r>
              <a:rPr lang="en-US" dirty="0"/>
              <a:t>Click to edit Master text styles</a:t>
            </a:r>
          </a:p>
        </p:txBody>
      </p:sp>
      <p:sp>
        <p:nvSpPr>
          <p:cNvPr id="35" name="Text Placeholder 31"/>
          <p:cNvSpPr>
            <a:spLocks noGrp="1"/>
          </p:cNvSpPr>
          <p:nvPr>
            <p:ph type="body" sz="quarter" idx="20"/>
          </p:nvPr>
        </p:nvSpPr>
        <p:spPr>
          <a:xfrm>
            <a:off x="6953250" y="4076700"/>
            <a:ext cx="4629150" cy="914400"/>
          </a:xfrm>
        </p:spPr>
        <p:txBody>
          <a:bodyPr anchor="ctr"/>
          <a:lstStyle>
            <a:lvl1pPr marL="0" indent="0">
              <a:lnSpc>
                <a:spcPct val="100000"/>
              </a:lnSpc>
              <a:buNone/>
              <a:defRPr sz="2000">
                <a:solidFill>
                  <a:srgbClr val="1E1E1E"/>
                </a:solidFill>
              </a:defRPr>
            </a:lvl1pPr>
          </a:lstStyle>
          <a:p>
            <a:pPr lvl="0"/>
            <a:r>
              <a:rPr lang="en-US" dirty="0"/>
              <a:t>Click to edit Master text styles</a:t>
            </a:r>
          </a:p>
        </p:txBody>
      </p:sp>
      <p:sp>
        <p:nvSpPr>
          <p:cNvPr id="36" name="Text Placeholder 31"/>
          <p:cNvSpPr>
            <a:spLocks noGrp="1"/>
          </p:cNvSpPr>
          <p:nvPr>
            <p:ph type="body" sz="quarter" idx="21"/>
          </p:nvPr>
        </p:nvSpPr>
        <p:spPr>
          <a:xfrm>
            <a:off x="6953250" y="5181600"/>
            <a:ext cx="4629150" cy="914400"/>
          </a:xfrm>
        </p:spPr>
        <p:txBody>
          <a:bodyPr anchor="ctr"/>
          <a:lstStyle>
            <a:lvl1pPr marL="0" indent="0">
              <a:lnSpc>
                <a:spcPct val="100000"/>
              </a:lnSpc>
              <a:buNone/>
              <a:defRPr sz="2000">
                <a:solidFill>
                  <a:srgbClr val="1E1E1E"/>
                </a:solidFill>
              </a:defRPr>
            </a:lvl1pPr>
          </a:lstStyle>
          <a:p>
            <a:pPr lvl="0"/>
            <a:r>
              <a:rPr lang="en-US" dirty="0"/>
              <a:t>Click to edit Master text styles</a:t>
            </a:r>
          </a:p>
        </p:txBody>
      </p:sp>
    </p:spTree>
    <p:extLst>
      <p:ext uri="{BB962C8B-B14F-4D97-AF65-F5344CB8AC3E}">
        <p14:creationId xmlns:p14="http://schemas.microsoft.com/office/powerpoint/2010/main" val="22732035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lueOrange_Agenda">
    <p:spTree>
      <p:nvGrpSpPr>
        <p:cNvPr id="1" name=""/>
        <p:cNvGrpSpPr/>
        <p:nvPr/>
      </p:nvGrpSpPr>
      <p:grpSpPr>
        <a:xfrm>
          <a:off x="0" y="0"/>
          <a:ext cx="0" cy="0"/>
          <a:chOff x="0" y="0"/>
          <a:chExt cx="0" cy="0"/>
        </a:xfrm>
      </p:grpSpPr>
      <p:sp>
        <p:nvSpPr>
          <p:cNvPr id="20" name="Rectangle 19"/>
          <p:cNvSpPr/>
          <p:nvPr userDrawn="1"/>
        </p:nvSpPr>
        <p:spPr>
          <a:xfrm>
            <a:off x="-4132" y="0"/>
            <a:ext cx="5223832" cy="6858000"/>
          </a:xfrm>
          <a:prstGeom prst="rect">
            <a:avLst/>
          </a:prstGeom>
          <a:gradFill>
            <a:gsLst>
              <a:gs pos="50000">
                <a:srgbClr val="7C8162"/>
              </a:gs>
              <a:gs pos="0">
                <a:schemeClr val="bg2"/>
              </a:gs>
              <a:gs pos="100000">
                <a:schemeClr val="accent3"/>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bg1"/>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Title of Presentation | Confidential</a:t>
            </a:r>
            <a:endParaRPr lang="en-US" dirty="0"/>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dirty="0"/>
          </a:p>
        </p:txBody>
      </p:sp>
      <p:grpSp>
        <p:nvGrpSpPr>
          <p:cNvPr id="5" name="Group 4">
            <a:extLst>
              <a:ext uri="{FF2B5EF4-FFF2-40B4-BE49-F238E27FC236}">
                <a16:creationId xmlns:a16="http://schemas.microsoft.com/office/drawing/2014/main" id="{F8BBCE42-BFBB-E546-A838-9E83EE260B73}"/>
              </a:ext>
            </a:extLst>
          </p:cNvPr>
          <p:cNvGrpSpPr>
            <a:grpSpLocks noChangeAspect="1"/>
          </p:cNvGrpSpPr>
          <p:nvPr userDrawn="1"/>
        </p:nvGrpSpPr>
        <p:grpSpPr>
          <a:xfrm>
            <a:off x="11236799" y="6273000"/>
            <a:ext cx="365289" cy="255600"/>
            <a:chOff x="6935788" y="3157538"/>
            <a:chExt cx="1136650" cy="795337"/>
          </a:xfrm>
          <a:solidFill>
            <a:srgbClr val="024DA1"/>
          </a:solidFill>
        </p:grpSpPr>
        <p:sp>
          <p:nvSpPr>
            <p:cNvPr id="6" name="Freeform 5">
              <a:extLst>
                <a:ext uri="{FF2B5EF4-FFF2-40B4-BE49-F238E27FC236}">
                  <a16:creationId xmlns:a16="http://schemas.microsoft.com/office/drawing/2014/main" id="{F8A7F5D8-6563-714A-BC0C-90811F5F7420}"/>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 name="Freeform 6">
              <a:extLst>
                <a:ext uri="{FF2B5EF4-FFF2-40B4-BE49-F238E27FC236}">
                  <a16:creationId xmlns:a16="http://schemas.microsoft.com/office/drawing/2014/main" id="{3556AF4A-1F0A-C644-945C-165179E95C6C}"/>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 name="Freeform 7">
              <a:extLst>
                <a:ext uri="{FF2B5EF4-FFF2-40B4-BE49-F238E27FC236}">
                  <a16:creationId xmlns:a16="http://schemas.microsoft.com/office/drawing/2014/main" id="{B5B7BAA4-C009-CC46-9C18-8DC8949023EE}"/>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rgbClr val="AFD13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9" name="Title 18"/>
          <p:cNvSpPr>
            <a:spLocks noGrp="1"/>
          </p:cNvSpPr>
          <p:nvPr>
            <p:ph type="title" hasCustomPrompt="1"/>
          </p:nvPr>
        </p:nvSpPr>
        <p:spPr>
          <a:xfrm>
            <a:off x="609599" y="3121224"/>
            <a:ext cx="3632405" cy="615553"/>
          </a:xfrm>
        </p:spPr>
        <p:txBody>
          <a:bodyPr anchor="ctr"/>
          <a:lstStyle>
            <a:lvl1pPr>
              <a:defRPr>
                <a:solidFill>
                  <a:schemeClr val="bg1"/>
                </a:solidFill>
              </a:defRPr>
            </a:lvl1pPr>
          </a:lstStyle>
          <a:p>
            <a:r>
              <a:rPr lang="en-US" dirty="0"/>
              <a:t>Agenda slide</a:t>
            </a:r>
          </a:p>
        </p:txBody>
      </p:sp>
      <p:sp>
        <p:nvSpPr>
          <p:cNvPr id="22" name="Text Placeholder 21"/>
          <p:cNvSpPr>
            <a:spLocks noGrp="1"/>
          </p:cNvSpPr>
          <p:nvPr>
            <p:ph type="body" sz="quarter" idx="12" hasCustomPrompt="1"/>
          </p:nvPr>
        </p:nvSpPr>
        <p:spPr>
          <a:xfrm>
            <a:off x="5753100" y="762000"/>
            <a:ext cx="914400" cy="914400"/>
          </a:xfrm>
        </p:spPr>
        <p:txBody>
          <a:bodyPr anchor="ctr"/>
          <a:lstStyle>
            <a:lvl1pPr marL="0" indent="0" algn="ctr">
              <a:lnSpc>
                <a:spcPct val="100000"/>
              </a:lnSpc>
              <a:buNone/>
              <a:defRPr sz="5400">
                <a:solidFill>
                  <a:schemeClr val="accent3"/>
                </a:solidFill>
                <a:latin typeface="+mj-lt"/>
              </a:defRPr>
            </a:lvl1pPr>
          </a:lstStyle>
          <a:p>
            <a:pPr lvl="0"/>
            <a:r>
              <a:rPr lang="en-US" dirty="0"/>
              <a:t>1</a:t>
            </a:r>
          </a:p>
        </p:txBody>
      </p:sp>
      <p:sp>
        <p:nvSpPr>
          <p:cNvPr id="23" name="Text Placeholder 21"/>
          <p:cNvSpPr>
            <a:spLocks noGrp="1"/>
          </p:cNvSpPr>
          <p:nvPr>
            <p:ph type="body" sz="quarter" idx="13" hasCustomPrompt="1"/>
          </p:nvPr>
        </p:nvSpPr>
        <p:spPr>
          <a:xfrm>
            <a:off x="5753100" y="1866900"/>
            <a:ext cx="914400" cy="914400"/>
          </a:xfrm>
        </p:spPr>
        <p:txBody>
          <a:bodyPr anchor="ctr"/>
          <a:lstStyle>
            <a:lvl1pPr marL="0" indent="0" algn="ctr">
              <a:lnSpc>
                <a:spcPct val="100000"/>
              </a:lnSpc>
              <a:buNone/>
              <a:defRPr sz="5400">
                <a:solidFill>
                  <a:schemeClr val="accent3"/>
                </a:solidFill>
                <a:latin typeface="+mj-lt"/>
              </a:defRPr>
            </a:lvl1pPr>
          </a:lstStyle>
          <a:p>
            <a:pPr lvl="0"/>
            <a:r>
              <a:rPr lang="en-US" dirty="0"/>
              <a:t>2</a:t>
            </a:r>
          </a:p>
        </p:txBody>
      </p:sp>
      <p:sp>
        <p:nvSpPr>
          <p:cNvPr id="24" name="Text Placeholder 21"/>
          <p:cNvSpPr>
            <a:spLocks noGrp="1"/>
          </p:cNvSpPr>
          <p:nvPr>
            <p:ph type="body" sz="quarter" idx="14" hasCustomPrompt="1"/>
          </p:nvPr>
        </p:nvSpPr>
        <p:spPr>
          <a:xfrm>
            <a:off x="5753100" y="2971800"/>
            <a:ext cx="914400" cy="914400"/>
          </a:xfrm>
        </p:spPr>
        <p:txBody>
          <a:bodyPr anchor="ctr"/>
          <a:lstStyle>
            <a:lvl1pPr marL="0" indent="0" algn="ctr">
              <a:lnSpc>
                <a:spcPct val="100000"/>
              </a:lnSpc>
              <a:buNone/>
              <a:defRPr sz="5400">
                <a:solidFill>
                  <a:schemeClr val="accent3"/>
                </a:solidFill>
                <a:latin typeface="+mj-lt"/>
              </a:defRPr>
            </a:lvl1pPr>
          </a:lstStyle>
          <a:p>
            <a:pPr lvl="0"/>
            <a:r>
              <a:rPr lang="en-US" dirty="0"/>
              <a:t>3</a:t>
            </a:r>
          </a:p>
        </p:txBody>
      </p:sp>
      <p:sp>
        <p:nvSpPr>
          <p:cNvPr id="25" name="Text Placeholder 21"/>
          <p:cNvSpPr>
            <a:spLocks noGrp="1"/>
          </p:cNvSpPr>
          <p:nvPr>
            <p:ph type="body" sz="quarter" idx="15" hasCustomPrompt="1"/>
          </p:nvPr>
        </p:nvSpPr>
        <p:spPr>
          <a:xfrm>
            <a:off x="5753100" y="4076700"/>
            <a:ext cx="914400" cy="914400"/>
          </a:xfrm>
        </p:spPr>
        <p:txBody>
          <a:bodyPr anchor="ctr"/>
          <a:lstStyle>
            <a:lvl1pPr marL="0" indent="0" algn="ctr">
              <a:lnSpc>
                <a:spcPct val="100000"/>
              </a:lnSpc>
              <a:buNone/>
              <a:defRPr sz="5400">
                <a:solidFill>
                  <a:schemeClr val="accent3"/>
                </a:solidFill>
                <a:latin typeface="+mj-lt"/>
              </a:defRPr>
            </a:lvl1pPr>
          </a:lstStyle>
          <a:p>
            <a:pPr lvl="0"/>
            <a:r>
              <a:rPr lang="en-US" dirty="0"/>
              <a:t>4</a:t>
            </a:r>
          </a:p>
        </p:txBody>
      </p:sp>
      <p:sp>
        <p:nvSpPr>
          <p:cNvPr id="26" name="Text Placeholder 21"/>
          <p:cNvSpPr>
            <a:spLocks noGrp="1"/>
          </p:cNvSpPr>
          <p:nvPr>
            <p:ph type="body" sz="quarter" idx="16" hasCustomPrompt="1"/>
          </p:nvPr>
        </p:nvSpPr>
        <p:spPr>
          <a:xfrm>
            <a:off x="5753100" y="5181600"/>
            <a:ext cx="914400" cy="914400"/>
          </a:xfrm>
        </p:spPr>
        <p:txBody>
          <a:bodyPr anchor="ctr"/>
          <a:lstStyle>
            <a:lvl1pPr marL="0" indent="0" algn="ctr">
              <a:lnSpc>
                <a:spcPct val="100000"/>
              </a:lnSpc>
              <a:buNone/>
              <a:defRPr sz="5400">
                <a:solidFill>
                  <a:schemeClr val="accent3"/>
                </a:solidFill>
                <a:latin typeface="+mj-lt"/>
              </a:defRPr>
            </a:lvl1pPr>
          </a:lstStyle>
          <a:p>
            <a:pPr lvl="0"/>
            <a:r>
              <a:rPr lang="en-US" dirty="0"/>
              <a:t>5</a:t>
            </a:r>
          </a:p>
        </p:txBody>
      </p:sp>
      <p:sp>
        <p:nvSpPr>
          <p:cNvPr id="32" name="Text Placeholder 31"/>
          <p:cNvSpPr>
            <a:spLocks noGrp="1"/>
          </p:cNvSpPr>
          <p:nvPr>
            <p:ph type="body" sz="quarter" idx="17"/>
          </p:nvPr>
        </p:nvSpPr>
        <p:spPr>
          <a:xfrm>
            <a:off x="6953250" y="762000"/>
            <a:ext cx="4629150" cy="914400"/>
          </a:xfrm>
        </p:spPr>
        <p:txBody>
          <a:bodyPr anchor="ctr"/>
          <a:lstStyle>
            <a:lvl1pPr marL="0" indent="0">
              <a:lnSpc>
                <a:spcPct val="100000"/>
              </a:lnSpc>
              <a:buNone/>
              <a:defRPr sz="2000">
                <a:solidFill>
                  <a:srgbClr val="1E1E1E"/>
                </a:solidFill>
              </a:defRPr>
            </a:lvl1pPr>
          </a:lstStyle>
          <a:p>
            <a:pPr lvl="0"/>
            <a:r>
              <a:rPr lang="en-US" dirty="0"/>
              <a:t>Click to edit Master text styles</a:t>
            </a:r>
          </a:p>
        </p:txBody>
      </p:sp>
      <p:sp>
        <p:nvSpPr>
          <p:cNvPr id="33" name="Text Placeholder 31"/>
          <p:cNvSpPr>
            <a:spLocks noGrp="1"/>
          </p:cNvSpPr>
          <p:nvPr>
            <p:ph type="body" sz="quarter" idx="18"/>
          </p:nvPr>
        </p:nvSpPr>
        <p:spPr>
          <a:xfrm>
            <a:off x="6953250" y="1866900"/>
            <a:ext cx="4629150" cy="914400"/>
          </a:xfrm>
        </p:spPr>
        <p:txBody>
          <a:bodyPr anchor="ctr"/>
          <a:lstStyle>
            <a:lvl1pPr marL="0" indent="0">
              <a:lnSpc>
                <a:spcPct val="100000"/>
              </a:lnSpc>
              <a:buNone/>
              <a:defRPr sz="2000">
                <a:solidFill>
                  <a:srgbClr val="1E1E1E"/>
                </a:solidFill>
              </a:defRPr>
            </a:lvl1pPr>
          </a:lstStyle>
          <a:p>
            <a:pPr lvl="0"/>
            <a:r>
              <a:rPr lang="en-US" dirty="0"/>
              <a:t>Click to edit Master text styles</a:t>
            </a:r>
          </a:p>
        </p:txBody>
      </p:sp>
      <p:sp>
        <p:nvSpPr>
          <p:cNvPr id="34" name="Text Placeholder 31"/>
          <p:cNvSpPr>
            <a:spLocks noGrp="1"/>
          </p:cNvSpPr>
          <p:nvPr>
            <p:ph type="body" sz="quarter" idx="19"/>
          </p:nvPr>
        </p:nvSpPr>
        <p:spPr>
          <a:xfrm>
            <a:off x="6953250" y="2971800"/>
            <a:ext cx="4629150" cy="914400"/>
          </a:xfrm>
        </p:spPr>
        <p:txBody>
          <a:bodyPr anchor="ctr"/>
          <a:lstStyle>
            <a:lvl1pPr marL="0" indent="0">
              <a:lnSpc>
                <a:spcPct val="100000"/>
              </a:lnSpc>
              <a:buNone/>
              <a:defRPr sz="2000">
                <a:solidFill>
                  <a:srgbClr val="1E1E1E"/>
                </a:solidFill>
              </a:defRPr>
            </a:lvl1pPr>
          </a:lstStyle>
          <a:p>
            <a:pPr lvl="0"/>
            <a:r>
              <a:rPr lang="en-US" dirty="0"/>
              <a:t>Click to edit Master text styles</a:t>
            </a:r>
          </a:p>
        </p:txBody>
      </p:sp>
      <p:sp>
        <p:nvSpPr>
          <p:cNvPr id="35" name="Text Placeholder 31"/>
          <p:cNvSpPr>
            <a:spLocks noGrp="1"/>
          </p:cNvSpPr>
          <p:nvPr>
            <p:ph type="body" sz="quarter" idx="20"/>
          </p:nvPr>
        </p:nvSpPr>
        <p:spPr>
          <a:xfrm>
            <a:off x="6953250" y="4076700"/>
            <a:ext cx="4629150" cy="914400"/>
          </a:xfrm>
        </p:spPr>
        <p:txBody>
          <a:bodyPr anchor="ctr"/>
          <a:lstStyle>
            <a:lvl1pPr marL="0" indent="0">
              <a:lnSpc>
                <a:spcPct val="100000"/>
              </a:lnSpc>
              <a:buNone/>
              <a:defRPr sz="2000">
                <a:solidFill>
                  <a:srgbClr val="1E1E1E"/>
                </a:solidFill>
              </a:defRPr>
            </a:lvl1pPr>
          </a:lstStyle>
          <a:p>
            <a:pPr lvl="0"/>
            <a:r>
              <a:rPr lang="en-US" dirty="0"/>
              <a:t>Click to edit Master text styles</a:t>
            </a:r>
          </a:p>
        </p:txBody>
      </p:sp>
      <p:sp>
        <p:nvSpPr>
          <p:cNvPr id="36" name="Text Placeholder 31"/>
          <p:cNvSpPr>
            <a:spLocks noGrp="1"/>
          </p:cNvSpPr>
          <p:nvPr>
            <p:ph type="body" sz="quarter" idx="21"/>
          </p:nvPr>
        </p:nvSpPr>
        <p:spPr>
          <a:xfrm>
            <a:off x="6953250" y="5181600"/>
            <a:ext cx="4629150" cy="914400"/>
          </a:xfrm>
        </p:spPr>
        <p:txBody>
          <a:bodyPr anchor="ctr"/>
          <a:lstStyle>
            <a:lvl1pPr marL="0" indent="0">
              <a:lnSpc>
                <a:spcPct val="100000"/>
              </a:lnSpc>
              <a:buNone/>
              <a:defRPr sz="2000">
                <a:solidFill>
                  <a:srgbClr val="1E1E1E"/>
                </a:solidFill>
              </a:defRPr>
            </a:lvl1pPr>
          </a:lstStyle>
          <a:p>
            <a:pPr lvl="0"/>
            <a:r>
              <a:rPr lang="en-US" dirty="0"/>
              <a:t>Click to edit Master text styles</a:t>
            </a:r>
          </a:p>
        </p:txBody>
      </p:sp>
    </p:spTree>
    <p:extLst>
      <p:ext uri="{BB962C8B-B14F-4D97-AF65-F5344CB8AC3E}">
        <p14:creationId xmlns:p14="http://schemas.microsoft.com/office/powerpoint/2010/main" val="3433478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GreenOrange_Title slide">
  <p:cSld name="GreenOrange_Title slide">
    <p:bg>
      <p:bgPr>
        <a:gradFill>
          <a:gsLst>
            <a:gs pos="0">
              <a:schemeClr val="accent5"/>
            </a:gs>
            <a:gs pos="50000">
              <a:srgbClr val="7B9082"/>
            </a:gs>
            <a:gs pos="100000">
              <a:schemeClr val="accent4"/>
            </a:gs>
          </a:gsLst>
          <a:lin ang="18900044" scaled="0"/>
        </a:gradFill>
        <a:effectLst/>
      </p:bgPr>
    </p:bg>
    <p:spTree>
      <p:nvGrpSpPr>
        <p:cNvPr id="1" name="Shape 737"/>
        <p:cNvGrpSpPr/>
        <p:nvPr/>
      </p:nvGrpSpPr>
      <p:grpSpPr>
        <a:xfrm>
          <a:off x="0" y="0"/>
          <a:ext cx="0" cy="0"/>
          <a:chOff x="0" y="0"/>
          <a:chExt cx="0" cy="0"/>
        </a:xfrm>
      </p:grpSpPr>
      <p:sp>
        <p:nvSpPr>
          <p:cNvPr id="738" name="Google Shape;738;p73"/>
          <p:cNvSpPr txBox="1">
            <a:spLocks noGrp="1"/>
          </p:cNvSpPr>
          <p:nvPr>
            <p:ph type="ctrTitle"/>
          </p:nvPr>
        </p:nvSpPr>
        <p:spPr>
          <a:xfrm>
            <a:off x="1524000" y="3082752"/>
            <a:ext cx="9144000" cy="1385100"/>
          </a:xfrm>
          <a:prstGeom prst="rect">
            <a:avLst/>
          </a:prstGeom>
          <a:noFill/>
          <a:ln>
            <a:noFill/>
          </a:ln>
        </p:spPr>
        <p:txBody>
          <a:bodyPr spcFirstLastPara="1" wrap="square" lIns="0" tIns="0" rIns="0" bIns="0" anchor="ctr" anchorCtr="0"/>
          <a:lstStyle>
            <a:lvl1pPr lvl="0" algn="ctr" rtl="0">
              <a:lnSpc>
                <a:spcPct val="90000"/>
              </a:lnSpc>
              <a:spcBef>
                <a:spcPts val="0"/>
              </a:spcBef>
              <a:spcAft>
                <a:spcPts val="0"/>
              </a:spcAft>
              <a:buClr>
                <a:schemeClr val="lt1"/>
              </a:buClr>
              <a:buSzPts val="5000"/>
              <a:buFont typeface="Arial"/>
              <a:buNone/>
              <a:defRPr sz="5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9" name="Google Shape;739;p73"/>
          <p:cNvSpPr txBox="1">
            <a:spLocks noGrp="1"/>
          </p:cNvSpPr>
          <p:nvPr>
            <p:ph type="subTitle" idx="1"/>
          </p:nvPr>
        </p:nvSpPr>
        <p:spPr>
          <a:xfrm>
            <a:off x="1524000" y="6159483"/>
            <a:ext cx="9144000" cy="221700"/>
          </a:xfrm>
          <a:prstGeom prst="rect">
            <a:avLst/>
          </a:prstGeom>
          <a:noFill/>
          <a:ln>
            <a:noFill/>
          </a:ln>
        </p:spPr>
        <p:txBody>
          <a:bodyPr spcFirstLastPara="1" wrap="square" lIns="0" tIns="0" rIns="0" bIns="0" anchor="t" anchorCtr="0"/>
          <a:lstStyle>
            <a:lvl1pPr lvl="0" algn="ctr" rtl="0">
              <a:lnSpc>
                <a:spcPct val="120000"/>
              </a:lnSpc>
              <a:spcBef>
                <a:spcPts val="1200"/>
              </a:spcBef>
              <a:spcAft>
                <a:spcPts val="0"/>
              </a:spcAft>
              <a:buSzPts val="1200"/>
              <a:buNone/>
              <a:defRPr sz="1200" cap="none">
                <a:solidFill>
                  <a:schemeClr val="lt1"/>
                </a:solidFill>
                <a:latin typeface="Arial"/>
                <a:ea typeface="Arial"/>
                <a:cs typeface="Arial"/>
                <a:sym typeface="Arial"/>
              </a:defRPr>
            </a:lvl1pPr>
            <a:lvl2pPr lvl="1" algn="ctr" rtl="0">
              <a:lnSpc>
                <a:spcPct val="120000"/>
              </a:lnSpc>
              <a:spcBef>
                <a:spcPts val="600"/>
              </a:spcBef>
              <a:spcAft>
                <a:spcPts val="0"/>
              </a:spcAft>
              <a:buClr>
                <a:schemeClr val="dk2"/>
              </a:buClr>
              <a:buSzPts val="2000"/>
              <a:buNone/>
              <a:defRPr sz="2000"/>
            </a:lvl2pPr>
            <a:lvl3pPr lvl="2" algn="ctr" rtl="0">
              <a:lnSpc>
                <a:spcPct val="120000"/>
              </a:lnSpc>
              <a:spcBef>
                <a:spcPts val="600"/>
              </a:spcBef>
              <a:spcAft>
                <a:spcPts val="0"/>
              </a:spcAft>
              <a:buClr>
                <a:schemeClr val="dk2"/>
              </a:buClr>
              <a:buSzPts val="1800"/>
              <a:buNone/>
              <a:defRPr sz="1800"/>
            </a:lvl3pPr>
            <a:lvl4pPr lvl="3" algn="ctr" rtl="0">
              <a:lnSpc>
                <a:spcPct val="120000"/>
              </a:lnSpc>
              <a:spcBef>
                <a:spcPts val="600"/>
              </a:spcBef>
              <a:spcAft>
                <a:spcPts val="0"/>
              </a:spcAft>
              <a:buClr>
                <a:schemeClr val="dk2"/>
              </a:buClr>
              <a:buSzPts val="1600"/>
              <a:buNone/>
              <a:defRPr sz="1600"/>
            </a:lvl4pPr>
            <a:lvl5pPr lvl="4" algn="ctr" rtl="0">
              <a:lnSpc>
                <a:spcPct val="120000"/>
              </a:lnSpc>
              <a:spcBef>
                <a:spcPts val="600"/>
              </a:spcBef>
              <a:spcAft>
                <a:spcPts val="0"/>
              </a:spcAft>
              <a:buClr>
                <a:schemeClr val="dk2"/>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grpSp>
        <p:nvGrpSpPr>
          <p:cNvPr id="740" name="Google Shape;740;p73"/>
          <p:cNvGrpSpPr/>
          <p:nvPr/>
        </p:nvGrpSpPr>
        <p:grpSpPr>
          <a:xfrm>
            <a:off x="12256577" y="1062912"/>
            <a:ext cx="2010394" cy="4731997"/>
            <a:chOff x="12257109" y="1105729"/>
            <a:chExt cx="1740601" cy="4005076"/>
          </a:xfrm>
        </p:grpSpPr>
        <p:sp>
          <p:nvSpPr>
            <p:cNvPr id="741" name="Google Shape;741;p73"/>
            <p:cNvSpPr txBox="1"/>
            <p:nvPr/>
          </p:nvSpPr>
          <p:spPr>
            <a:xfrm>
              <a:off x="12257110" y="1105729"/>
              <a:ext cx="1740600" cy="54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2"/>
                </a:buClr>
                <a:buSzPts val="1200"/>
                <a:buFont typeface="Arial"/>
                <a:buNone/>
              </a:pPr>
              <a:r>
                <a:rPr lang="en-US" sz="1200" b="0">
                  <a:solidFill>
                    <a:schemeClr val="lt2"/>
                  </a:solidFill>
                  <a:latin typeface="Montserrat Medium"/>
                  <a:ea typeface="Montserrat Medium"/>
                  <a:cs typeface="Montserrat Medium"/>
                  <a:sym typeface="Montserrat Medium"/>
                </a:rPr>
                <a:t>TO CUSTOMIZE WITH A NEW PICTURE</a:t>
              </a:r>
              <a:endParaRPr sz="1200" b="0">
                <a:solidFill>
                  <a:schemeClr val="lt2"/>
                </a:solidFill>
                <a:latin typeface="Montserrat Medium"/>
                <a:ea typeface="Montserrat Medium"/>
                <a:cs typeface="Montserrat Medium"/>
                <a:sym typeface="Montserrat Medium"/>
              </a:endParaRPr>
            </a:p>
          </p:txBody>
        </p:sp>
        <p:sp>
          <p:nvSpPr>
            <p:cNvPr id="742" name="Google Shape;742;p73"/>
            <p:cNvSpPr txBox="1"/>
            <p:nvPr/>
          </p:nvSpPr>
          <p:spPr>
            <a:xfrm>
              <a:off x="12257109" y="1720805"/>
              <a:ext cx="1740600" cy="339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2"/>
                </a:buClr>
                <a:buSzPts val="1200"/>
                <a:buFont typeface="Arial"/>
                <a:buNone/>
              </a:pPr>
              <a:r>
                <a:rPr lang="en-US" sz="1200" b="0">
                  <a:solidFill>
                    <a:schemeClr val="lt2"/>
                  </a:solidFill>
                  <a:latin typeface="Montserrat Medium"/>
                  <a:ea typeface="Montserrat Medium"/>
                  <a:cs typeface="Montserrat Medium"/>
                  <a:sym typeface="Montserrat Medium"/>
                </a:rPr>
                <a:t>Delete</a:t>
              </a:r>
              <a:r>
                <a:rPr lang="en-US" sz="1200" b="0">
                  <a:solidFill>
                    <a:schemeClr val="lt2"/>
                  </a:solidFill>
                  <a:latin typeface="Arial"/>
                  <a:ea typeface="Arial"/>
                  <a:cs typeface="Arial"/>
                  <a:sym typeface="Arial"/>
                </a:rPr>
                <a:t> the current picture, if there is one.</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On the </a:t>
              </a:r>
              <a:r>
                <a:rPr lang="en-US" sz="1200" b="0">
                  <a:solidFill>
                    <a:schemeClr val="lt2"/>
                  </a:solidFill>
                  <a:latin typeface="Montserrat Medium"/>
                  <a:ea typeface="Montserrat Medium"/>
                  <a:cs typeface="Montserrat Medium"/>
                  <a:sym typeface="Montserrat Medium"/>
                </a:rPr>
                <a:t>Insert</a:t>
              </a:r>
              <a:r>
                <a:rPr lang="en-US" sz="1200" b="0">
                  <a:solidFill>
                    <a:schemeClr val="lt2"/>
                  </a:solidFill>
                  <a:latin typeface="Arial"/>
                  <a:ea typeface="Arial"/>
                  <a:cs typeface="Arial"/>
                  <a:sym typeface="Arial"/>
                </a:rPr>
                <a:t> tab, click the </a:t>
              </a:r>
              <a:r>
                <a:rPr lang="en-US" sz="1200" b="0">
                  <a:solidFill>
                    <a:schemeClr val="lt2"/>
                  </a:solidFill>
                  <a:latin typeface="Montserrat Medium"/>
                  <a:ea typeface="Montserrat Medium"/>
                  <a:cs typeface="Montserrat Medium"/>
                  <a:sym typeface="Montserrat Medium"/>
                </a:rPr>
                <a:t>Pictures</a:t>
              </a:r>
              <a:r>
                <a:rPr lang="en-US" sz="1200" b="0">
                  <a:solidFill>
                    <a:schemeClr val="lt2"/>
                  </a:solidFill>
                  <a:latin typeface="Arial"/>
                  <a:ea typeface="Arial"/>
                  <a:cs typeface="Arial"/>
                  <a:sym typeface="Arial"/>
                </a:rPr>
                <a:t> button.</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Navigate to the image you want to use and select </a:t>
              </a:r>
              <a:r>
                <a:rPr lang="en-US" sz="1200" b="0">
                  <a:solidFill>
                    <a:schemeClr val="lt2"/>
                  </a:solidFill>
                  <a:latin typeface="Montserrat Medium"/>
                  <a:ea typeface="Montserrat Medium"/>
                  <a:cs typeface="Montserrat Medium"/>
                  <a:sym typeface="Montserrat Medium"/>
                </a:rPr>
                <a:t>Insert</a:t>
              </a:r>
              <a:r>
                <a:rPr lang="en-US" sz="1200" b="0">
                  <a:solidFill>
                    <a:schemeClr val="lt2"/>
                  </a:solidFill>
                  <a:latin typeface="Arial"/>
                  <a:ea typeface="Arial"/>
                  <a:cs typeface="Arial"/>
                  <a:sym typeface="Arial"/>
                </a:rPr>
                <a:t>. </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Resize the picture to fit the slide, as needed. Hold the </a:t>
              </a:r>
              <a:r>
                <a:rPr lang="en-US" sz="1200" b="0">
                  <a:solidFill>
                    <a:schemeClr val="lt2"/>
                  </a:solidFill>
                  <a:latin typeface="Montserrat Medium"/>
                  <a:ea typeface="Montserrat Medium"/>
                  <a:cs typeface="Montserrat Medium"/>
                  <a:sym typeface="Montserrat Medium"/>
                </a:rPr>
                <a:t>Shift</a:t>
              </a:r>
              <a:r>
                <a:rPr lang="en-US" sz="1200" b="0">
                  <a:solidFill>
                    <a:schemeClr val="lt2"/>
                  </a:solidFill>
                  <a:latin typeface="Arial"/>
                  <a:ea typeface="Arial"/>
                  <a:cs typeface="Arial"/>
                  <a:sym typeface="Arial"/>
                </a:rPr>
                <a:t> </a:t>
              </a:r>
              <a:r>
                <a:rPr lang="en-US" sz="1200" b="0">
                  <a:solidFill>
                    <a:schemeClr val="lt2"/>
                  </a:solidFill>
                  <a:latin typeface="Montserrat Medium"/>
                  <a:ea typeface="Montserrat Medium"/>
                  <a:cs typeface="Montserrat Medium"/>
                  <a:sym typeface="Montserrat Medium"/>
                </a:rPr>
                <a:t>key</a:t>
              </a:r>
              <a:r>
                <a:rPr lang="en-US" sz="1200" b="0">
                  <a:solidFill>
                    <a:schemeClr val="lt2"/>
                  </a:solidFill>
                  <a:latin typeface="Arial"/>
                  <a:ea typeface="Arial"/>
                  <a:cs typeface="Arial"/>
                  <a:sym typeface="Arial"/>
                </a:rPr>
                <a:t> and click and drag a corner.</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On the </a:t>
              </a:r>
              <a:r>
                <a:rPr lang="en-US" sz="1200" b="0">
                  <a:solidFill>
                    <a:schemeClr val="lt2"/>
                  </a:solidFill>
                  <a:latin typeface="Montserrat Medium"/>
                  <a:ea typeface="Montserrat Medium"/>
                  <a:cs typeface="Montserrat Medium"/>
                  <a:sym typeface="Montserrat Medium"/>
                </a:rPr>
                <a:t>Home</a:t>
              </a:r>
              <a:r>
                <a:rPr lang="en-US" sz="1200" b="0">
                  <a:solidFill>
                    <a:schemeClr val="lt2"/>
                  </a:solidFill>
                  <a:latin typeface="Arial"/>
                  <a:ea typeface="Arial"/>
                  <a:cs typeface="Arial"/>
                  <a:sym typeface="Arial"/>
                </a:rPr>
                <a:t> tab, click the </a:t>
              </a:r>
              <a:r>
                <a:rPr lang="en-US" sz="1200" b="0">
                  <a:solidFill>
                    <a:schemeClr val="lt2"/>
                  </a:solidFill>
                  <a:latin typeface="Montserrat Medium"/>
                  <a:ea typeface="Montserrat Medium"/>
                  <a:cs typeface="Montserrat Medium"/>
                  <a:sym typeface="Montserrat Medium"/>
                </a:rPr>
                <a:t>Arrange</a:t>
              </a:r>
              <a:r>
                <a:rPr lang="en-US" sz="1200" b="0">
                  <a:solidFill>
                    <a:schemeClr val="lt2"/>
                  </a:solidFill>
                  <a:latin typeface="Arial"/>
                  <a:ea typeface="Arial"/>
                  <a:cs typeface="Arial"/>
                  <a:sym typeface="Arial"/>
                </a:rPr>
                <a:t> button, then </a:t>
              </a:r>
              <a:r>
                <a:rPr lang="en-US" sz="1200" b="0">
                  <a:solidFill>
                    <a:schemeClr val="lt2"/>
                  </a:solidFill>
                  <a:latin typeface="Montserrat Medium"/>
                  <a:ea typeface="Montserrat Medium"/>
                  <a:cs typeface="Montserrat Medium"/>
                  <a:sym typeface="Montserrat Medium"/>
                </a:rPr>
                <a:t>Send to Back</a:t>
              </a:r>
              <a:r>
                <a:rPr lang="en-US" sz="1200" b="0">
                  <a:solidFill>
                    <a:schemeClr val="lt2"/>
                  </a:solidFill>
                  <a:latin typeface="Arial"/>
                  <a:ea typeface="Arial"/>
                  <a:cs typeface="Arial"/>
                  <a:sym typeface="Arial"/>
                </a:rPr>
                <a:t> so the photo is behind the logos, text, and the transparent overlay. </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Click the </a:t>
              </a:r>
              <a:r>
                <a:rPr lang="en-US" sz="1200" b="0">
                  <a:solidFill>
                    <a:schemeClr val="lt2"/>
                  </a:solidFill>
                  <a:latin typeface="Montserrat Medium"/>
                  <a:ea typeface="Montserrat Medium"/>
                  <a:cs typeface="Montserrat Medium"/>
                  <a:sym typeface="Montserrat Medium"/>
                </a:rPr>
                <a:t>Reset</a:t>
              </a:r>
              <a:r>
                <a:rPr lang="en-US" sz="1200" b="0">
                  <a:solidFill>
                    <a:schemeClr val="lt2"/>
                  </a:solidFill>
                  <a:latin typeface="Arial"/>
                  <a:ea typeface="Arial"/>
                  <a:cs typeface="Arial"/>
                  <a:sym typeface="Arial"/>
                </a:rPr>
                <a:t> button to reapply the Layout</a:t>
              </a:r>
              <a:endParaRPr/>
            </a:p>
          </p:txBody>
        </p:sp>
      </p:grpSp>
      <p:sp>
        <p:nvSpPr>
          <p:cNvPr id="743" name="Google Shape;743;p73"/>
          <p:cNvSpPr>
            <a:spLocks noGrp="1"/>
          </p:cNvSpPr>
          <p:nvPr>
            <p:ph type="pic" idx="2"/>
          </p:nvPr>
        </p:nvSpPr>
        <p:spPr>
          <a:xfrm>
            <a:off x="0" y="0"/>
            <a:ext cx="12192000" cy="6858000"/>
          </a:xfrm>
          <a:prstGeom prst="rect">
            <a:avLst/>
          </a:prstGeom>
          <a:noFill/>
          <a:ln>
            <a:noFill/>
          </a:ln>
        </p:spPr>
        <p:txBody>
          <a:bodyPr spcFirstLastPara="1" wrap="square" lIns="0" tIns="0" rIns="0" bIns="1097275" anchor="ctr" anchorCtr="0"/>
          <a:lstStyle>
            <a:lvl1pPr marR="0" lvl="0" algn="ctr" rtl="0">
              <a:lnSpc>
                <a:spcPct val="120000"/>
              </a:lnSpc>
              <a:spcBef>
                <a:spcPts val="1200"/>
              </a:spcBef>
              <a:spcAft>
                <a:spcPts val="0"/>
              </a:spcAft>
              <a:buClr>
                <a:schemeClr val="accent1"/>
              </a:buClr>
              <a:buSzPts val="2400"/>
              <a:buFont typeface="Arial"/>
              <a:buNone/>
              <a:defRPr sz="2400" b="0" i="0" u="none" strike="noStrike" cap="none">
                <a:solidFill>
                  <a:schemeClr val="lt1"/>
                </a:solidFill>
                <a:latin typeface="Arial"/>
                <a:ea typeface="Arial"/>
                <a:cs typeface="Arial"/>
                <a:sym typeface="Arial"/>
              </a:defRPr>
            </a:lvl1pPr>
            <a:lvl2pPr marR="0" lvl="1" algn="l" rtl="0">
              <a:lnSpc>
                <a:spcPct val="120000"/>
              </a:lnSpc>
              <a:spcBef>
                <a:spcPts val="600"/>
              </a:spcBef>
              <a:spcAft>
                <a:spcPts val="0"/>
              </a:spcAft>
              <a:buClr>
                <a:schemeClr val="dk2"/>
              </a:buClr>
              <a:buSzPts val="1400"/>
              <a:buFont typeface="Avenir"/>
              <a:buChar char="–"/>
              <a:defRPr sz="1400" b="0" i="0" u="none" strike="noStrike" cap="none">
                <a:solidFill>
                  <a:schemeClr val="dk2"/>
                </a:solidFill>
                <a:latin typeface="Arial"/>
                <a:ea typeface="Arial"/>
                <a:cs typeface="Arial"/>
                <a:sym typeface="Arial"/>
              </a:defRPr>
            </a:lvl2pPr>
            <a:lvl3pPr marR="0" lvl="2"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R="0" lvl="3" algn="l" rtl="0">
              <a:lnSpc>
                <a:spcPct val="120000"/>
              </a:lnSpc>
              <a:spcBef>
                <a:spcPts val="600"/>
              </a:spcBef>
              <a:spcAft>
                <a:spcPts val="0"/>
              </a:spcAft>
              <a:buClr>
                <a:schemeClr val="dk2"/>
              </a:buClr>
              <a:buSzPts val="1400"/>
              <a:buFont typeface="Courier New"/>
              <a:buChar char="o"/>
              <a:defRPr sz="1400" b="0" i="0" u="none" strike="noStrike" cap="none">
                <a:solidFill>
                  <a:schemeClr val="dk2"/>
                </a:solidFill>
                <a:latin typeface="Arial"/>
                <a:ea typeface="Arial"/>
                <a:cs typeface="Arial"/>
                <a:sym typeface="Arial"/>
              </a:defRPr>
            </a:lvl4pPr>
            <a:lvl5pPr marR="0" lvl="4"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2546810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Paragrap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0" inden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Title of Presentation | Confidential</a:t>
            </a:r>
          </a:p>
        </p:txBody>
      </p:sp>
      <p:sp>
        <p:nvSpPr>
          <p:cNvPr id="7"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tx2"/>
                </a:solidFill>
              </a:defRPr>
            </a:lvl1pPr>
          </a:lstStyle>
          <a:p>
            <a:r>
              <a:rPr lang="en-US" dirty="0"/>
              <a:t>| </a:t>
            </a:r>
            <a:fld id="{2C8F94F2-79B1-4F8D-B2F0-3428BA660B51}" type="slidenum">
              <a:rPr lang="en-US" smtClean="0"/>
              <a:pPr/>
              <a:t>‹#›</a:t>
            </a:fld>
            <a:endParaRPr lang="en-US" dirty="0"/>
          </a:p>
        </p:txBody>
      </p:sp>
    </p:spTree>
    <p:extLst>
      <p:ext uri="{BB962C8B-B14F-4D97-AF65-F5344CB8AC3E}">
        <p14:creationId xmlns:p14="http://schemas.microsoft.com/office/powerpoint/2010/main" val="7368370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aragraph slid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609600" y="1371600"/>
            <a:ext cx="10972800" cy="723900"/>
          </a:xfrm>
        </p:spPr>
        <p:txBody>
          <a:bodyPr/>
          <a:lstStyle>
            <a:lvl1pPr marL="0" indent="0">
              <a:buNone/>
              <a:defRPr sz="2000" baseline="0">
                <a:solidFill>
                  <a:srgbClr val="1E1E1E"/>
                </a:soli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Sub-title goes here</a:t>
            </a:r>
          </a:p>
        </p:txBody>
      </p:sp>
      <p:sp>
        <p:nvSpPr>
          <p:cNvPr id="5" name="Footer Placeholder 4"/>
          <p:cNvSpPr>
            <a:spLocks noGrp="1"/>
          </p:cNvSpPr>
          <p:nvPr>
            <p:ph type="ftr" sz="quarter" idx="11"/>
          </p:nvPr>
        </p:nvSpPr>
        <p:spPr/>
        <p:txBody>
          <a:bodyPr/>
          <a:lstStyle/>
          <a:p>
            <a:r>
              <a:rPr lang="en-US"/>
              <a:t>Title of Presentation | Confidential</a:t>
            </a:r>
          </a:p>
        </p:txBody>
      </p:sp>
      <p:sp>
        <p:nvSpPr>
          <p:cNvPr id="8" name="Content Placeholder 2"/>
          <p:cNvSpPr>
            <a:spLocks noGrp="1"/>
          </p:cNvSpPr>
          <p:nvPr>
            <p:ph idx="13"/>
          </p:nvPr>
        </p:nvSpPr>
        <p:spPr>
          <a:xfrm>
            <a:off x="609600" y="2464399"/>
            <a:ext cx="10972800" cy="3631601"/>
          </a:xfrm>
        </p:spPr>
        <p:txBody>
          <a:bodyPr/>
          <a:lstStyle>
            <a:lvl1pPr marL="0" inden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tx2"/>
                </a:solidFill>
              </a:defRPr>
            </a:lvl1pPr>
          </a:lstStyle>
          <a:p>
            <a:r>
              <a:rPr lang="en-US" dirty="0"/>
              <a:t>| </a:t>
            </a:r>
            <a:fld id="{2C8F94F2-79B1-4F8D-B2F0-3428BA660B51}" type="slidenum">
              <a:rPr lang="en-US" smtClean="0"/>
              <a:pPr/>
              <a:t>‹#›</a:t>
            </a:fld>
            <a:endParaRPr lang="en-US" dirty="0"/>
          </a:p>
        </p:txBody>
      </p:sp>
    </p:spTree>
    <p:extLst>
      <p:ext uri="{BB962C8B-B14F-4D97-AF65-F5344CB8AC3E}">
        <p14:creationId xmlns:p14="http://schemas.microsoft.com/office/powerpoint/2010/main" val="19610374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aragraph slide with two columns layou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Title of Presentation | Confidential</a:t>
            </a:r>
          </a:p>
        </p:txBody>
      </p:sp>
      <p:sp>
        <p:nvSpPr>
          <p:cNvPr id="8" name="Content Placeholder 2"/>
          <p:cNvSpPr>
            <a:spLocks noGrp="1"/>
          </p:cNvSpPr>
          <p:nvPr>
            <p:ph idx="13" hasCustomPrompt="1"/>
          </p:nvPr>
        </p:nvSpPr>
        <p:spPr>
          <a:xfrm>
            <a:off x="609600" y="2512923"/>
            <a:ext cx="5120640" cy="295466"/>
          </a:xfrm>
        </p:spPr>
        <p:txBody>
          <a:bodyPr wrap="square">
            <a:spAutoFit/>
          </a:bodyPr>
          <a:lstStyle>
            <a:lvl1pPr marL="0" indent="0">
              <a:buNone/>
              <a:defRPr sz="16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dirty="0"/>
              <a:t>Heading goes here</a:t>
            </a:r>
            <a:endParaRPr lang="en-US" dirty="0"/>
          </a:p>
        </p:txBody>
      </p:sp>
      <p:sp>
        <p:nvSpPr>
          <p:cNvPr id="10" name="Content Placeholder 2"/>
          <p:cNvSpPr>
            <a:spLocks noGrp="1"/>
          </p:cNvSpPr>
          <p:nvPr>
            <p:ph idx="14"/>
          </p:nvPr>
        </p:nvSpPr>
        <p:spPr>
          <a:xfrm>
            <a:off x="609600" y="2914559"/>
            <a:ext cx="5120640" cy="3181442"/>
          </a:xfrm>
        </p:spPr>
        <p:txBody>
          <a:bodyPr/>
          <a:lstStyle>
            <a:lvl1pPr marL="0" indent="0">
              <a:buNone/>
              <a:defRPr sz="16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Master text styles</a:t>
            </a:r>
          </a:p>
        </p:txBody>
      </p:sp>
      <p:sp>
        <p:nvSpPr>
          <p:cNvPr id="4" name="Title 3"/>
          <p:cNvSpPr>
            <a:spLocks noGrp="1"/>
          </p:cNvSpPr>
          <p:nvPr>
            <p:ph type="title"/>
          </p:nvPr>
        </p:nvSpPr>
        <p:spPr/>
        <p:txBody>
          <a:bodyPr/>
          <a:lstStyle/>
          <a:p>
            <a:r>
              <a:rPr lang="en-US" dirty="0"/>
              <a:t>Click to edit Master title style</a:t>
            </a:r>
          </a:p>
        </p:txBody>
      </p:sp>
      <p:sp>
        <p:nvSpPr>
          <p:cNvPr id="22" name="Content Placeholder 2"/>
          <p:cNvSpPr>
            <a:spLocks noGrp="1"/>
          </p:cNvSpPr>
          <p:nvPr>
            <p:ph idx="15" hasCustomPrompt="1"/>
          </p:nvPr>
        </p:nvSpPr>
        <p:spPr>
          <a:xfrm>
            <a:off x="609600" y="1371600"/>
            <a:ext cx="10972800" cy="723900"/>
          </a:xfrm>
        </p:spPr>
        <p:txBody>
          <a:bodyPr/>
          <a:lstStyle>
            <a:lvl1pPr marL="0" indent="0">
              <a:buNone/>
              <a:defRPr sz="2000" baseline="0">
                <a:solidFill>
                  <a:srgbClr val="1E1E1E"/>
                </a:soli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Sub-title goes here</a:t>
            </a:r>
          </a:p>
        </p:txBody>
      </p:sp>
      <p:sp>
        <p:nvSpPr>
          <p:cNvPr id="26" name="Content Placeholder 2"/>
          <p:cNvSpPr>
            <a:spLocks noGrp="1"/>
          </p:cNvSpPr>
          <p:nvPr>
            <p:ph idx="16" hasCustomPrompt="1"/>
          </p:nvPr>
        </p:nvSpPr>
        <p:spPr>
          <a:xfrm>
            <a:off x="6481448" y="2512923"/>
            <a:ext cx="5120640" cy="295466"/>
          </a:xfrm>
        </p:spPr>
        <p:txBody>
          <a:bodyPr wrap="square">
            <a:spAutoFit/>
          </a:bodyPr>
          <a:lstStyle>
            <a:lvl1pPr marL="0" indent="0">
              <a:buNone/>
              <a:defRPr sz="16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dirty="0"/>
              <a:t>Heading goes here</a:t>
            </a:r>
            <a:endParaRPr lang="en-US" dirty="0"/>
          </a:p>
        </p:txBody>
      </p:sp>
      <p:sp>
        <p:nvSpPr>
          <p:cNvPr id="27" name="Content Placeholder 2"/>
          <p:cNvSpPr>
            <a:spLocks noGrp="1"/>
          </p:cNvSpPr>
          <p:nvPr>
            <p:ph idx="17"/>
          </p:nvPr>
        </p:nvSpPr>
        <p:spPr>
          <a:xfrm>
            <a:off x="6481448" y="2914559"/>
            <a:ext cx="5120640" cy="3181442"/>
          </a:xfrm>
        </p:spPr>
        <p:txBody>
          <a:bodyPr/>
          <a:lstStyle>
            <a:lvl1pPr marL="0" indent="0">
              <a:buNone/>
              <a:defRPr sz="16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Master text styles</a:t>
            </a:r>
          </a:p>
        </p:txBody>
      </p:sp>
      <p:sp>
        <p:nvSpPr>
          <p:cNvPr id="30"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tx2"/>
                </a:solidFill>
              </a:defRPr>
            </a:lvl1pPr>
          </a:lstStyle>
          <a:p>
            <a:r>
              <a:rPr lang="en-US" dirty="0"/>
              <a:t>| </a:t>
            </a:r>
            <a:fld id="{2C8F94F2-79B1-4F8D-B2F0-3428BA660B51}" type="slidenum">
              <a:rPr lang="en-US" smtClean="0"/>
              <a:pPr/>
              <a:t>‹#›</a:t>
            </a:fld>
            <a:endParaRPr lang="en-US" dirty="0"/>
          </a:p>
        </p:txBody>
      </p:sp>
    </p:spTree>
    <p:extLst>
      <p:ext uri="{BB962C8B-B14F-4D97-AF65-F5344CB8AC3E}">
        <p14:creationId xmlns:p14="http://schemas.microsoft.com/office/powerpoint/2010/main" val="205905871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1_Paragraph slide with image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0" y="387148"/>
            <a:ext cx="5181600" cy="1231106"/>
          </a:xfrm>
        </p:spPr>
        <p:txBody>
          <a:bodyPr/>
          <a:lstStyle>
            <a:lvl1pPr>
              <a:defRPr sz="4000"/>
            </a:lvl1pPr>
          </a:lstStyle>
          <a:p>
            <a:r>
              <a:rPr lang="en-US"/>
              <a:t>Click to edit Master title style</a:t>
            </a:r>
          </a:p>
        </p:txBody>
      </p:sp>
      <p:sp>
        <p:nvSpPr>
          <p:cNvPr id="3" name="Content Placeholder 2"/>
          <p:cNvSpPr>
            <a:spLocks noGrp="1"/>
          </p:cNvSpPr>
          <p:nvPr>
            <p:ph idx="1" hasCustomPrompt="1"/>
          </p:nvPr>
        </p:nvSpPr>
        <p:spPr>
          <a:xfrm>
            <a:off x="609600" y="1972163"/>
            <a:ext cx="5181600" cy="723900"/>
          </a:xfrm>
        </p:spPr>
        <p:txBody>
          <a:bodyPr/>
          <a:lstStyle>
            <a:lvl1pPr marL="0" indent="0">
              <a:buNone/>
              <a:defRPr sz="2000" baseline="0">
                <a:solidFill>
                  <a:srgbClr val="1E1E1E"/>
                </a:soli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Sub-title goes here</a:t>
            </a:r>
          </a:p>
        </p:txBody>
      </p:sp>
      <p:sp>
        <p:nvSpPr>
          <p:cNvPr id="5" name="Footer Placeholder 4"/>
          <p:cNvSpPr>
            <a:spLocks noGrp="1"/>
          </p:cNvSpPr>
          <p:nvPr>
            <p:ph type="ftr" sz="quarter" idx="11"/>
          </p:nvPr>
        </p:nvSpPr>
        <p:spPr/>
        <p:txBody>
          <a:bodyPr/>
          <a:lstStyle/>
          <a:p>
            <a:r>
              <a:rPr lang="en-US"/>
              <a:t>Title of Presentation | Confidential</a:t>
            </a:r>
          </a:p>
        </p:txBody>
      </p:sp>
      <p:sp>
        <p:nvSpPr>
          <p:cNvPr id="8" name="Content Placeholder 2"/>
          <p:cNvSpPr>
            <a:spLocks noGrp="1"/>
          </p:cNvSpPr>
          <p:nvPr>
            <p:ph idx="13" hasCustomPrompt="1"/>
          </p:nvPr>
        </p:nvSpPr>
        <p:spPr>
          <a:xfrm>
            <a:off x="609600" y="3113155"/>
            <a:ext cx="5181600" cy="295466"/>
          </a:xfrm>
        </p:spPr>
        <p:txBody>
          <a:bodyPr wrap="square">
            <a:spAutoFit/>
          </a:bodyPr>
          <a:lstStyle>
            <a:lvl1pPr marL="0" indent="0">
              <a:buNone/>
              <a:defRPr sz="16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dirty="0"/>
              <a:t>Heading goes here</a:t>
            </a:r>
            <a:endParaRPr lang="en-US" dirty="0"/>
          </a:p>
        </p:txBody>
      </p:sp>
      <p:sp>
        <p:nvSpPr>
          <p:cNvPr id="10" name="Content Placeholder 2"/>
          <p:cNvSpPr>
            <a:spLocks noGrp="1"/>
          </p:cNvSpPr>
          <p:nvPr>
            <p:ph idx="14"/>
          </p:nvPr>
        </p:nvSpPr>
        <p:spPr>
          <a:xfrm>
            <a:off x="609600" y="3514790"/>
            <a:ext cx="5181600" cy="2587695"/>
          </a:xfrm>
        </p:spPr>
        <p:txBody>
          <a:bodyPr/>
          <a:lstStyle>
            <a:lvl1pPr marL="0" indent="0">
              <a:buNone/>
              <a:defRPr sz="16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Master text styles</a:t>
            </a:r>
          </a:p>
        </p:txBody>
      </p:sp>
      <p:grpSp>
        <p:nvGrpSpPr>
          <p:cNvPr id="12" name="Group 11"/>
          <p:cNvGrpSpPr/>
          <p:nvPr userDrawn="1"/>
        </p:nvGrpSpPr>
        <p:grpSpPr>
          <a:xfrm>
            <a:off x="12257109" y="1062946"/>
            <a:ext cx="2010434" cy="4732109"/>
            <a:chOff x="12257109" y="1105729"/>
            <a:chExt cx="1740570" cy="4005066"/>
          </a:xfrm>
        </p:grpSpPr>
        <p:sp>
          <p:nvSpPr>
            <p:cNvPr id="13" name="TextBox 12"/>
            <p:cNvSpPr txBox="1"/>
            <p:nvPr userDrawn="1"/>
          </p:nvSpPr>
          <p:spPr>
            <a:xfrm>
              <a:off x="12257110" y="1105729"/>
              <a:ext cx="1740569" cy="547028"/>
            </a:xfrm>
            <a:prstGeom prst="rect">
              <a:avLst/>
            </a:prstGeom>
            <a:noFill/>
          </p:spPr>
          <p:txBody>
            <a:bodyPr wrap="square" rtlCol="0" anchor="ctr">
              <a:spAutoFit/>
            </a:bodyPr>
            <a:lstStyle/>
            <a:p>
              <a:pPr marL="0" marR="0" indent="0" algn="l"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0" dirty="0">
                  <a:solidFill>
                    <a:schemeClr val="bg2"/>
                  </a:solidFill>
                  <a:latin typeface="Gotham Medium" panose="02000604030000020004" pitchFamily="50" charset="0"/>
                </a:rPr>
                <a:t>TO CUSTOMIZE WITH</a:t>
              </a:r>
              <a:r>
                <a:rPr sz="1200" b="0" baseline="0" dirty="0">
                  <a:solidFill>
                    <a:schemeClr val="bg2"/>
                  </a:solidFill>
                  <a:latin typeface="Gotham Medium" panose="02000604030000020004" pitchFamily="50" charset="0"/>
                </a:rPr>
                <a:t> A NEW PICTURE</a:t>
              </a:r>
              <a:endParaRPr sz="1200" b="0" dirty="0">
                <a:solidFill>
                  <a:schemeClr val="bg2"/>
                </a:solidFill>
                <a:latin typeface="Gotham Medium" panose="02000604030000020004" pitchFamily="50" charset="0"/>
              </a:endParaRPr>
            </a:p>
          </p:txBody>
        </p:sp>
        <p:sp>
          <p:nvSpPr>
            <p:cNvPr id="14" name="TextBox 13"/>
            <p:cNvSpPr txBox="1"/>
            <p:nvPr userDrawn="1"/>
          </p:nvSpPr>
          <p:spPr>
            <a:xfrm>
              <a:off x="12257109" y="1720805"/>
              <a:ext cx="1740570" cy="3389990"/>
            </a:xfrm>
            <a:prstGeom prst="rect">
              <a:avLst/>
            </a:prstGeom>
            <a:noFill/>
          </p:spPr>
          <p:txBody>
            <a:bodyPr wrap="square" rtlCol="0" anchor="t" anchorCtr="0">
              <a:noAutofit/>
            </a:bodyPr>
            <a:lstStyle/>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dirty="0">
                  <a:solidFill>
                    <a:schemeClr val="bg2"/>
                  </a:solidFill>
                  <a:latin typeface="Gotham Medium" panose="02000604030000020004" pitchFamily="50" charset="0"/>
                </a:rPr>
                <a:t>Delete</a:t>
              </a:r>
              <a:r>
                <a:rPr sz="1200" b="0" dirty="0">
                  <a:solidFill>
                    <a:schemeClr val="bg2"/>
                  </a:solidFill>
                </a:rPr>
                <a:t> </a:t>
              </a:r>
              <a:r>
                <a:rPr sz="1200" b="0" baseline="0" dirty="0">
                  <a:solidFill>
                    <a:schemeClr val="bg2"/>
                  </a:solidFill>
                </a:rPr>
                <a:t>the current picture, if there is one.</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dirty="0">
                  <a:solidFill>
                    <a:schemeClr val="bg2"/>
                  </a:solidFill>
                </a:rPr>
                <a:t>On the </a:t>
              </a:r>
              <a:r>
                <a:rPr sz="1200" b="0" dirty="0">
                  <a:solidFill>
                    <a:schemeClr val="bg2"/>
                  </a:solidFill>
                  <a:latin typeface="Gotham Medium" panose="02000604030000020004" pitchFamily="50" charset="0"/>
                </a:rPr>
                <a:t>Insert</a:t>
              </a:r>
              <a:r>
                <a:rPr sz="1200" b="0" dirty="0">
                  <a:solidFill>
                    <a:schemeClr val="bg2"/>
                  </a:solidFill>
                </a:rPr>
                <a:t> tab, click</a:t>
              </a:r>
              <a:r>
                <a:rPr sz="1200" b="0" baseline="0" dirty="0">
                  <a:solidFill>
                    <a:schemeClr val="bg2"/>
                  </a:solidFill>
                </a:rPr>
                <a:t> the </a:t>
              </a:r>
              <a:r>
                <a:rPr sz="1200" b="0" baseline="0" dirty="0">
                  <a:solidFill>
                    <a:schemeClr val="bg2"/>
                  </a:solidFill>
                  <a:latin typeface="Gotham Medium" panose="02000604030000020004" pitchFamily="50" charset="0"/>
                </a:rPr>
                <a:t>Pictures</a:t>
              </a:r>
              <a:r>
                <a:rPr sz="1200" b="0" baseline="0" dirty="0">
                  <a:solidFill>
                    <a:schemeClr val="bg2"/>
                  </a:solidFill>
                </a:rPr>
                <a:t> button.</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Navigate to the image you want to use and select </a:t>
              </a:r>
              <a:r>
                <a:rPr sz="1200" b="0" baseline="0" dirty="0">
                  <a:solidFill>
                    <a:schemeClr val="bg2"/>
                  </a:solidFill>
                  <a:latin typeface="Gotham Medium" panose="02000604030000020004" pitchFamily="50" charset="0"/>
                </a:rPr>
                <a:t>Insert</a:t>
              </a:r>
              <a:r>
                <a:rPr sz="1200" b="0" baseline="0" dirty="0">
                  <a:solidFill>
                    <a:schemeClr val="bg2"/>
                  </a:solidFill>
                </a:rPr>
                <a:t>.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Resize the picture to fit the slide, as needed. Hold the </a:t>
              </a:r>
              <a:r>
                <a:rPr sz="1200" b="0" baseline="0" dirty="0">
                  <a:solidFill>
                    <a:schemeClr val="bg2"/>
                  </a:solidFill>
                  <a:latin typeface="Gotham Medium" panose="02000604030000020004" pitchFamily="50" charset="0"/>
                </a:rPr>
                <a:t>Shift</a:t>
              </a:r>
              <a:r>
                <a:rPr sz="1200" b="0" baseline="0" dirty="0">
                  <a:solidFill>
                    <a:schemeClr val="bg2"/>
                  </a:solidFill>
                </a:rPr>
                <a:t> </a:t>
              </a:r>
              <a:r>
                <a:rPr sz="1200" b="0" baseline="0" dirty="0">
                  <a:solidFill>
                    <a:schemeClr val="bg2"/>
                  </a:solidFill>
                  <a:latin typeface="Gotham Medium" panose="02000604030000020004" pitchFamily="50" charset="0"/>
                </a:rPr>
                <a:t>key</a:t>
              </a:r>
              <a:r>
                <a:rPr sz="1200" b="0" baseline="0" dirty="0">
                  <a:solidFill>
                    <a:schemeClr val="bg2"/>
                  </a:solidFill>
                </a:rPr>
                <a:t> and click and drag a corner.</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On the </a:t>
              </a:r>
              <a:r>
                <a:rPr sz="1200" b="0" baseline="0" dirty="0">
                  <a:solidFill>
                    <a:schemeClr val="bg2"/>
                  </a:solidFill>
                  <a:latin typeface="Gotham Medium" panose="02000604030000020004" pitchFamily="50" charset="0"/>
                </a:rPr>
                <a:t>Home</a:t>
              </a:r>
              <a:r>
                <a:rPr sz="1200" b="0" baseline="0" dirty="0">
                  <a:solidFill>
                    <a:schemeClr val="bg2"/>
                  </a:solidFill>
                </a:rPr>
                <a:t> tab, click the </a:t>
              </a:r>
              <a:r>
                <a:rPr sz="1200" b="0" baseline="0" dirty="0">
                  <a:solidFill>
                    <a:schemeClr val="bg2"/>
                  </a:solidFill>
                  <a:latin typeface="Gotham Medium" panose="02000604030000020004" pitchFamily="50" charset="0"/>
                </a:rPr>
                <a:t>Arrange</a:t>
              </a:r>
              <a:r>
                <a:rPr sz="1200" b="0" baseline="0" dirty="0">
                  <a:solidFill>
                    <a:schemeClr val="bg2"/>
                  </a:solidFill>
                </a:rPr>
                <a:t> button, then </a:t>
              </a:r>
              <a:r>
                <a:rPr sz="1200" b="0" baseline="0" dirty="0">
                  <a:solidFill>
                    <a:schemeClr val="bg2"/>
                  </a:solidFill>
                  <a:latin typeface="Gotham Medium" panose="02000604030000020004" pitchFamily="50" charset="0"/>
                </a:rPr>
                <a:t>Send to Back</a:t>
              </a:r>
              <a:r>
                <a:rPr sz="1200" b="0" baseline="0" dirty="0">
                  <a:solidFill>
                    <a:schemeClr val="bg2"/>
                  </a:solidFill>
                </a:rPr>
                <a:t> so the photo is behind the </a:t>
              </a:r>
              <a:r>
                <a:rPr lang="en-US" sz="1200" b="0" baseline="0" dirty="0">
                  <a:solidFill>
                    <a:schemeClr val="bg2"/>
                  </a:solidFill>
                </a:rPr>
                <a:t>logos, </a:t>
              </a:r>
              <a:r>
                <a:rPr sz="1200" b="0" baseline="0" dirty="0">
                  <a:solidFill>
                    <a:schemeClr val="bg2"/>
                  </a:solidFill>
                </a:rPr>
                <a:t>text</a:t>
              </a:r>
              <a:r>
                <a:rPr lang="en-US" sz="1200" b="0" baseline="0" dirty="0">
                  <a:solidFill>
                    <a:schemeClr val="bg2"/>
                  </a:solidFill>
                </a:rPr>
                <a:t>,</a:t>
              </a:r>
              <a:r>
                <a:rPr sz="1200" b="0" baseline="0" dirty="0">
                  <a:solidFill>
                    <a:schemeClr val="bg2"/>
                  </a:solidFill>
                </a:rPr>
                <a:t> and the transparent overlay.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dirty="0">
                  <a:solidFill>
                    <a:schemeClr val="bg2"/>
                  </a:solidFill>
                </a:rPr>
                <a:t>Click the </a:t>
              </a:r>
              <a:r>
                <a:rPr sz="1200" b="0" baseline="0" dirty="0">
                  <a:solidFill>
                    <a:schemeClr val="bg2"/>
                  </a:solidFill>
                  <a:latin typeface="Gotham Medium" panose="02000604030000020004" pitchFamily="50" charset="0"/>
                </a:rPr>
                <a:t>Reset</a:t>
              </a:r>
              <a:r>
                <a:rPr sz="1200" b="0" baseline="0" dirty="0">
                  <a:solidFill>
                    <a:schemeClr val="bg2"/>
                  </a:solidFill>
                </a:rPr>
                <a:t> button to reapply the Layout</a:t>
              </a:r>
            </a:p>
          </p:txBody>
        </p:sp>
      </p:grpSp>
      <p:sp>
        <p:nvSpPr>
          <p:cNvPr id="15" name="Picture Placeholder 39"/>
          <p:cNvSpPr>
            <a:spLocks noGrp="1"/>
          </p:cNvSpPr>
          <p:nvPr>
            <p:ph type="pic" sz="quarter" idx="10"/>
          </p:nvPr>
        </p:nvSpPr>
        <p:spPr>
          <a:xfrm>
            <a:off x="6092952" y="71998"/>
            <a:ext cx="6099048" cy="6786001"/>
          </a:xfrm>
        </p:spPr>
        <p:txBody>
          <a:bodyPr bIns="1097280" anchor="ctr"/>
          <a:lstStyle>
            <a:lvl1pPr marL="0" indent="0" algn="ctr">
              <a:buNone/>
              <a:defRPr sz="2400">
                <a:solidFill>
                  <a:schemeClr val="bg1"/>
                </a:solidFill>
              </a:defRPr>
            </a:lvl1pPr>
          </a:lstStyle>
          <a:p>
            <a:endParaRPr lang="en-US" dirty="0"/>
          </a:p>
        </p:txBody>
      </p:sp>
      <p:sp>
        <p:nvSpPr>
          <p:cNvPr id="17" name="Rectangle 16">
            <a:extLst>
              <a:ext uri="{FF2B5EF4-FFF2-40B4-BE49-F238E27FC236}">
                <a16:creationId xmlns:a16="http://schemas.microsoft.com/office/drawing/2014/main" id="{FAC2883B-E752-B249-8BE3-C916632D1DD6}"/>
              </a:ext>
            </a:extLst>
          </p:cNvPr>
          <p:cNvSpPr/>
          <p:nvPr userDrawn="1"/>
        </p:nvSpPr>
        <p:spPr>
          <a:xfrm>
            <a:off x="0" y="-1"/>
            <a:ext cx="12192000" cy="72000"/>
          </a:xfrm>
          <a:prstGeom prst="rect">
            <a:avLst/>
          </a:prstGeom>
          <a:gradFill>
            <a:gsLst>
              <a:gs pos="50000">
                <a:schemeClr val="accent5"/>
              </a:gs>
              <a:gs pos="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en-US"/>
          </a:p>
        </p:txBody>
      </p:sp>
      <p:grpSp>
        <p:nvGrpSpPr>
          <p:cNvPr id="18" name="Group 17">
            <a:extLst>
              <a:ext uri="{FF2B5EF4-FFF2-40B4-BE49-F238E27FC236}">
                <a16:creationId xmlns:a16="http://schemas.microsoft.com/office/drawing/2014/main" id="{F8BBCE42-BFBB-E546-A838-9E83EE260B73}"/>
              </a:ext>
            </a:extLst>
          </p:cNvPr>
          <p:cNvGrpSpPr>
            <a:grpSpLocks noChangeAspect="1"/>
          </p:cNvGrpSpPr>
          <p:nvPr userDrawn="1"/>
        </p:nvGrpSpPr>
        <p:grpSpPr>
          <a:xfrm>
            <a:off x="11236799" y="6273000"/>
            <a:ext cx="365289" cy="255600"/>
            <a:chOff x="6935788" y="3157538"/>
            <a:chExt cx="1136650" cy="795337"/>
          </a:xfrm>
          <a:solidFill>
            <a:schemeClr val="bg1"/>
          </a:solidFill>
        </p:grpSpPr>
        <p:sp>
          <p:nvSpPr>
            <p:cNvPr id="19" name="Freeform 5">
              <a:extLst>
                <a:ext uri="{FF2B5EF4-FFF2-40B4-BE49-F238E27FC236}">
                  <a16:creationId xmlns:a16="http://schemas.microsoft.com/office/drawing/2014/main" id="{F8A7F5D8-6563-714A-BC0C-90811F5F7420}"/>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6">
              <a:extLst>
                <a:ext uri="{FF2B5EF4-FFF2-40B4-BE49-F238E27FC236}">
                  <a16:creationId xmlns:a16="http://schemas.microsoft.com/office/drawing/2014/main" id="{3556AF4A-1F0A-C644-945C-165179E95C6C}"/>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7">
              <a:extLst>
                <a:ext uri="{FF2B5EF4-FFF2-40B4-BE49-F238E27FC236}">
                  <a16:creationId xmlns:a16="http://schemas.microsoft.com/office/drawing/2014/main" id="{B5B7BAA4-C009-CC46-9C18-8DC8949023EE}"/>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2"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bg1"/>
                </a:solidFill>
              </a:defRPr>
            </a:lvl1pPr>
          </a:lstStyle>
          <a:p>
            <a:r>
              <a:rPr lang="en-US"/>
              <a:t>| </a:t>
            </a:r>
            <a:fld id="{2C8F94F2-79B1-4F8D-B2F0-3428BA660B51}" type="slidenum">
              <a:rPr lang="en-US" smtClean="0"/>
              <a:pPr/>
              <a:t>‹#›</a:t>
            </a:fld>
            <a:endParaRPr lang="en-US" dirty="0"/>
          </a:p>
        </p:txBody>
      </p:sp>
    </p:spTree>
    <p:extLst>
      <p:ext uri="{BB962C8B-B14F-4D97-AF65-F5344CB8AC3E}">
        <p14:creationId xmlns:p14="http://schemas.microsoft.com/office/powerpoint/2010/main" val="284828540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Bulleted lis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chemeClr val="accent1"/>
              </a:buClr>
              <a:defRPr/>
            </a:lvl1pPr>
          </a:lstStyle>
          <a:p>
            <a:pPr lvl="0"/>
            <a:r>
              <a:rPr lang="en-US" dirty="0"/>
              <a:t>Click to edit Master text styles</a:t>
            </a:r>
          </a:p>
          <a:p>
            <a:pPr lvl="1"/>
            <a:r>
              <a:rPr lang="en-US" dirty="0"/>
              <a:t>Second level</a:t>
            </a:r>
          </a:p>
          <a:p>
            <a:pPr lvl="2"/>
            <a:r>
              <a:rPr lang="en-US" dirty="0"/>
              <a:t>Third level</a:t>
            </a:r>
          </a:p>
        </p:txBody>
      </p:sp>
      <p:sp>
        <p:nvSpPr>
          <p:cNvPr id="5" name="Footer Placeholder 4"/>
          <p:cNvSpPr>
            <a:spLocks noGrp="1"/>
          </p:cNvSpPr>
          <p:nvPr>
            <p:ph type="ftr" sz="quarter" idx="11"/>
          </p:nvPr>
        </p:nvSpPr>
        <p:spPr/>
        <p:txBody>
          <a:bodyPr/>
          <a:lstStyle/>
          <a:p>
            <a:r>
              <a:rPr lang="en-US"/>
              <a:t>Title of Presentation | Confidential</a:t>
            </a:r>
          </a:p>
        </p:txBody>
      </p:sp>
      <p:sp>
        <p:nvSpPr>
          <p:cNvPr id="7"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tx2"/>
                </a:solidFill>
              </a:defRPr>
            </a:lvl1pPr>
          </a:lstStyle>
          <a:p>
            <a:r>
              <a:rPr lang="en-US" dirty="0"/>
              <a:t>| </a:t>
            </a:r>
            <a:fld id="{2C8F94F2-79B1-4F8D-B2F0-3428BA660B51}" type="slidenum">
              <a:rPr lang="en-US" smtClean="0"/>
              <a:pPr/>
              <a:t>‹#›</a:t>
            </a:fld>
            <a:endParaRPr lang="en-US" dirty="0"/>
          </a:p>
        </p:txBody>
      </p:sp>
    </p:spTree>
    <p:extLst>
      <p:ext uri="{BB962C8B-B14F-4D97-AF65-F5344CB8AC3E}">
        <p14:creationId xmlns:p14="http://schemas.microsoft.com/office/powerpoint/2010/main" val="119036141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Numbered lis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85750" indent="-285750">
              <a:buClr>
                <a:schemeClr val="accent1"/>
              </a:buClr>
              <a:buFont typeface="+mj-lt"/>
              <a:buAutoNum type="arabicPeriod"/>
              <a:defRPr/>
            </a:lvl1pPr>
            <a:lvl2pPr marL="685800" indent="-285750">
              <a:buFont typeface="+mj-lt"/>
              <a:buAutoNum type="arabicPeriod"/>
              <a:defRPr/>
            </a:lvl2pPr>
            <a:lvl3pPr marL="1085850" indent="-28575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dirty="0"/>
              <a:t>Click to edit Master text styles</a:t>
            </a:r>
          </a:p>
          <a:p>
            <a:pPr lvl="1"/>
            <a:r>
              <a:rPr lang="en-US" dirty="0"/>
              <a:t>Second level</a:t>
            </a:r>
          </a:p>
          <a:p>
            <a:pPr lvl="2"/>
            <a:r>
              <a:rPr lang="en-US" dirty="0"/>
              <a:t>Third level</a:t>
            </a:r>
          </a:p>
        </p:txBody>
      </p:sp>
      <p:sp>
        <p:nvSpPr>
          <p:cNvPr id="5" name="Footer Placeholder 4"/>
          <p:cNvSpPr>
            <a:spLocks noGrp="1"/>
          </p:cNvSpPr>
          <p:nvPr>
            <p:ph type="ftr" sz="quarter" idx="11"/>
          </p:nvPr>
        </p:nvSpPr>
        <p:spPr/>
        <p:txBody>
          <a:bodyPr/>
          <a:lstStyle/>
          <a:p>
            <a:r>
              <a:rPr lang="en-US"/>
              <a:t>Title of Presentation | Confidential</a:t>
            </a:r>
          </a:p>
        </p:txBody>
      </p:sp>
      <p:sp>
        <p:nvSpPr>
          <p:cNvPr id="7"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tx2"/>
                </a:solidFill>
              </a:defRPr>
            </a:lvl1pPr>
          </a:lstStyle>
          <a:p>
            <a:r>
              <a:rPr lang="en-US" dirty="0"/>
              <a:t>| </a:t>
            </a:r>
            <a:fld id="{2C8F94F2-79B1-4F8D-B2F0-3428BA660B51}" type="slidenum">
              <a:rPr lang="en-US" smtClean="0"/>
              <a:pPr/>
              <a:t>‹#›</a:t>
            </a:fld>
            <a:endParaRPr lang="en-US" dirty="0"/>
          </a:p>
        </p:txBody>
      </p:sp>
    </p:spTree>
    <p:extLst>
      <p:ext uri="{BB962C8B-B14F-4D97-AF65-F5344CB8AC3E}">
        <p14:creationId xmlns:p14="http://schemas.microsoft.com/office/powerpoint/2010/main" val="20472606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Title of Presentation | Confidential</a:t>
            </a:r>
            <a:endParaRPr lang="en-US" dirty="0"/>
          </a:p>
        </p:txBody>
      </p:sp>
      <p:sp>
        <p:nvSpPr>
          <p:cNvPr id="5"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tx2"/>
                </a:solidFill>
              </a:defRPr>
            </a:lvl1pPr>
          </a:lstStyle>
          <a:p>
            <a:r>
              <a:rPr lang="en-US" dirty="0"/>
              <a:t>| </a:t>
            </a:r>
            <a:fld id="{2C8F94F2-79B1-4F8D-B2F0-3428BA660B51}" type="slidenum">
              <a:rPr lang="en-US" smtClean="0"/>
              <a:pPr/>
              <a:t>‹#›</a:t>
            </a:fld>
            <a:endParaRPr lang="en-US" dirty="0"/>
          </a:p>
        </p:txBody>
      </p:sp>
    </p:spTree>
    <p:extLst>
      <p:ext uri="{BB962C8B-B14F-4D97-AF65-F5344CB8AC3E}">
        <p14:creationId xmlns:p14="http://schemas.microsoft.com/office/powerpoint/2010/main" val="303902338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1_Quote slide">
    <p:bg>
      <p:bgPr>
        <a:gradFill>
          <a:gsLst>
            <a:gs pos="50000">
              <a:srgbClr val="5A906C"/>
            </a:gs>
            <a:gs pos="0">
              <a:schemeClr val="bg2"/>
            </a:gs>
            <a:gs pos="100000">
              <a:srgbClr val="B0D235"/>
            </a:gs>
          </a:gsLst>
          <a:lin ang="18900000" scaled="1"/>
        </a:gra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1"/>
                </a:solidFill>
              </a:defRPr>
            </a:lvl1pPr>
          </a:lstStyle>
          <a:p>
            <a:r>
              <a:rPr lang="en-US"/>
              <a:t>Title of Presentation |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r>
              <a:rPr lang="en-US"/>
              <a:t>| </a:t>
            </a:r>
            <a:fld id="{2C8F94F2-79B1-4F8D-B2F0-3428BA660B51}" type="slidenum">
              <a:rPr lang="en-US" smtClean="0"/>
              <a:pPr/>
              <a:t>‹#›</a:t>
            </a:fld>
            <a:endParaRPr lang="en-US" dirty="0"/>
          </a:p>
        </p:txBody>
      </p:sp>
      <p:grpSp>
        <p:nvGrpSpPr>
          <p:cNvPr id="13" name="Group 12">
            <a:extLst>
              <a:ext uri="{FF2B5EF4-FFF2-40B4-BE49-F238E27FC236}">
                <a16:creationId xmlns:a16="http://schemas.microsoft.com/office/drawing/2014/main" id="{F8BBCE42-BFBB-E546-A838-9E83EE260B73}"/>
              </a:ext>
            </a:extLst>
          </p:cNvPr>
          <p:cNvGrpSpPr>
            <a:grpSpLocks noChangeAspect="1"/>
          </p:cNvGrpSpPr>
          <p:nvPr userDrawn="1"/>
        </p:nvGrpSpPr>
        <p:grpSpPr>
          <a:xfrm>
            <a:off x="11236799" y="6273000"/>
            <a:ext cx="365289" cy="255600"/>
            <a:chOff x="6935788" y="3157538"/>
            <a:chExt cx="1136650" cy="795337"/>
          </a:xfrm>
          <a:solidFill>
            <a:schemeClr val="bg1"/>
          </a:solidFill>
        </p:grpSpPr>
        <p:sp>
          <p:nvSpPr>
            <p:cNvPr id="14" name="Freeform 5">
              <a:extLst>
                <a:ext uri="{FF2B5EF4-FFF2-40B4-BE49-F238E27FC236}">
                  <a16:creationId xmlns:a16="http://schemas.microsoft.com/office/drawing/2014/main" id="{F8A7F5D8-6563-714A-BC0C-90811F5F7420}"/>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6">
              <a:extLst>
                <a:ext uri="{FF2B5EF4-FFF2-40B4-BE49-F238E27FC236}">
                  <a16:creationId xmlns:a16="http://schemas.microsoft.com/office/drawing/2014/main" id="{3556AF4A-1F0A-C644-945C-165179E95C6C}"/>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7">
              <a:extLst>
                <a:ext uri="{FF2B5EF4-FFF2-40B4-BE49-F238E27FC236}">
                  <a16:creationId xmlns:a16="http://schemas.microsoft.com/office/drawing/2014/main" id="{B5B7BAA4-C009-CC46-9C18-8DC8949023EE}"/>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2" name="Freeform 31"/>
          <p:cNvSpPr>
            <a:spLocks/>
          </p:cNvSpPr>
          <p:nvPr userDrawn="1"/>
        </p:nvSpPr>
        <p:spPr bwMode="auto">
          <a:xfrm>
            <a:off x="631690" y="481013"/>
            <a:ext cx="1044081" cy="873125"/>
          </a:xfrm>
          <a:custGeom>
            <a:avLst/>
            <a:gdLst>
              <a:gd name="connsiteX0" fmla="*/ 890811 w 1044081"/>
              <a:gd name="connsiteY0" fmla="*/ 0 h 873125"/>
              <a:gd name="connsiteX1" fmla="*/ 916860 w 1044081"/>
              <a:gd name="connsiteY1" fmla="*/ 1667 h 873125"/>
              <a:gd name="connsiteX2" fmla="*/ 935704 w 1044081"/>
              <a:gd name="connsiteY2" fmla="*/ 13894 h 873125"/>
              <a:gd name="connsiteX3" fmla="*/ 939584 w 1044081"/>
              <a:gd name="connsiteY3" fmla="*/ 36681 h 873125"/>
              <a:gd name="connsiteX4" fmla="*/ 914089 w 1044081"/>
              <a:gd name="connsiteY4" fmla="*/ 126717 h 873125"/>
              <a:gd name="connsiteX5" fmla="*/ 891920 w 1044081"/>
              <a:gd name="connsiteY5" fmla="*/ 146169 h 873125"/>
              <a:gd name="connsiteX6" fmla="*/ 695166 w 1044081"/>
              <a:gd name="connsiteY6" fmla="*/ 404050 h 873125"/>
              <a:gd name="connsiteX7" fmla="*/ 790495 w 1044081"/>
              <a:gd name="connsiteY7" fmla="*/ 384597 h 873125"/>
              <a:gd name="connsiteX8" fmla="*/ 866979 w 1044081"/>
              <a:gd name="connsiteY8" fmla="*/ 395713 h 873125"/>
              <a:gd name="connsiteX9" fmla="*/ 1012743 w 1044081"/>
              <a:gd name="connsiteY9" fmla="*/ 510759 h 873125"/>
              <a:gd name="connsiteX10" fmla="*/ 1034913 w 1044081"/>
              <a:gd name="connsiteY10" fmla="*/ 695277 h 873125"/>
              <a:gd name="connsiteX11" fmla="*/ 801579 w 1044081"/>
              <a:gd name="connsiteY11" fmla="*/ 873125 h 873125"/>
              <a:gd name="connsiteX12" fmla="*/ 800471 w 1044081"/>
              <a:gd name="connsiteY12" fmla="*/ 873125 h 873125"/>
              <a:gd name="connsiteX13" fmla="*/ 598175 w 1044081"/>
              <a:gd name="connsiteY13" fmla="*/ 770862 h 873125"/>
              <a:gd name="connsiteX14" fmla="*/ 558270 w 1044081"/>
              <a:gd name="connsiteY14" fmla="*/ 351807 h 873125"/>
              <a:gd name="connsiteX15" fmla="*/ 890811 w 1044081"/>
              <a:gd name="connsiteY15" fmla="*/ 0 h 873125"/>
              <a:gd name="connsiteX16" fmla="*/ 357799 w 1044081"/>
              <a:gd name="connsiteY16" fmla="*/ 0 h 873125"/>
              <a:gd name="connsiteX17" fmla="*/ 383875 w 1044081"/>
              <a:gd name="connsiteY17" fmla="*/ 1667 h 873125"/>
              <a:gd name="connsiteX18" fmla="*/ 402739 w 1044081"/>
              <a:gd name="connsiteY18" fmla="*/ 13894 h 873125"/>
              <a:gd name="connsiteX19" fmla="*/ 406067 w 1044081"/>
              <a:gd name="connsiteY19" fmla="*/ 36681 h 873125"/>
              <a:gd name="connsiteX20" fmla="*/ 381101 w 1044081"/>
              <a:gd name="connsiteY20" fmla="*/ 126717 h 873125"/>
              <a:gd name="connsiteX21" fmla="*/ 358909 w 1044081"/>
              <a:gd name="connsiteY21" fmla="*/ 146169 h 873125"/>
              <a:gd name="connsiteX22" fmla="*/ 161397 w 1044081"/>
              <a:gd name="connsiteY22" fmla="*/ 404050 h 873125"/>
              <a:gd name="connsiteX23" fmla="*/ 257379 w 1044081"/>
              <a:gd name="connsiteY23" fmla="*/ 384597 h 873125"/>
              <a:gd name="connsiteX24" fmla="*/ 333942 w 1044081"/>
              <a:gd name="connsiteY24" fmla="*/ 395713 h 873125"/>
              <a:gd name="connsiteX25" fmla="*/ 479857 w 1044081"/>
              <a:gd name="connsiteY25" fmla="*/ 510759 h 873125"/>
              <a:gd name="connsiteX26" fmla="*/ 502049 w 1044081"/>
              <a:gd name="connsiteY26" fmla="*/ 695277 h 873125"/>
              <a:gd name="connsiteX27" fmla="*/ 268475 w 1044081"/>
              <a:gd name="connsiteY27" fmla="*/ 873125 h 873125"/>
              <a:gd name="connsiteX28" fmla="*/ 267366 w 1044081"/>
              <a:gd name="connsiteY28" fmla="*/ 873125 h 873125"/>
              <a:gd name="connsiteX29" fmla="*/ 64306 w 1044081"/>
              <a:gd name="connsiteY29" fmla="*/ 770862 h 873125"/>
              <a:gd name="connsiteX30" fmla="*/ 24915 w 1044081"/>
              <a:gd name="connsiteY30" fmla="*/ 351807 h 873125"/>
              <a:gd name="connsiteX31" fmla="*/ 357799 w 1044081"/>
              <a:gd name="connsiteY31" fmla="*/ 0 h 87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44081" h="873125">
                <a:moveTo>
                  <a:pt x="890811" y="0"/>
                </a:moveTo>
                <a:cubicBezTo>
                  <a:pt x="899679" y="0"/>
                  <a:pt x="908547" y="556"/>
                  <a:pt x="916860" y="1667"/>
                </a:cubicBezTo>
                <a:cubicBezTo>
                  <a:pt x="924620" y="2779"/>
                  <a:pt x="931825" y="7225"/>
                  <a:pt x="935704" y="13894"/>
                </a:cubicBezTo>
                <a:cubicBezTo>
                  <a:pt x="940138" y="20564"/>
                  <a:pt x="941247" y="28900"/>
                  <a:pt x="939584" y="36681"/>
                </a:cubicBezTo>
                <a:cubicBezTo>
                  <a:pt x="939584" y="36681"/>
                  <a:pt x="939584" y="36681"/>
                  <a:pt x="914089" y="126717"/>
                </a:cubicBezTo>
                <a:cubicBezTo>
                  <a:pt x="911318" y="137277"/>
                  <a:pt x="902450" y="144502"/>
                  <a:pt x="891920" y="146169"/>
                </a:cubicBezTo>
                <a:cubicBezTo>
                  <a:pt x="776639" y="163398"/>
                  <a:pt x="718998" y="315681"/>
                  <a:pt x="695166" y="404050"/>
                </a:cubicBezTo>
                <a:cubicBezTo>
                  <a:pt x="720107" y="393490"/>
                  <a:pt x="752252" y="384597"/>
                  <a:pt x="790495" y="384597"/>
                </a:cubicBezTo>
                <a:cubicBezTo>
                  <a:pt x="815435" y="384597"/>
                  <a:pt x="841484" y="388488"/>
                  <a:pt x="866979" y="395713"/>
                </a:cubicBezTo>
                <a:cubicBezTo>
                  <a:pt x="929608" y="413498"/>
                  <a:pt x="981152" y="454625"/>
                  <a:pt x="1012743" y="510759"/>
                </a:cubicBezTo>
                <a:cubicBezTo>
                  <a:pt x="1044335" y="566892"/>
                  <a:pt x="1052648" y="632474"/>
                  <a:pt x="1034913" y="695277"/>
                </a:cubicBezTo>
                <a:cubicBezTo>
                  <a:pt x="1005538" y="799763"/>
                  <a:pt x="909655" y="873125"/>
                  <a:pt x="801579" y="873125"/>
                </a:cubicBezTo>
                <a:cubicBezTo>
                  <a:pt x="801025" y="873125"/>
                  <a:pt x="801025" y="873125"/>
                  <a:pt x="800471" y="873125"/>
                </a:cubicBezTo>
                <a:cubicBezTo>
                  <a:pt x="712902" y="869235"/>
                  <a:pt x="644730" y="835332"/>
                  <a:pt x="598175" y="770862"/>
                </a:cubicBezTo>
                <a:cubicBezTo>
                  <a:pt x="514485" y="655816"/>
                  <a:pt x="524461" y="472966"/>
                  <a:pt x="558270" y="351807"/>
                </a:cubicBezTo>
                <a:cubicBezTo>
                  <a:pt x="615910" y="144502"/>
                  <a:pt x="752806" y="0"/>
                  <a:pt x="890811" y="0"/>
                </a:cubicBezTo>
                <a:close/>
                <a:moveTo>
                  <a:pt x="357799" y="0"/>
                </a:moveTo>
                <a:cubicBezTo>
                  <a:pt x="366676" y="0"/>
                  <a:pt x="374998" y="556"/>
                  <a:pt x="383875" y="1667"/>
                </a:cubicBezTo>
                <a:cubicBezTo>
                  <a:pt x="391642" y="2779"/>
                  <a:pt x="398300" y="7225"/>
                  <a:pt x="402739" y="13894"/>
                </a:cubicBezTo>
                <a:cubicBezTo>
                  <a:pt x="407177" y="20564"/>
                  <a:pt x="408287" y="28900"/>
                  <a:pt x="406067" y="36681"/>
                </a:cubicBezTo>
                <a:cubicBezTo>
                  <a:pt x="406067" y="36681"/>
                  <a:pt x="406067" y="36681"/>
                  <a:pt x="381101" y="126717"/>
                </a:cubicBezTo>
                <a:cubicBezTo>
                  <a:pt x="378327" y="137277"/>
                  <a:pt x="369450" y="144502"/>
                  <a:pt x="358909" y="146169"/>
                </a:cubicBezTo>
                <a:cubicBezTo>
                  <a:pt x="243509" y="163398"/>
                  <a:pt x="185809" y="315681"/>
                  <a:pt x="161397" y="404050"/>
                </a:cubicBezTo>
                <a:cubicBezTo>
                  <a:pt x="186364" y="393490"/>
                  <a:pt x="219097" y="384597"/>
                  <a:pt x="257379" y="384597"/>
                </a:cubicBezTo>
                <a:cubicBezTo>
                  <a:pt x="282345" y="384597"/>
                  <a:pt x="308421" y="388488"/>
                  <a:pt x="333942" y="395713"/>
                </a:cubicBezTo>
                <a:cubicBezTo>
                  <a:pt x="396636" y="413498"/>
                  <a:pt x="448233" y="454625"/>
                  <a:pt x="479857" y="510759"/>
                </a:cubicBezTo>
                <a:cubicBezTo>
                  <a:pt x="511481" y="566892"/>
                  <a:pt x="519248" y="632474"/>
                  <a:pt x="502049" y="695277"/>
                </a:cubicBezTo>
                <a:cubicBezTo>
                  <a:pt x="472644" y="799763"/>
                  <a:pt x="376663" y="873125"/>
                  <a:pt x="268475" y="873125"/>
                </a:cubicBezTo>
                <a:cubicBezTo>
                  <a:pt x="267920" y="873125"/>
                  <a:pt x="267920" y="873125"/>
                  <a:pt x="267366" y="873125"/>
                </a:cubicBezTo>
                <a:cubicBezTo>
                  <a:pt x="179706" y="869235"/>
                  <a:pt x="111465" y="835332"/>
                  <a:pt x="64306" y="770862"/>
                </a:cubicBezTo>
                <a:cubicBezTo>
                  <a:pt x="-18915" y="655816"/>
                  <a:pt x="-8928" y="472966"/>
                  <a:pt x="24915" y="351807"/>
                </a:cubicBezTo>
                <a:cubicBezTo>
                  <a:pt x="82615" y="144502"/>
                  <a:pt x="219652" y="0"/>
                  <a:pt x="3577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33" name="Text Placeholder 28"/>
          <p:cNvSpPr>
            <a:spLocks noGrp="1"/>
          </p:cNvSpPr>
          <p:nvPr>
            <p:ph type="body" sz="quarter" idx="19" hasCustomPrompt="1"/>
          </p:nvPr>
        </p:nvSpPr>
        <p:spPr>
          <a:xfrm>
            <a:off x="2219851" y="5089233"/>
            <a:ext cx="8714014" cy="246221"/>
          </a:xfrm>
        </p:spPr>
        <p:txBody>
          <a:bodyPr wrap="square" anchor="ctr">
            <a:spAutoFit/>
          </a:bodyPr>
          <a:lstStyle>
            <a:lvl1pPr marL="0" indent="0">
              <a:lnSpc>
                <a:spcPct val="100000"/>
              </a:lnSpc>
              <a:spcBef>
                <a:spcPts val="0"/>
              </a:spcBef>
              <a:buFontTx/>
              <a:buNone/>
              <a:defRPr sz="1600" cap="all" spc="300" baseline="0">
                <a:solidFill>
                  <a:schemeClr val="bg1"/>
                </a:solidFill>
                <a:latin typeface="Gotham Rounded Medium" panose="02000000000000000000" pitchFamily="50"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Name</a:t>
            </a:r>
          </a:p>
        </p:txBody>
      </p:sp>
      <p:sp>
        <p:nvSpPr>
          <p:cNvPr id="38" name="Text Placeholder 28"/>
          <p:cNvSpPr>
            <a:spLocks noGrp="1"/>
          </p:cNvSpPr>
          <p:nvPr>
            <p:ph type="body" sz="quarter" idx="20" hasCustomPrompt="1"/>
          </p:nvPr>
        </p:nvSpPr>
        <p:spPr>
          <a:xfrm>
            <a:off x="2219851" y="5473002"/>
            <a:ext cx="8714014" cy="246221"/>
          </a:xfrm>
        </p:spPr>
        <p:txBody>
          <a:bodyPr wrap="square" anchor="ctr">
            <a:spAutoFit/>
          </a:bodyPr>
          <a:lstStyle>
            <a:lvl1pPr marL="0" indent="0">
              <a:lnSpc>
                <a:spcPct val="100000"/>
              </a:lnSpc>
              <a:spcBef>
                <a:spcPts val="0"/>
              </a:spcBef>
              <a:buFontTx/>
              <a:buNone/>
              <a:defRPr sz="1600" cap="none" spc="0" baseline="0">
                <a:solidFill>
                  <a:schemeClr val="bg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Job Title</a:t>
            </a:r>
          </a:p>
        </p:txBody>
      </p:sp>
      <p:sp>
        <p:nvSpPr>
          <p:cNvPr id="21" name="Text Placeholder 28"/>
          <p:cNvSpPr>
            <a:spLocks noGrp="1"/>
          </p:cNvSpPr>
          <p:nvPr>
            <p:ph type="body" sz="quarter" idx="18" hasCustomPrompt="1"/>
          </p:nvPr>
        </p:nvSpPr>
        <p:spPr>
          <a:xfrm>
            <a:off x="2219850" y="876299"/>
            <a:ext cx="8714015" cy="3219451"/>
          </a:xfrm>
        </p:spPr>
        <p:txBody>
          <a:bodyPr anchor="t">
            <a:normAutofit/>
          </a:bodyPr>
          <a:lstStyle>
            <a:lvl1pPr marL="0" indent="0">
              <a:buFontTx/>
              <a:buNone/>
              <a:defRPr sz="30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cxnSp>
        <p:nvCxnSpPr>
          <p:cNvPr id="17" name="Straight Connector 16">
            <a:extLst>
              <a:ext uri="{FF2B5EF4-FFF2-40B4-BE49-F238E27FC236}">
                <a16:creationId xmlns:a16="http://schemas.microsoft.com/office/drawing/2014/main" id="{E6D5F210-9537-FE4C-A81B-BE066CD13273}"/>
              </a:ext>
            </a:extLst>
          </p:cNvPr>
          <p:cNvCxnSpPr>
            <a:cxnSpLocks/>
          </p:cNvCxnSpPr>
          <p:nvPr userDrawn="1"/>
        </p:nvCxnSpPr>
        <p:spPr>
          <a:xfrm>
            <a:off x="2219850" y="4607792"/>
            <a:ext cx="9972150" cy="0"/>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727532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2_Quote slide">
    <p:bg>
      <p:bgPr>
        <a:gradFill>
          <a:gsLst>
            <a:gs pos="50000">
              <a:srgbClr val="0381C2"/>
            </a:gs>
            <a:gs pos="0">
              <a:schemeClr val="bg2"/>
            </a:gs>
            <a:gs pos="100000">
              <a:schemeClr val="accent5"/>
            </a:gs>
          </a:gsLst>
          <a:lin ang="18900000" scaled="1"/>
        </a:gra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1"/>
                </a:solidFill>
              </a:defRPr>
            </a:lvl1pPr>
          </a:lstStyle>
          <a:p>
            <a:r>
              <a:rPr lang="en-US"/>
              <a:t>Title of Presentation |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r>
              <a:rPr lang="en-US"/>
              <a:t>| </a:t>
            </a:r>
            <a:fld id="{2C8F94F2-79B1-4F8D-B2F0-3428BA660B51}" type="slidenum">
              <a:rPr lang="en-US" smtClean="0"/>
              <a:pPr/>
              <a:t>‹#›</a:t>
            </a:fld>
            <a:endParaRPr lang="en-US" dirty="0"/>
          </a:p>
        </p:txBody>
      </p:sp>
      <p:grpSp>
        <p:nvGrpSpPr>
          <p:cNvPr id="13" name="Group 12">
            <a:extLst>
              <a:ext uri="{FF2B5EF4-FFF2-40B4-BE49-F238E27FC236}">
                <a16:creationId xmlns:a16="http://schemas.microsoft.com/office/drawing/2014/main" id="{F8BBCE42-BFBB-E546-A838-9E83EE260B73}"/>
              </a:ext>
            </a:extLst>
          </p:cNvPr>
          <p:cNvGrpSpPr>
            <a:grpSpLocks noChangeAspect="1"/>
          </p:cNvGrpSpPr>
          <p:nvPr userDrawn="1"/>
        </p:nvGrpSpPr>
        <p:grpSpPr>
          <a:xfrm>
            <a:off x="11236799" y="6273000"/>
            <a:ext cx="365289" cy="255600"/>
            <a:chOff x="6935788" y="3157538"/>
            <a:chExt cx="1136650" cy="795337"/>
          </a:xfrm>
          <a:solidFill>
            <a:schemeClr val="bg1"/>
          </a:solidFill>
        </p:grpSpPr>
        <p:sp>
          <p:nvSpPr>
            <p:cNvPr id="14" name="Freeform 5">
              <a:extLst>
                <a:ext uri="{FF2B5EF4-FFF2-40B4-BE49-F238E27FC236}">
                  <a16:creationId xmlns:a16="http://schemas.microsoft.com/office/drawing/2014/main" id="{F8A7F5D8-6563-714A-BC0C-90811F5F7420}"/>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6">
              <a:extLst>
                <a:ext uri="{FF2B5EF4-FFF2-40B4-BE49-F238E27FC236}">
                  <a16:creationId xmlns:a16="http://schemas.microsoft.com/office/drawing/2014/main" id="{3556AF4A-1F0A-C644-945C-165179E95C6C}"/>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7">
              <a:extLst>
                <a:ext uri="{FF2B5EF4-FFF2-40B4-BE49-F238E27FC236}">
                  <a16:creationId xmlns:a16="http://schemas.microsoft.com/office/drawing/2014/main" id="{B5B7BAA4-C009-CC46-9C18-8DC8949023EE}"/>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2" name="Freeform 31"/>
          <p:cNvSpPr>
            <a:spLocks/>
          </p:cNvSpPr>
          <p:nvPr userDrawn="1"/>
        </p:nvSpPr>
        <p:spPr bwMode="auto">
          <a:xfrm>
            <a:off x="631690" y="481013"/>
            <a:ext cx="1044081" cy="873125"/>
          </a:xfrm>
          <a:custGeom>
            <a:avLst/>
            <a:gdLst>
              <a:gd name="connsiteX0" fmla="*/ 890811 w 1044081"/>
              <a:gd name="connsiteY0" fmla="*/ 0 h 873125"/>
              <a:gd name="connsiteX1" fmla="*/ 916860 w 1044081"/>
              <a:gd name="connsiteY1" fmla="*/ 1667 h 873125"/>
              <a:gd name="connsiteX2" fmla="*/ 935704 w 1044081"/>
              <a:gd name="connsiteY2" fmla="*/ 13894 h 873125"/>
              <a:gd name="connsiteX3" fmla="*/ 939584 w 1044081"/>
              <a:gd name="connsiteY3" fmla="*/ 36681 h 873125"/>
              <a:gd name="connsiteX4" fmla="*/ 914089 w 1044081"/>
              <a:gd name="connsiteY4" fmla="*/ 126717 h 873125"/>
              <a:gd name="connsiteX5" fmla="*/ 891920 w 1044081"/>
              <a:gd name="connsiteY5" fmla="*/ 146169 h 873125"/>
              <a:gd name="connsiteX6" fmla="*/ 695166 w 1044081"/>
              <a:gd name="connsiteY6" fmla="*/ 404050 h 873125"/>
              <a:gd name="connsiteX7" fmla="*/ 790495 w 1044081"/>
              <a:gd name="connsiteY7" fmla="*/ 384597 h 873125"/>
              <a:gd name="connsiteX8" fmla="*/ 866979 w 1044081"/>
              <a:gd name="connsiteY8" fmla="*/ 395713 h 873125"/>
              <a:gd name="connsiteX9" fmla="*/ 1012743 w 1044081"/>
              <a:gd name="connsiteY9" fmla="*/ 510759 h 873125"/>
              <a:gd name="connsiteX10" fmla="*/ 1034913 w 1044081"/>
              <a:gd name="connsiteY10" fmla="*/ 695277 h 873125"/>
              <a:gd name="connsiteX11" fmla="*/ 801579 w 1044081"/>
              <a:gd name="connsiteY11" fmla="*/ 873125 h 873125"/>
              <a:gd name="connsiteX12" fmla="*/ 800471 w 1044081"/>
              <a:gd name="connsiteY12" fmla="*/ 873125 h 873125"/>
              <a:gd name="connsiteX13" fmla="*/ 598175 w 1044081"/>
              <a:gd name="connsiteY13" fmla="*/ 770862 h 873125"/>
              <a:gd name="connsiteX14" fmla="*/ 558270 w 1044081"/>
              <a:gd name="connsiteY14" fmla="*/ 351807 h 873125"/>
              <a:gd name="connsiteX15" fmla="*/ 890811 w 1044081"/>
              <a:gd name="connsiteY15" fmla="*/ 0 h 873125"/>
              <a:gd name="connsiteX16" fmla="*/ 357799 w 1044081"/>
              <a:gd name="connsiteY16" fmla="*/ 0 h 873125"/>
              <a:gd name="connsiteX17" fmla="*/ 383875 w 1044081"/>
              <a:gd name="connsiteY17" fmla="*/ 1667 h 873125"/>
              <a:gd name="connsiteX18" fmla="*/ 402739 w 1044081"/>
              <a:gd name="connsiteY18" fmla="*/ 13894 h 873125"/>
              <a:gd name="connsiteX19" fmla="*/ 406067 w 1044081"/>
              <a:gd name="connsiteY19" fmla="*/ 36681 h 873125"/>
              <a:gd name="connsiteX20" fmla="*/ 381101 w 1044081"/>
              <a:gd name="connsiteY20" fmla="*/ 126717 h 873125"/>
              <a:gd name="connsiteX21" fmla="*/ 358909 w 1044081"/>
              <a:gd name="connsiteY21" fmla="*/ 146169 h 873125"/>
              <a:gd name="connsiteX22" fmla="*/ 161397 w 1044081"/>
              <a:gd name="connsiteY22" fmla="*/ 404050 h 873125"/>
              <a:gd name="connsiteX23" fmla="*/ 257379 w 1044081"/>
              <a:gd name="connsiteY23" fmla="*/ 384597 h 873125"/>
              <a:gd name="connsiteX24" fmla="*/ 333942 w 1044081"/>
              <a:gd name="connsiteY24" fmla="*/ 395713 h 873125"/>
              <a:gd name="connsiteX25" fmla="*/ 479857 w 1044081"/>
              <a:gd name="connsiteY25" fmla="*/ 510759 h 873125"/>
              <a:gd name="connsiteX26" fmla="*/ 502049 w 1044081"/>
              <a:gd name="connsiteY26" fmla="*/ 695277 h 873125"/>
              <a:gd name="connsiteX27" fmla="*/ 268475 w 1044081"/>
              <a:gd name="connsiteY27" fmla="*/ 873125 h 873125"/>
              <a:gd name="connsiteX28" fmla="*/ 267366 w 1044081"/>
              <a:gd name="connsiteY28" fmla="*/ 873125 h 873125"/>
              <a:gd name="connsiteX29" fmla="*/ 64306 w 1044081"/>
              <a:gd name="connsiteY29" fmla="*/ 770862 h 873125"/>
              <a:gd name="connsiteX30" fmla="*/ 24915 w 1044081"/>
              <a:gd name="connsiteY30" fmla="*/ 351807 h 873125"/>
              <a:gd name="connsiteX31" fmla="*/ 357799 w 1044081"/>
              <a:gd name="connsiteY31" fmla="*/ 0 h 87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44081" h="873125">
                <a:moveTo>
                  <a:pt x="890811" y="0"/>
                </a:moveTo>
                <a:cubicBezTo>
                  <a:pt x="899679" y="0"/>
                  <a:pt x="908547" y="556"/>
                  <a:pt x="916860" y="1667"/>
                </a:cubicBezTo>
                <a:cubicBezTo>
                  <a:pt x="924620" y="2779"/>
                  <a:pt x="931825" y="7225"/>
                  <a:pt x="935704" y="13894"/>
                </a:cubicBezTo>
                <a:cubicBezTo>
                  <a:pt x="940138" y="20564"/>
                  <a:pt x="941247" y="28900"/>
                  <a:pt x="939584" y="36681"/>
                </a:cubicBezTo>
                <a:cubicBezTo>
                  <a:pt x="939584" y="36681"/>
                  <a:pt x="939584" y="36681"/>
                  <a:pt x="914089" y="126717"/>
                </a:cubicBezTo>
                <a:cubicBezTo>
                  <a:pt x="911318" y="137277"/>
                  <a:pt x="902450" y="144502"/>
                  <a:pt x="891920" y="146169"/>
                </a:cubicBezTo>
                <a:cubicBezTo>
                  <a:pt x="776639" y="163398"/>
                  <a:pt x="718998" y="315681"/>
                  <a:pt x="695166" y="404050"/>
                </a:cubicBezTo>
                <a:cubicBezTo>
                  <a:pt x="720107" y="393490"/>
                  <a:pt x="752252" y="384597"/>
                  <a:pt x="790495" y="384597"/>
                </a:cubicBezTo>
                <a:cubicBezTo>
                  <a:pt x="815435" y="384597"/>
                  <a:pt x="841484" y="388488"/>
                  <a:pt x="866979" y="395713"/>
                </a:cubicBezTo>
                <a:cubicBezTo>
                  <a:pt x="929608" y="413498"/>
                  <a:pt x="981152" y="454625"/>
                  <a:pt x="1012743" y="510759"/>
                </a:cubicBezTo>
                <a:cubicBezTo>
                  <a:pt x="1044335" y="566892"/>
                  <a:pt x="1052648" y="632474"/>
                  <a:pt x="1034913" y="695277"/>
                </a:cubicBezTo>
                <a:cubicBezTo>
                  <a:pt x="1005538" y="799763"/>
                  <a:pt x="909655" y="873125"/>
                  <a:pt x="801579" y="873125"/>
                </a:cubicBezTo>
                <a:cubicBezTo>
                  <a:pt x="801025" y="873125"/>
                  <a:pt x="801025" y="873125"/>
                  <a:pt x="800471" y="873125"/>
                </a:cubicBezTo>
                <a:cubicBezTo>
                  <a:pt x="712902" y="869235"/>
                  <a:pt x="644730" y="835332"/>
                  <a:pt x="598175" y="770862"/>
                </a:cubicBezTo>
                <a:cubicBezTo>
                  <a:pt x="514485" y="655816"/>
                  <a:pt x="524461" y="472966"/>
                  <a:pt x="558270" y="351807"/>
                </a:cubicBezTo>
                <a:cubicBezTo>
                  <a:pt x="615910" y="144502"/>
                  <a:pt x="752806" y="0"/>
                  <a:pt x="890811" y="0"/>
                </a:cubicBezTo>
                <a:close/>
                <a:moveTo>
                  <a:pt x="357799" y="0"/>
                </a:moveTo>
                <a:cubicBezTo>
                  <a:pt x="366676" y="0"/>
                  <a:pt x="374998" y="556"/>
                  <a:pt x="383875" y="1667"/>
                </a:cubicBezTo>
                <a:cubicBezTo>
                  <a:pt x="391642" y="2779"/>
                  <a:pt x="398300" y="7225"/>
                  <a:pt x="402739" y="13894"/>
                </a:cubicBezTo>
                <a:cubicBezTo>
                  <a:pt x="407177" y="20564"/>
                  <a:pt x="408287" y="28900"/>
                  <a:pt x="406067" y="36681"/>
                </a:cubicBezTo>
                <a:cubicBezTo>
                  <a:pt x="406067" y="36681"/>
                  <a:pt x="406067" y="36681"/>
                  <a:pt x="381101" y="126717"/>
                </a:cubicBezTo>
                <a:cubicBezTo>
                  <a:pt x="378327" y="137277"/>
                  <a:pt x="369450" y="144502"/>
                  <a:pt x="358909" y="146169"/>
                </a:cubicBezTo>
                <a:cubicBezTo>
                  <a:pt x="243509" y="163398"/>
                  <a:pt x="185809" y="315681"/>
                  <a:pt x="161397" y="404050"/>
                </a:cubicBezTo>
                <a:cubicBezTo>
                  <a:pt x="186364" y="393490"/>
                  <a:pt x="219097" y="384597"/>
                  <a:pt x="257379" y="384597"/>
                </a:cubicBezTo>
                <a:cubicBezTo>
                  <a:pt x="282345" y="384597"/>
                  <a:pt x="308421" y="388488"/>
                  <a:pt x="333942" y="395713"/>
                </a:cubicBezTo>
                <a:cubicBezTo>
                  <a:pt x="396636" y="413498"/>
                  <a:pt x="448233" y="454625"/>
                  <a:pt x="479857" y="510759"/>
                </a:cubicBezTo>
                <a:cubicBezTo>
                  <a:pt x="511481" y="566892"/>
                  <a:pt x="519248" y="632474"/>
                  <a:pt x="502049" y="695277"/>
                </a:cubicBezTo>
                <a:cubicBezTo>
                  <a:pt x="472644" y="799763"/>
                  <a:pt x="376663" y="873125"/>
                  <a:pt x="268475" y="873125"/>
                </a:cubicBezTo>
                <a:cubicBezTo>
                  <a:pt x="267920" y="873125"/>
                  <a:pt x="267920" y="873125"/>
                  <a:pt x="267366" y="873125"/>
                </a:cubicBezTo>
                <a:cubicBezTo>
                  <a:pt x="179706" y="869235"/>
                  <a:pt x="111465" y="835332"/>
                  <a:pt x="64306" y="770862"/>
                </a:cubicBezTo>
                <a:cubicBezTo>
                  <a:pt x="-18915" y="655816"/>
                  <a:pt x="-8928" y="472966"/>
                  <a:pt x="24915" y="351807"/>
                </a:cubicBezTo>
                <a:cubicBezTo>
                  <a:pt x="82615" y="144502"/>
                  <a:pt x="219652" y="0"/>
                  <a:pt x="3577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33" name="Text Placeholder 28"/>
          <p:cNvSpPr>
            <a:spLocks noGrp="1"/>
          </p:cNvSpPr>
          <p:nvPr>
            <p:ph type="body" sz="quarter" idx="19" hasCustomPrompt="1"/>
          </p:nvPr>
        </p:nvSpPr>
        <p:spPr>
          <a:xfrm>
            <a:off x="2219851" y="5089233"/>
            <a:ext cx="8714014" cy="246221"/>
          </a:xfrm>
        </p:spPr>
        <p:txBody>
          <a:bodyPr wrap="square" anchor="ctr">
            <a:spAutoFit/>
          </a:bodyPr>
          <a:lstStyle>
            <a:lvl1pPr marL="0" indent="0">
              <a:lnSpc>
                <a:spcPct val="100000"/>
              </a:lnSpc>
              <a:spcBef>
                <a:spcPts val="0"/>
              </a:spcBef>
              <a:buFontTx/>
              <a:buNone/>
              <a:defRPr sz="1600" cap="all" spc="300" baseline="0">
                <a:solidFill>
                  <a:schemeClr val="bg1"/>
                </a:solidFill>
                <a:latin typeface="Gotham Rounded Medium" panose="02000000000000000000" pitchFamily="50"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Name</a:t>
            </a:r>
          </a:p>
        </p:txBody>
      </p:sp>
      <p:sp>
        <p:nvSpPr>
          <p:cNvPr id="38" name="Text Placeholder 28"/>
          <p:cNvSpPr>
            <a:spLocks noGrp="1"/>
          </p:cNvSpPr>
          <p:nvPr>
            <p:ph type="body" sz="quarter" idx="20" hasCustomPrompt="1"/>
          </p:nvPr>
        </p:nvSpPr>
        <p:spPr>
          <a:xfrm>
            <a:off x="2219851" y="5473002"/>
            <a:ext cx="8714014" cy="246221"/>
          </a:xfrm>
        </p:spPr>
        <p:txBody>
          <a:bodyPr wrap="square" anchor="ctr">
            <a:spAutoFit/>
          </a:bodyPr>
          <a:lstStyle>
            <a:lvl1pPr marL="0" indent="0">
              <a:lnSpc>
                <a:spcPct val="100000"/>
              </a:lnSpc>
              <a:spcBef>
                <a:spcPts val="0"/>
              </a:spcBef>
              <a:buFontTx/>
              <a:buNone/>
              <a:defRPr sz="1600" cap="none" spc="0" baseline="0">
                <a:solidFill>
                  <a:schemeClr val="bg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Job Title</a:t>
            </a:r>
          </a:p>
        </p:txBody>
      </p:sp>
      <p:sp>
        <p:nvSpPr>
          <p:cNvPr id="21" name="Text Placeholder 28"/>
          <p:cNvSpPr>
            <a:spLocks noGrp="1"/>
          </p:cNvSpPr>
          <p:nvPr>
            <p:ph type="body" sz="quarter" idx="18" hasCustomPrompt="1"/>
          </p:nvPr>
        </p:nvSpPr>
        <p:spPr>
          <a:xfrm>
            <a:off x="2219850" y="876299"/>
            <a:ext cx="8714015" cy="3219451"/>
          </a:xfrm>
        </p:spPr>
        <p:txBody>
          <a:bodyPr anchor="t">
            <a:normAutofit/>
          </a:bodyPr>
          <a:lstStyle>
            <a:lvl1pPr marL="0" indent="0">
              <a:buFontTx/>
              <a:buNone/>
              <a:defRPr sz="30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cxnSp>
        <p:nvCxnSpPr>
          <p:cNvPr id="17" name="Straight Connector 16">
            <a:extLst>
              <a:ext uri="{FF2B5EF4-FFF2-40B4-BE49-F238E27FC236}">
                <a16:creationId xmlns:a16="http://schemas.microsoft.com/office/drawing/2014/main" id="{E6D5F210-9537-FE4C-A81B-BE066CD13273}"/>
              </a:ext>
            </a:extLst>
          </p:cNvPr>
          <p:cNvCxnSpPr>
            <a:cxnSpLocks/>
          </p:cNvCxnSpPr>
          <p:nvPr userDrawn="1"/>
        </p:nvCxnSpPr>
        <p:spPr>
          <a:xfrm>
            <a:off x="2219850" y="4607792"/>
            <a:ext cx="9972150" cy="0"/>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1737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3_Quote slide">
    <p:bg>
      <p:bgPr>
        <a:gradFill>
          <a:gsLst>
            <a:gs pos="50000">
              <a:srgbClr val="348AC7"/>
            </a:gs>
            <a:gs pos="0">
              <a:schemeClr val="accent6"/>
            </a:gs>
            <a:gs pos="100000">
              <a:schemeClr val="accent5"/>
            </a:gs>
          </a:gsLst>
          <a:lin ang="18900000" scaled="1"/>
        </a:gra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1"/>
                </a:solidFill>
              </a:defRPr>
            </a:lvl1pPr>
          </a:lstStyle>
          <a:p>
            <a:r>
              <a:rPr lang="en-US"/>
              <a:t>Title of Presentation |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r>
              <a:rPr lang="en-US"/>
              <a:t>| </a:t>
            </a:r>
            <a:fld id="{2C8F94F2-79B1-4F8D-B2F0-3428BA660B51}" type="slidenum">
              <a:rPr lang="en-US" smtClean="0"/>
              <a:pPr/>
              <a:t>‹#›</a:t>
            </a:fld>
            <a:endParaRPr lang="en-US" dirty="0"/>
          </a:p>
        </p:txBody>
      </p:sp>
      <p:grpSp>
        <p:nvGrpSpPr>
          <p:cNvPr id="13" name="Group 12">
            <a:extLst>
              <a:ext uri="{FF2B5EF4-FFF2-40B4-BE49-F238E27FC236}">
                <a16:creationId xmlns:a16="http://schemas.microsoft.com/office/drawing/2014/main" id="{F8BBCE42-BFBB-E546-A838-9E83EE260B73}"/>
              </a:ext>
            </a:extLst>
          </p:cNvPr>
          <p:cNvGrpSpPr>
            <a:grpSpLocks noChangeAspect="1"/>
          </p:cNvGrpSpPr>
          <p:nvPr userDrawn="1"/>
        </p:nvGrpSpPr>
        <p:grpSpPr>
          <a:xfrm>
            <a:off x="11236799" y="6273000"/>
            <a:ext cx="365289" cy="255600"/>
            <a:chOff x="6935788" y="3157538"/>
            <a:chExt cx="1136650" cy="795337"/>
          </a:xfrm>
          <a:solidFill>
            <a:schemeClr val="bg1"/>
          </a:solidFill>
        </p:grpSpPr>
        <p:sp>
          <p:nvSpPr>
            <p:cNvPr id="14" name="Freeform 5">
              <a:extLst>
                <a:ext uri="{FF2B5EF4-FFF2-40B4-BE49-F238E27FC236}">
                  <a16:creationId xmlns:a16="http://schemas.microsoft.com/office/drawing/2014/main" id="{F8A7F5D8-6563-714A-BC0C-90811F5F7420}"/>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6">
              <a:extLst>
                <a:ext uri="{FF2B5EF4-FFF2-40B4-BE49-F238E27FC236}">
                  <a16:creationId xmlns:a16="http://schemas.microsoft.com/office/drawing/2014/main" id="{3556AF4A-1F0A-C644-945C-165179E95C6C}"/>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7">
              <a:extLst>
                <a:ext uri="{FF2B5EF4-FFF2-40B4-BE49-F238E27FC236}">
                  <a16:creationId xmlns:a16="http://schemas.microsoft.com/office/drawing/2014/main" id="{B5B7BAA4-C009-CC46-9C18-8DC8949023EE}"/>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2" name="Freeform 31"/>
          <p:cNvSpPr>
            <a:spLocks/>
          </p:cNvSpPr>
          <p:nvPr userDrawn="1"/>
        </p:nvSpPr>
        <p:spPr bwMode="auto">
          <a:xfrm>
            <a:off x="631690" y="481013"/>
            <a:ext cx="1044081" cy="873125"/>
          </a:xfrm>
          <a:custGeom>
            <a:avLst/>
            <a:gdLst>
              <a:gd name="connsiteX0" fmla="*/ 890811 w 1044081"/>
              <a:gd name="connsiteY0" fmla="*/ 0 h 873125"/>
              <a:gd name="connsiteX1" fmla="*/ 916860 w 1044081"/>
              <a:gd name="connsiteY1" fmla="*/ 1667 h 873125"/>
              <a:gd name="connsiteX2" fmla="*/ 935704 w 1044081"/>
              <a:gd name="connsiteY2" fmla="*/ 13894 h 873125"/>
              <a:gd name="connsiteX3" fmla="*/ 939584 w 1044081"/>
              <a:gd name="connsiteY3" fmla="*/ 36681 h 873125"/>
              <a:gd name="connsiteX4" fmla="*/ 914089 w 1044081"/>
              <a:gd name="connsiteY4" fmla="*/ 126717 h 873125"/>
              <a:gd name="connsiteX5" fmla="*/ 891920 w 1044081"/>
              <a:gd name="connsiteY5" fmla="*/ 146169 h 873125"/>
              <a:gd name="connsiteX6" fmla="*/ 695166 w 1044081"/>
              <a:gd name="connsiteY6" fmla="*/ 404050 h 873125"/>
              <a:gd name="connsiteX7" fmla="*/ 790495 w 1044081"/>
              <a:gd name="connsiteY7" fmla="*/ 384597 h 873125"/>
              <a:gd name="connsiteX8" fmla="*/ 866979 w 1044081"/>
              <a:gd name="connsiteY8" fmla="*/ 395713 h 873125"/>
              <a:gd name="connsiteX9" fmla="*/ 1012743 w 1044081"/>
              <a:gd name="connsiteY9" fmla="*/ 510759 h 873125"/>
              <a:gd name="connsiteX10" fmla="*/ 1034913 w 1044081"/>
              <a:gd name="connsiteY10" fmla="*/ 695277 h 873125"/>
              <a:gd name="connsiteX11" fmla="*/ 801579 w 1044081"/>
              <a:gd name="connsiteY11" fmla="*/ 873125 h 873125"/>
              <a:gd name="connsiteX12" fmla="*/ 800471 w 1044081"/>
              <a:gd name="connsiteY12" fmla="*/ 873125 h 873125"/>
              <a:gd name="connsiteX13" fmla="*/ 598175 w 1044081"/>
              <a:gd name="connsiteY13" fmla="*/ 770862 h 873125"/>
              <a:gd name="connsiteX14" fmla="*/ 558270 w 1044081"/>
              <a:gd name="connsiteY14" fmla="*/ 351807 h 873125"/>
              <a:gd name="connsiteX15" fmla="*/ 890811 w 1044081"/>
              <a:gd name="connsiteY15" fmla="*/ 0 h 873125"/>
              <a:gd name="connsiteX16" fmla="*/ 357799 w 1044081"/>
              <a:gd name="connsiteY16" fmla="*/ 0 h 873125"/>
              <a:gd name="connsiteX17" fmla="*/ 383875 w 1044081"/>
              <a:gd name="connsiteY17" fmla="*/ 1667 h 873125"/>
              <a:gd name="connsiteX18" fmla="*/ 402739 w 1044081"/>
              <a:gd name="connsiteY18" fmla="*/ 13894 h 873125"/>
              <a:gd name="connsiteX19" fmla="*/ 406067 w 1044081"/>
              <a:gd name="connsiteY19" fmla="*/ 36681 h 873125"/>
              <a:gd name="connsiteX20" fmla="*/ 381101 w 1044081"/>
              <a:gd name="connsiteY20" fmla="*/ 126717 h 873125"/>
              <a:gd name="connsiteX21" fmla="*/ 358909 w 1044081"/>
              <a:gd name="connsiteY21" fmla="*/ 146169 h 873125"/>
              <a:gd name="connsiteX22" fmla="*/ 161397 w 1044081"/>
              <a:gd name="connsiteY22" fmla="*/ 404050 h 873125"/>
              <a:gd name="connsiteX23" fmla="*/ 257379 w 1044081"/>
              <a:gd name="connsiteY23" fmla="*/ 384597 h 873125"/>
              <a:gd name="connsiteX24" fmla="*/ 333942 w 1044081"/>
              <a:gd name="connsiteY24" fmla="*/ 395713 h 873125"/>
              <a:gd name="connsiteX25" fmla="*/ 479857 w 1044081"/>
              <a:gd name="connsiteY25" fmla="*/ 510759 h 873125"/>
              <a:gd name="connsiteX26" fmla="*/ 502049 w 1044081"/>
              <a:gd name="connsiteY26" fmla="*/ 695277 h 873125"/>
              <a:gd name="connsiteX27" fmla="*/ 268475 w 1044081"/>
              <a:gd name="connsiteY27" fmla="*/ 873125 h 873125"/>
              <a:gd name="connsiteX28" fmla="*/ 267366 w 1044081"/>
              <a:gd name="connsiteY28" fmla="*/ 873125 h 873125"/>
              <a:gd name="connsiteX29" fmla="*/ 64306 w 1044081"/>
              <a:gd name="connsiteY29" fmla="*/ 770862 h 873125"/>
              <a:gd name="connsiteX30" fmla="*/ 24915 w 1044081"/>
              <a:gd name="connsiteY30" fmla="*/ 351807 h 873125"/>
              <a:gd name="connsiteX31" fmla="*/ 357799 w 1044081"/>
              <a:gd name="connsiteY31" fmla="*/ 0 h 87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44081" h="873125">
                <a:moveTo>
                  <a:pt x="890811" y="0"/>
                </a:moveTo>
                <a:cubicBezTo>
                  <a:pt x="899679" y="0"/>
                  <a:pt x="908547" y="556"/>
                  <a:pt x="916860" y="1667"/>
                </a:cubicBezTo>
                <a:cubicBezTo>
                  <a:pt x="924620" y="2779"/>
                  <a:pt x="931825" y="7225"/>
                  <a:pt x="935704" y="13894"/>
                </a:cubicBezTo>
                <a:cubicBezTo>
                  <a:pt x="940138" y="20564"/>
                  <a:pt x="941247" y="28900"/>
                  <a:pt x="939584" y="36681"/>
                </a:cubicBezTo>
                <a:cubicBezTo>
                  <a:pt x="939584" y="36681"/>
                  <a:pt x="939584" y="36681"/>
                  <a:pt x="914089" y="126717"/>
                </a:cubicBezTo>
                <a:cubicBezTo>
                  <a:pt x="911318" y="137277"/>
                  <a:pt x="902450" y="144502"/>
                  <a:pt x="891920" y="146169"/>
                </a:cubicBezTo>
                <a:cubicBezTo>
                  <a:pt x="776639" y="163398"/>
                  <a:pt x="718998" y="315681"/>
                  <a:pt x="695166" y="404050"/>
                </a:cubicBezTo>
                <a:cubicBezTo>
                  <a:pt x="720107" y="393490"/>
                  <a:pt x="752252" y="384597"/>
                  <a:pt x="790495" y="384597"/>
                </a:cubicBezTo>
                <a:cubicBezTo>
                  <a:pt x="815435" y="384597"/>
                  <a:pt x="841484" y="388488"/>
                  <a:pt x="866979" y="395713"/>
                </a:cubicBezTo>
                <a:cubicBezTo>
                  <a:pt x="929608" y="413498"/>
                  <a:pt x="981152" y="454625"/>
                  <a:pt x="1012743" y="510759"/>
                </a:cubicBezTo>
                <a:cubicBezTo>
                  <a:pt x="1044335" y="566892"/>
                  <a:pt x="1052648" y="632474"/>
                  <a:pt x="1034913" y="695277"/>
                </a:cubicBezTo>
                <a:cubicBezTo>
                  <a:pt x="1005538" y="799763"/>
                  <a:pt x="909655" y="873125"/>
                  <a:pt x="801579" y="873125"/>
                </a:cubicBezTo>
                <a:cubicBezTo>
                  <a:pt x="801025" y="873125"/>
                  <a:pt x="801025" y="873125"/>
                  <a:pt x="800471" y="873125"/>
                </a:cubicBezTo>
                <a:cubicBezTo>
                  <a:pt x="712902" y="869235"/>
                  <a:pt x="644730" y="835332"/>
                  <a:pt x="598175" y="770862"/>
                </a:cubicBezTo>
                <a:cubicBezTo>
                  <a:pt x="514485" y="655816"/>
                  <a:pt x="524461" y="472966"/>
                  <a:pt x="558270" y="351807"/>
                </a:cubicBezTo>
                <a:cubicBezTo>
                  <a:pt x="615910" y="144502"/>
                  <a:pt x="752806" y="0"/>
                  <a:pt x="890811" y="0"/>
                </a:cubicBezTo>
                <a:close/>
                <a:moveTo>
                  <a:pt x="357799" y="0"/>
                </a:moveTo>
                <a:cubicBezTo>
                  <a:pt x="366676" y="0"/>
                  <a:pt x="374998" y="556"/>
                  <a:pt x="383875" y="1667"/>
                </a:cubicBezTo>
                <a:cubicBezTo>
                  <a:pt x="391642" y="2779"/>
                  <a:pt x="398300" y="7225"/>
                  <a:pt x="402739" y="13894"/>
                </a:cubicBezTo>
                <a:cubicBezTo>
                  <a:pt x="407177" y="20564"/>
                  <a:pt x="408287" y="28900"/>
                  <a:pt x="406067" y="36681"/>
                </a:cubicBezTo>
                <a:cubicBezTo>
                  <a:pt x="406067" y="36681"/>
                  <a:pt x="406067" y="36681"/>
                  <a:pt x="381101" y="126717"/>
                </a:cubicBezTo>
                <a:cubicBezTo>
                  <a:pt x="378327" y="137277"/>
                  <a:pt x="369450" y="144502"/>
                  <a:pt x="358909" y="146169"/>
                </a:cubicBezTo>
                <a:cubicBezTo>
                  <a:pt x="243509" y="163398"/>
                  <a:pt x="185809" y="315681"/>
                  <a:pt x="161397" y="404050"/>
                </a:cubicBezTo>
                <a:cubicBezTo>
                  <a:pt x="186364" y="393490"/>
                  <a:pt x="219097" y="384597"/>
                  <a:pt x="257379" y="384597"/>
                </a:cubicBezTo>
                <a:cubicBezTo>
                  <a:pt x="282345" y="384597"/>
                  <a:pt x="308421" y="388488"/>
                  <a:pt x="333942" y="395713"/>
                </a:cubicBezTo>
                <a:cubicBezTo>
                  <a:pt x="396636" y="413498"/>
                  <a:pt x="448233" y="454625"/>
                  <a:pt x="479857" y="510759"/>
                </a:cubicBezTo>
                <a:cubicBezTo>
                  <a:pt x="511481" y="566892"/>
                  <a:pt x="519248" y="632474"/>
                  <a:pt x="502049" y="695277"/>
                </a:cubicBezTo>
                <a:cubicBezTo>
                  <a:pt x="472644" y="799763"/>
                  <a:pt x="376663" y="873125"/>
                  <a:pt x="268475" y="873125"/>
                </a:cubicBezTo>
                <a:cubicBezTo>
                  <a:pt x="267920" y="873125"/>
                  <a:pt x="267920" y="873125"/>
                  <a:pt x="267366" y="873125"/>
                </a:cubicBezTo>
                <a:cubicBezTo>
                  <a:pt x="179706" y="869235"/>
                  <a:pt x="111465" y="835332"/>
                  <a:pt x="64306" y="770862"/>
                </a:cubicBezTo>
                <a:cubicBezTo>
                  <a:pt x="-18915" y="655816"/>
                  <a:pt x="-8928" y="472966"/>
                  <a:pt x="24915" y="351807"/>
                </a:cubicBezTo>
                <a:cubicBezTo>
                  <a:pt x="82615" y="144502"/>
                  <a:pt x="219652" y="0"/>
                  <a:pt x="3577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33" name="Text Placeholder 28"/>
          <p:cNvSpPr>
            <a:spLocks noGrp="1"/>
          </p:cNvSpPr>
          <p:nvPr>
            <p:ph type="body" sz="quarter" idx="19" hasCustomPrompt="1"/>
          </p:nvPr>
        </p:nvSpPr>
        <p:spPr>
          <a:xfrm>
            <a:off x="2219851" y="5089233"/>
            <a:ext cx="8714014" cy="246221"/>
          </a:xfrm>
        </p:spPr>
        <p:txBody>
          <a:bodyPr wrap="square" anchor="ctr">
            <a:spAutoFit/>
          </a:bodyPr>
          <a:lstStyle>
            <a:lvl1pPr marL="0" indent="0">
              <a:lnSpc>
                <a:spcPct val="100000"/>
              </a:lnSpc>
              <a:spcBef>
                <a:spcPts val="0"/>
              </a:spcBef>
              <a:buFontTx/>
              <a:buNone/>
              <a:defRPr sz="1600" cap="all" spc="300" baseline="0">
                <a:solidFill>
                  <a:schemeClr val="bg1"/>
                </a:solidFill>
                <a:latin typeface="Gotham Rounded Medium" panose="02000000000000000000" pitchFamily="50"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Name</a:t>
            </a:r>
          </a:p>
        </p:txBody>
      </p:sp>
      <p:sp>
        <p:nvSpPr>
          <p:cNvPr id="38" name="Text Placeholder 28"/>
          <p:cNvSpPr>
            <a:spLocks noGrp="1"/>
          </p:cNvSpPr>
          <p:nvPr>
            <p:ph type="body" sz="quarter" idx="20" hasCustomPrompt="1"/>
          </p:nvPr>
        </p:nvSpPr>
        <p:spPr>
          <a:xfrm>
            <a:off x="2219851" y="5473002"/>
            <a:ext cx="8714014" cy="246221"/>
          </a:xfrm>
        </p:spPr>
        <p:txBody>
          <a:bodyPr wrap="square" anchor="ctr">
            <a:spAutoFit/>
          </a:bodyPr>
          <a:lstStyle>
            <a:lvl1pPr marL="0" indent="0">
              <a:lnSpc>
                <a:spcPct val="100000"/>
              </a:lnSpc>
              <a:spcBef>
                <a:spcPts val="0"/>
              </a:spcBef>
              <a:buFontTx/>
              <a:buNone/>
              <a:defRPr sz="1600" cap="none" spc="0" baseline="0">
                <a:solidFill>
                  <a:schemeClr val="bg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Job Title</a:t>
            </a:r>
          </a:p>
        </p:txBody>
      </p:sp>
      <p:sp>
        <p:nvSpPr>
          <p:cNvPr id="21" name="Text Placeholder 28"/>
          <p:cNvSpPr>
            <a:spLocks noGrp="1"/>
          </p:cNvSpPr>
          <p:nvPr>
            <p:ph type="body" sz="quarter" idx="18" hasCustomPrompt="1"/>
          </p:nvPr>
        </p:nvSpPr>
        <p:spPr>
          <a:xfrm>
            <a:off x="2219850" y="876299"/>
            <a:ext cx="8714015" cy="3219451"/>
          </a:xfrm>
        </p:spPr>
        <p:txBody>
          <a:bodyPr anchor="t">
            <a:normAutofit/>
          </a:bodyPr>
          <a:lstStyle>
            <a:lvl1pPr marL="0" indent="0">
              <a:buFontTx/>
              <a:buNone/>
              <a:defRPr sz="30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cxnSp>
        <p:nvCxnSpPr>
          <p:cNvPr id="17" name="Straight Connector 16">
            <a:extLst>
              <a:ext uri="{FF2B5EF4-FFF2-40B4-BE49-F238E27FC236}">
                <a16:creationId xmlns:a16="http://schemas.microsoft.com/office/drawing/2014/main" id="{E6D5F210-9537-FE4C-A81B-BE066CD13273}"/>
              </a:ext>
            </a:extLst>
          </p:cNvPr>
          <p:cNvCxnSpPr>
            <a:cxnSpLocks/>
          </p:cNvCxnSpPr>
          <p:nvPr userDrawn="1"/>
        </p:nvCxnSpPr>
        <p:spPr>
          <a:xfrm>
            <a:off x="2219850" y="4607792"/>
            <a:ext cx="9972150" cy="0"/>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1638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urpleOrange_Title slide">
  <p:cSld name="PurpleOrange_Title slide">
    <p:bg>
      <p:bgPr>
        <a:gradFill>
          <a:gsLst>
            <a:gs pos="0">
              <a:schemeClr val="accent6"/>
            </a:gs>
            <a:gs pos="50000">
              <a:srgbClr val="AC6766"/>
            </a:gs>
            <a:gs pos="100000">
              <a:schemeClr val="accent4"/>
            </a:gs>
          </a:gsLst>
          <a:lin ang="18900044" scaled="0"/>
        </a:gradFill>
        <a:effectLst/>
      </p:bgPr>
    </p:bg>
    <p:spTree>
      <p:nvGrpSpPr>
        <p:cNvPr id="1" name="Shape 744"/>
        <p:cNvGrpSpPr/>
        <p:nvPr/>
      </p:nvGrpSpPr>
      <p:grpSpPr>
        <a:xfrm>
          <a:off x="0" y="0"/>
          <a:ext cx="0" cy="0"/>
          <a:chOff x="0" y="0"/>
          <a:chExt cx="0" cy="0"/>
        </a:xfrm>
      </p:grpSpPr>
      <p:sp>
        <p:nvSpPr>
          <p:cNvPr id="745" name="Google Shape;745;p74"/>
          <p:cNvSpPr txBox="1">
            <a:spLocks noGrp="1"/>
          </p:cNvSpPr>
          <p:nvPr>
            <p:ph type="ctrTitle"/>
          </p:nvPr>
        </p:nvSpPr>
        <p:spPr>
          <a:xfrm>
            <a:off x="1524000" y="3082752"/>
            <a:ext cx="9144000" cy="1385100"/>
          </a:xfrm>
          <a:prstGeom prst="rect">
            <a:avLst/>
          </a:prstGeom>
          <a:noFill/>
          <a:ln>
            <a:noFill/>
          </a:ln>
        </p:spPr>
        <p:txBody>
          <a:bodyPr spcFirstLastPara="1" wrap="square" lIns="0" tIns="0" rIns="0" bIns="0" anchor="ctr" anchorCtr="0"/>
          <a:lstStyle>
            <a:lvl1pPr lvl="0" algn="ctr" rtl="0">
              <a:lnSpc>
                <a:spcPct val="90000"/>
              </a:lnSpc>
              <a:spcBef>
                <a:spcPts val="0"/>
              </a:spcBef>
              <a:spcAft>
                <a:spcPts val="0"/>
              </a:spcAft>
              <a:buClr>
                <a:schemeClr val="lt1"/>
              </a:buClr>
              <a:buSzPts val="5000"/>
              <a:buFont typeface="Arial"/>
              <a:buNone/>
              <a:defRPr sz="5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6" name="Google Shape;746;p74"/>
          <p:cNvSpPr txBox="1">
            <a:spLocks noGrp="1"/>
          </p:cNvSpPr>
          <p:nvPr>
            <p:ph type="subTitle" idx="1"/>
          </p:nvPr>
        </p:nvSpPr>
        <p:spPr>
          <a:xfrm>
            <a:off x="1524000" y="6159483"/>
            <a:ext cx="9144000" cy="221700"/>
          </a:xfrm>
          <a:prstGeom prst="rect">
            <a:avLst/>
          </a:prstGeom>
          <a:noFill/>
          <a:ln>
            <a:noFill/>
          </a:ln>
        </p:spPr>
        <p:txBody>
          <a:bodyPr spcFirstLastPara="1" wrap="square" lIns="0" tIns="0" rIns="0" bIns="0" anchor="t" anchorCtr="0"/>
          <a:lstStyle>
            <a:lvl1pPr lvl="0" algn="ctr" rtl="0">
              <a:lnSpc>
                <a:spcPct val="120000"/>
              </a:lnSpc>
              <a:spcBef>
                <a:spcPts val="1200"/>
              </a:spcBef>
              <a:spcAft>
                <a:spcPts val="0"/>
              </a:spcAft>
              <a:buSzPts val="1200"/>
              <a:buNone/>
              <a:defRPr sz="1200" cap="none">
                <a:solidFill>
                  <a:schemeClr val="lt1"/>
                </a:solidFill>
                <a:latin typeface="Arial"/>
                <a:ea typeface="Arial"/>
                <a:cs typeface="Arial"/>
                <a:sym typeface="Arial"/>
              </a:defRPr>
            </a:lvl1pPr>
            <a:lvl2pPr lvl="1" algn="ctr" rtl="0">
              <a:lnSpc>
                <a:spcPct val="120000"/>
              </a:lnSpc>
              <a:spcBef>
                <a:spcPts val="600"/>
              </a:spcBef>
              <a:spcAft>
                <a:spcPts val="0"/>
              </a:spcAft>
              <a:buClr>
                <a:schemeClr val="dk2"/>
              </a:buClr>
              <a:buSzPts val="2000"/>
              <a:buNone/>
              <a:defRPr sz="2000"/>
            </a:lvl2pPr>
            <a:lvl3pPr lvl="2" algn="ctr" rtl="0">
              <a:lnSpc>
                <a:spcPct val="120000"/>
              </a:lnSpc>
              <a:spcBef>
                <a:spcPts val="600"/>
              </a:spcBef>
              <a:spcAft>
                <a:spcPts val="0"/>
              </a:spcAft>
              <a:buClr>
                <a:schemeClr val="dk2"/>
              </a:buClr>
              <a:buSzPts val="1800"/>
              <a:buNone/>
              <a:defRPr sz="1800"/>
            </a:lvl3pPr>
            <a:lvl4pPr lvl="3" algn="ctr" rtl="0">
              <a:lnSpc>
                <a:spcPct val="120000"/>
              </a:lnSpc>
              <a:spcBef>
                <a:spcPts val="600"/>
              </a:spcBef>
              <a:spcAft>
                <a:spcPts val="0"/>
              </a:spcAft>
              <a:buClr>
                <a:schemeClr val="dk2"/>
              </a:buClr>
              <a:buSzPts val="1600"/>
              <a:buNone/>
              <a:defRPr sz="1600"/>
            </a:lvl4pPr>
            <a:lvl5pPr lvl="4" algn="ctr" rtl="0">
              <a:lnSpc>
                <a:spcPct val="120000"/>
              </a:lnSpc>
              <a:spcBef>
                <a:spcPts val="600"/>
              </a:spcBef>
              <a:spcAft>
                <a:spcPts val="0"/>
              </a:spcAft>
              <a:buClr>
                <a:schemeClr val="dk2"/>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grpSp>
        <p:nvGrpSpPr>
          <p:cNvPr id="747" name="Google Shape;747;p74"/>
          <p:cNvGrpSpPr/>
          <p:nvPr/>
        </p:nvGrpSpPr>
        <p:grpSpPr>
          <a:xfrm>
            <a:off x="12256577" y="1062912"/>
            <a:ext cx="2010394" cy="4731997"/>
            <a:chOff x="12257109" y="1105729"/>
            <a:chExt cx="1740601" cy="4005076"/>
          </a:xfrm>
        </p:grpSpPr>
        <p:sp>
          <p:nvSpPr>
            <p:cNvPr id="748" name="Google Shape;748;p74"/>
            <p:cNvSpPr txBox="1"/>
            <p:nvPr/>
          </p:nvSpPr>
          <p:spPr>
            <a:xfrm>
              <a:off x="12257110" y="1105729"/>
              <a:ext cx="1740600" cy="54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2"/>
                </a:buClr>
                <a:buSzPts val="1200"/>
                <a:buFont typeface="Arial"/>
                <a:buNone/>
              </a:pPr>
              <a:r>
                <a:rPr lang="en-US" sz="1200" b="0">
                  <a:solidFill>
                    <a:schemeClr val="lt2"/>
                  </a:solidFill>
                  <a:latin typeface="Montserrat Medium"/>
                  <a:ea typeface="Montserrat Medium"/>
                  <a:cs typeface="Montserrat Medium"/>
                  <a:sym typeface="Montserrat Medium"/>
                </a:rPr>
                <a:t>TO CUSTOMIZE WITH A NEW PICTURE</a:t>
              </a:r>
              <a:endParaRPr sz="1200" b="0">
                <a:solidFill>
                  <a:schemeClr val="lt2"/>
                </a:solidFill>
                <a:latin typeface="Montserrat Medium"/>
                <a:ea typeface="Montserrat Medium"/>
                <a:cs typeface="Montserrat Medium"/>
                <a:sym typeface="Montserrat Medium"/>
              </a:endParaRPr>
            </a:p>
          </p:txBody>
        </p:sp>
        <p:sp>
          <p:nvSpPr>
            <p:cNvPr id="749" name="Google Shape;749;p74"/>
            <p:cNvSpPr txBox="1"/>
            <p:nvPr/>
          </p:nvSpPr>
          <p:spPr>
            <a:xfrm>
              <a:off x="12257109" y="1720805"/>
              <a:ext cx="1740600" cy="339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2"/>
                </a:buClr>
                <a:buSzPts val="1200"/>
                <a:buFont typeface="Arial"/>
                <a:buNone/>
              </a:pPr>
              <a:r>
                <a:rPr lang="en-US" sz="1200" b="0">
                  <a:solidFill>
                    <a:schemeClr val="lt2"/>
                  </a:solidFill>
                  <a:latin typeface="Montserrat Medium"/>
                  <a:ea typeface="Montserrat Medium"/>
                  <a:cs typeface="Montserrat Medium"/>
                  <a:sym typeface="Montserrat Medium"/>
                </a:rPr>
                <a:t>Delete</a:t>
              </a:r>
              <a:r>
                <a:rPr lang="en-US" sz="1200" b="0">
                  <a:solidFill>
                    <a:schemeClr val="lt2"/>
                  </a:solidFill>
                  <a:latin typeface="Arial"/>
                  <a:ea typeface="Arial"/>
                  <a:cs typeface="Arial"/>
                  <a:sym typeface="Arial"/>
                </a:rPr>
                <a:t> the current picture, if there is one.</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On the </a:t>
              </a:r>
              <a:r>
                <a:rPr lang="en-US" sz="1200" b="0">
                  <a:solidFill>
                    <a:schemeClr val="lt2"/>
                  </a:solidFill>
                  <a:latin typeface="Montserrat Medium"/>
                  <a:ea typeface="Montserrat Medium"/>
                  <a:cs typeface="Montserrat Medium"/>
                  <a:sym typeface="Montserrat Medium"/>
                </a:rPr>
                <a:t>Insert</a:t>
              </a:r>
              <a:r>
                <a:rPr lang="en-US" sz="1200" b="0">
                  <a:solidFill>
                    <a:schemeClr val="lt2"/>
                  </a:solidFill>
                  <a:latin typeface="Arial"/>
                  <a:ea typeface="Arial"/>
                  <a:cs typeface="Arial"/>
                  <a:sym typeface="Arial"/>
                </a:rPr>
                <a:t> tab, click the </a:t>
              </a:r>
              <a:r>
                <a:rPr lang="en-US" sz="1200" b="0">
                  <a:solidFill>
                    <a:schemeClr val="lt2"/>
                  </a:solidFill>
                  <a:latin typeface="Montserrat Medium"/>
                  <a:ea typeface="Montserrat Medium"/>
                  <a:cs typeface="Montserrat Medium"/>
                  <a:sym typeface="Montserrat Medium"/>
                </a:rPr>
                <a:t>Pictures</a:t>
              </a:r>
              <a:r>
                <a:rPr lang="en-US" sz="1200" b="0">
                  <a:solidFill>
                    <a:schemeClr val="lt2"/>
                  </a:solidFill>
                  <a:latin typeface="Arial"/>
                  <a:ea typeface="Arial"/>
                  <a:cs typeface="Arial"/>
                  <a:sym typeface="Arial"/>
                </a:rPr>
                <a:t> button.</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Navigate to the image you want to use and select </a:t>
              </a:r>
              <a:r>
                <a:rPr lang="en-US" sz="1200" b="0">
                  <a:solidFill>
                    <a:schemeClr val="lt2"/>
                  </a:solidFill>
                  <a:latin typeface="Montserrat Medium"/>
                  <a:ea typeface="Montserrat Medium"/>
                  <a:cs typeface="Montserrat Medium"/>
                  <a:sym typeface="Montserrat Medium"/>
                </a:rPr>
                <a:t>Insert</a:t>
              </a:r>
              <a:r>
                <a:rPr lang="en-US" sz="1200" b="0">
                  <a:solidFill>
                    <a:schemeClr val="lt2"/>
                  </a:solidFill>
                  <a:latin typeface="Arial"/>
                  <a:ea typeface="Arial"/>
                  <a:cs typeface="Arial"/>
                  <a:sym typeface="Arial"/>
                </a:rPr>
                <a:t>. </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Resize the picture to fit the slide, as needed. Hold the </a:t>
              </a:r>
              <a:r>
                <a:rPr lang="en-US" sz="1200" b="0">
                  <a:solidFill>
                    <a:schemeClr val="lt2"/>
                  </a:solidFill>
                  <a:latin typeface="Montserrat Medium"/>
                  <a:ea typeface="Montserrat Medium"/>
                  <a:cs typeface="Montserrat Medium"/>
                  <a:sym typeface="Montserrat Medium"/>
                </a:rPr>
                <a:t>Shift</a:t>
              </a:r>
              <a:r>
                <a:rPr lang="en-US" sz="1200" b="0">
                  <a:solidFill>
                    <a:schemeClr val="lt2"/>
                  </a:solidFill>
                  <a:latin typeface="Arial"/>
                  <a:ea typeface="Arial"/>
                  <a:cs typeface="Arial"/>
                  <a:sym typeface="Arial"/>
                </a:rPr>
                <a:t> </a:t>
              </a:r>
              <a:r>
                <a:rPr lang="en-US" sz="1200" b="0">
                  <a:solidFill>
                    <a:schemeClr val="lt2"/>
                  </a:solidFill>
                  <a:latin typeface="Montserrat Medium"/>
                  <a:ea typeface="Montserrat Medium"/>
                  <a:cs typeface="Montserrat Medium"/>
                  <a:sym typeface="Montserrat Medium"/>
                </a:rPr>
                <a:t>key</a:t>
              </a:r>
              <a:r>
                <a:rPr lang="en-US" sz="1200" b="0">
                  <a:solidFill>
                    <a:schemeClr val="lt2"/>
                  </a:solidFill>
                  <a:latin typeface="Arial"/>
                  <a:ea typeface="Arial"/>
                  <a:cs typeface="Arial"/>
                  <a:sym typeface="Arial"/>
                </a:rPr>
                <a:t> and click and drag a corner.</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On the </a:t>
              </a:r>
              <a:r>
                <a:rPr lang="en-US" sz="1200" b="0">
                  <a:solidFill>
                    <a:schemeClr val="lt2"/>
                  </a:solidFill>
                  <a:latin typeface="Montserrat Medium"/>
                  <a:ea typeface="Montserrat Medium"/>
                  <a:cs typeface="Montserrat Medium"/>
                  <a:sym typeface="Montserrat Medium"/>
                </a:rPr>
                <a:t>Home</a:t>
              </a:r>
              <a:r>
                <a:rPr lang="en-US" sz="1200" b="0">
                  <a:solidFill>
                    <a:schemeClr val="lt2"/>
                  </a:solidFill>
                  <a:latin typeface="Arial"/>
                  <a:ea typeface="Arial"/>
                  <a:cs typeface="Arial"/>
                  <a:sym typeface="Arial"/>
                </a:rPr>
                <a:t> tab, click the </a:t>
              </a:r>
              <a:r>
                <a:rPr lang="en-US" sz="1200" b="0">
                  <a:solidFill>
                    <a:schemeClr val="lt2"/>
                  </a:solidFill>
                  <a:latin typeface="Montserrat Medium"/>
                  <a:ea typeface="Montserrat Medium"/>
                  <a:cs typeface="Montserrat Medium"/>
                  <a:sym typeface="Montserrat Medium"/>
                </a:rPr>
                <a:t>Arrange</a:t>
              </a:r>
              <a:r>
                <a:rPr lang="en-US" sz="1200" b="0">
                  <a:solidFill>
                    <a:schemeClr val="lt2"/>
                  </a:solidFill>
                  <a:latin typeface="Arial"/>
                  <a:ea typeface="Arial"/>
                  <a:cs typeface="Arial"/>
                  <a:sym typeface="Arial"/>
                </a:rPr>
                <a:t> button, then </a:t>
              </a:r>
              <a:r>
                <a:rPr lang="en-US" sz="1200" b="0">
                  <a:solidFill>
                    <a:schemeClr val="lt2"/>
                  </a:solidFill>
                  <a:latin typeface="Montserrat Medium"/>
                  <a:ea typeface="Montserrat Medium"/>
                  <a:cs typeface="Montserrat Medium"/>
                  <a:sym typeface="Montserrat Medium"/>
                </a:rPr>
                <a:t>Send to Back</a:t>
              </a:r>
              <a:r>
                <a:rPr lang="en-US" sz="1200" b="0">
                  <a:solidFill>
                    <a:schemeClr val="lt2"/>
                  </a:solidFill>
                  <a:latin typeface="Arial"/>
                  <a:ea typeface="Arial"/>
                  <a:cs typeface="Arial"/>
                  <a:sym typeface="Arial"/>
                </a:rPr>
                <a:t> so the photo is behind the logos, text, and the transparent overlay. </a:t>
              </a:r>
              <a:endParaRPr/>
            </a:p>
            <a:p>
              <a:pPr marL="0" marR="0" lvl="0" indent="0" algn="l" rtl="0">
                <a:lnSpc>
                  <a:spcPct val="100000"/>
                </a:lnSpc>
                <a:spcBef>
                  <a:spcPts val="600"/>
                </a:spcBef>
                <a:spcAft>
                  <a:spcPts val="0"/>
                </a:spcAft>
                <a:buClr>
                  <a:schemeClr val="lt2"/>
                </a:buClr>
                <a:buSzPts val="1200"/>
                <a:buFont typeface="Arial"/>
                <a:buNone/>
              </a:pPr>
              <a:r>
                <a:rPr lang="en-US" sz="1200" b="0">
                  <a:solidFill>
                    <a:schemeClr val="lt2"/>
                  </a:solidFill>
                  <a:latin typeface="Arial"/>
                  <a:ea typeface="Arial"/>
                  <a:cs typeface="Arial"/>
                  <a:sym typeface="Arial"/>
                </a:rPr>
                <a:t>Click the </a:t>
              </a:r>
              <a:r>
                <a:rPr lang="en-US" sz="1200" b="0">
                  <a:solidFill>
                    <a:schemeClr val="lt2"/>
                  </a:solidFill>
                  <a:latin typeface="Montserrat Medium"/>
                  <a:ea typeface="Montserrat Medium"/>
                  <a:cs typeface="Montserrat Medium"/>
                  <a:sym typeface="Montserrat Medium"/>
                </a:rPr>
                <a:t>Reset</a:t>
              </a:r>
              <a:r>
                <a:rPr lang="en-US" sz="1200" b="0">
                  <a:solidFill>
                    <a:schemeClr val="lt2"/>
                  </a:solidFill>
                  <a:latin typeface="Arial"/>
                  <a:ea typeface="Arial"/>
                  <a:cs typeface="Arial"/>
                  <a:sym typeface="Arial"/>
                </a:rPr>
                <a:t> button to reapply the Layout</a:t>
              </a:r>
              <a:endParaRPr/>
            </a:p>
          </p:txBody>
        </p:sp>
      </p:grpSp>
      <p:sp>
        <p:nvSpPr>
          <p:cNvPr id="750" name="Google Shape;750;p74"/>
          <p:cNvSpPr>
            <a:spLocks noGrp="1"/>
          </p:cNvSpPr>
          <p:nvPr>
            <p:ph type="pic" idx="2"/>
          </p:nvPr>
        </p:nvSpPr>
        <p:spPr>
          <a:xfrm>
            <a:off x="0" y="0"/>
            <a:ext cx="12192000" cy="6858000"/>
          </a:xfrm>
          <a:prstGeom prst="rect">
            <a:avLst/>
          </a:prstGeom>
          <a:noFill/>
          <a:ln>
            <a:noFill/>
          </a:ln>
        </p:spPr>
        <p:txBody>
          <a:bodyPr spcFirstLastPara="1" wrap="square" lIns="0" tIns="0" rIns="0" bIns="1097275" anchor="ctr" anchorCtr="0"/>
          <a:lstStyle>
            <a:lvl1pPr marR="0" lvl="0" algn="ctr" rtl="0">
              <a:lnSpc>
                <a:spcPct val="120000"/>
              </a:lnSpc>
              <a:spcBef>
                <a:spcPts val="1200"/>
              </a:spcBef>
              <a:spcAft>
                <a:spcPts val="0"/>
              </a:spcAft>
              <a:buClr>
                <a:schemeClr val="accent1"/>
              </a:buClr>
              <a:buSzPts val="2400"/>
              <a:buFont typeface="Arial"/>
              <a:buNone/>
              <a:defRPr sz="2400" b="0" i="0" u="none" strike="noStrike" cap="none">
                <a:solidFill>
                  <a:schemeClr val="lt1"/>
                </a:solidFill>
                <a:latin typeface="Arial"/>
                <a:ea typeface="Arial"/>
                <a:cs typeface="Arial"/>
                <a:sym typeface="Arial"/>
              </a:defRPr>
            </a:lvl1pPr>
            <a:lvl2pPr marR="0" lvl="1" algn="l" rtl="0">
              <a:lnSpc>
                <a:spcPct val="120000"/>
              </a:lnSpc>
              <a:spcBef>
                <a:spcPts val="600"/>
              </a:spcBef>
              <a:spcAft>
                <a:spcPts val="0"/>
              </a:spcAft>
              <a:buClr>
                <a:schemeClr val="dk2"/>
              </a:buClr>
              <a:buSzPts val="1400"/>
              <a:buFont typeface="Avenir"/>
              <a:buChar char="–"/>
              <a:defRPr sz="1400" b="0" i="0" u="none" strike="noStrike" cap="none">
                <a:solidFill>
                  <a:schemeClr val="dk2"/>
                </a:solidFill>
                <a:latin typeface="Arial"/>
                <a:ea typeface="Arial"/>
                <a:cs typeface="Arial"/>
                <a:sym typeface="Arial"/>
              </a:defRPr>
            </a:lvl2pPr>
            <a:lvl3pPr marR="0" lvl="2"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R="0" lvl="3" algn="l" rtl="0">
              <a:lnSpc>
                <a:spcPct val="120000"/>
              </a:lnSpc>
              <a:spcBef>
                <a:spcPts val="600"/>
              </a:spcBef>
              <a:spcAft>
                <a:spcPts val="0"/>
              </a:spcAft>
              <a:buClr>
                <a:schemeClr val="dk2"/>
              </a:buClr>
              <a:buSzPts val="1400"/>
              <a:buFont typeface="Courier New"/>
              <a:buChar char="o"/>
              <a:defRPr sz="1400" b="0" i="0" u="none" strike="noStrike" cap="none">
                <a:solidFill>
                  <a:schemeClr val="dk2"/>
                </a:solidFill>
                <a:latin typeface="Arial"/>
                <a:ea typeface="Arial"/>
                <a:cs typeface="Arial"/>
                <a:sym typeface="Arial"/>
              </a:defRPr>
            </a:lvl4pPr>
            <a:lvl5pPr marR="0" lvl="4"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4730555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4_Quote slide">
    <p:bg>
      <p:bgPr>
        <a:gradFill>
          <a:gsLst>
            <a:gs pos="50000">
              <a:srgbClr val="7B9082"/>
            </a:gs>
            <a:gs pos="0">
              <a:schemeClr val="accent5"/>
            </a:gs>
            <a:gs pos="100000">
              <a:schemeClr val="accent4"/>
            </a:gs>
          </a:gsLst>
          <a:lin ang="18900000" scaled="1"/>
        </a:gra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1"/>
                </a:solidFill>
              </a:defRPr>
            </a:lvl1pPr>
          </a:lstStyle>
          <a:p>
            <a:r>
              <a:rPr lang="en-US"/>
              <a:t>Title of Presentation |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r>
              <a:rPr lang="en-US"/>
              <a:t>| </a:t>
            </a:r>
            <a:fld id="{2C8F94F2-79B1-4F8D-B2F0-3428BA660B51}" type="slidenum">
              <a:rPr lang="en-US" smtClean="0"/>
              <a:pPr/>
              <a:t>‹#›</a:t>
            </a:fld>
            <a:endParaRPr lang="en-US" dirty="0"/>
          </a:p>
        </p:txBody>
      </p:sp>
      <p:grpSp>
        <p:nvGrpSpPr>
          <p:cNvPr id="13" name="Group 12">
            <a:extLst>
              <a:ext uri="{FF2B5EF4-FFF2-40B4-BE49-F238E27FC236}">
                <a16:creationId xmlns:a16="http://schemas.microsoft.com/office/drawing/2014/main" id="{F8BBCE42-BFBB-E546-A838-9E83EE260B73}"/>
              </a:ext>
            </a:extLst>
          </p:cNvPr>
          <p:cNvGrpSpPr>
            <a:grpSpLocks noChangeAspect="1"/>
          </p:cNvGrpSpPr>
          <p:nvPr userDrawn="1"/>
        </p:nvGrpSpPr>
        <p:grpSpPr>
          <a:xfrm>
            <a:off x="11236799" y="6273000"/>
            <a:ext cx="365289" cy="255600"/>
            <a:chOff x="6935788" y="3157538"/>
            <a:chExt cx="1136650" cy="795337"/>
          </a:xfrm>
          <a:solidFill>
            <a:schemeClr val="bg1"/>
          </a:solidFill>
        </p:grpSpPr>
        <p:sp>
          <p:nvSpPr>
            <p:cNvPr id="14" name="Freeform 5">
              <a:extLst>
                <a:ext uri="{FF2B5EF4-FFF2-40B4-BE49-F238E27FC236}">
                  <a16:creationId xmlns:a16="http://schemas.microsoft.com/office/drawing/2014/main" id="{F8A7F5D8-6563-714A-BC0C-90811F5F7420}"/>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6">
              <a:extLst>
                <a:ext uri="{FF2B5EF4-FFF2-40B4-BE49-F238E27FC236}">
                  <a16:creationId xmlns:a16="http://schemas.microsoft.com/office/drawing/2014/main" id="{3556AF4A-1F0A-C644-945C-165179E95C6C}"/>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7">
              <a:extLst>
                <a:ext uri="{FF2B5EF4-FFF2-40B4-BE49-F238E27FC236}">
                  <a16:creationId xmlns:a16="http://schemas.microsoft.com/office/drawing/2014/main" id="{B5B7BAA4-C009-CC46-9C18-8DC8949023EE}"/>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2" name="Freeform 31"/>
          <p:cNvSpPr>
            <a:spLocks/>
          </p:cNvSpPr>
          <p:nvPr userDrawn="1"/>
        </p:nvSpPr>
        <p:spPr bwMode="auto">
          <a:xfrm>
            <a:off x="631690" y="481013"/>
            <a:ext cx="1044081" cy="873125"/>
          </a:xfrm>
          <a:custGeom>
            <a:avLst/>
            <a:gdLst>
              <a:gd name="connsiteX0" fmla="*/ 890811 w 1044081"/>
              <a:gd name="connsiteY0" fmla="*/ 0 h 873125"/>
              <a:gd name="connsiteX1" fmla="*/ 916860 w 1044081"/>
              <a:gd name="connsiteY1" fmla="*/ 1667 h 873125"/>
              <a:gd name="connsiteX2" fmla="*/ 935704 w 1044081"/>
              <a:gd name="connsiteY2" fmla="*/ 13894 h 873125"/>
              <a:gd name="connsiteX3" fmla="*/ 939584 w 1044081"/>
              <a:gd name="connsiteY3" fmla="*/ 36681 h 873125"/>
              <a:gd name="connsiteX4" fmla="*/ 914089 w 1044081"/>
              <a:gd name="connsiteY4" fmla="*/ 126717 h 873125"/>
              <a:gd name="connsiteX5" fmla="*/ 891920 w 1044081"/>
              <a:gd name="connsiteY5" fmla="*/ 146169 h 873125"/>
              <a:gd name="connsiteX6" fmla="*/ 695166 w 1044081"/>
              <a:gd name="connsiteY6" fmla="*/ 404050 h 873125"/>
              <a:gd name="connsiteX7" fmla="*/ 790495 w 1044081"/>
              <a:gd name="connsiteY7" fmla="*/ 384597 h 873125"/>
              <a:gd name="connsiteX8" fmla="*/ 866979 w 1044081"/>
              <a:gd name="connsiteY8" fmla="*/ 395713 h 873125"/>
              <a:gd name="connsiteX9" fmla="*/ 1012743 w 1044081"/>
              <a:gd name="connsiteY9" fmla="*/ 510759 h 873125"/>
              <a:gd name="connsiteX10" fmla="*/ 1034913 w 1044081"/>
              <a:gd name="connsiteY10" fmla="*/ 695277 h 873125"/>
              <a:gd name="connsiteX11" fmla="*/ 801579 w 1044081"/>
              <a:gd name="connsiteY11" fmla="*/ 873125 h 873125"/>
              <a:gd name="connsiteX12" fmla="*/ 800471 w 1044081"/>
              <a:gd name="connsiteY12" fmla="*/ 873125 h 873125"/>
              <a:gd name="connsiteX13" fmla="*/ 598175 w 1044081"/>
              <a:gd name="connsiteY13" fmla="*/ 770862 h 873125"/>
              <a:gd name="connsiteX14" fmla="*/ 558270 w 1044081"/>
              <a:gd name="connsiteY14" fmla="*/ 351807 h 873125"/>
              <a:gd name="connsiteX15" fmla="*/ 890811 w 1044081"/>
              <a:gd name="connsiteY15" fmla="*/ 0 h 873125"/>
              <a:gd name="connsiteX16" fmla="*/ 357799 w 1044081"/>
              <a:gd name="connsiteY16" fmla="*/ 0 h 873125"/>
              <a:gd name="connsiteX17" fmla="*/ 383875 w 1044081"/>
              <a:gd name="connsiteY17" fmla="*/ 1667 h 873125"/>
              <a:gd name="connsiteX18" fmla="*/ 402739 w 1044081"/>
              <a:gd name="connsiteY18" fmla="*/ 13894 h 873125"/>
              <a:gd name="connsiteX19" fmla="*/ 406067 w 1044081"/>
              <a:gd name="connsiteY19" fmla="*/ 36681 h 873125"/>
              <a:gd name="connsiteX20" fmla="*/ 381101 w 1044081"/>
              <a:gd name="connsiteY20" fmla="*/ 126717 h 873125"/>
              <a:gd name="connsiteX21" fmla="*/ 358909 w 1044081"/>
              <a:gd name="connsiteY21" fmla="*/ 146169 h 873125"/>
              <a:gd name="connsiteX22" fmla="*/ 161397 w 1044081"/>
              <a:gd name="connsiteY22" fmla="*/ 404050 h 873125"/>
              <a:gd name="connsiteX23" fmla="*/ 257379 w 1044081"/>
              <a:gd name="connsiteY23" fmla="*/ 384597 h 873125"/>
              <a:gd name="connsiteX24" fmla="*/ 333942 w 1044081"/>
              <a:gd name="connsiteY24" fmla="*/ 395713 h 873125"/>
              <a:gd name="connsiteX25" fmla="*/ 479857 w 1044081"/>
              <a:gd name="connsiteY25" fmla="*/ 510759 h 873125"/>
              <a:gd name="connsiteX26" fmla="*/ 502049 w 1044081"/>
              <a:gd name="connsiteY26" fmla="*/ 695277 h 873125"/>
              <a:gd name="connsiteX27" fmla="*/ 268475 w 1044081"/>
              <a:gd name="connsiteY27" fmla="*/ 873125 h 873125"/>
              <a:gd name="connsiteX28" fmla="*/ 267366 w 1044081"/>
              <a:gd name="connsiteY28" fmla="*/ 873125 h 873125"/>
              <a:gd name="connsiteX29" fmla="*/ 64306 w 1044081"/>
              <a:gd name="connsiteY29" fmla="*/ 770862 h 873125"/>
              <a:gd name="connsiteX30" fmla="*/ 24915 w 1044081"/>
              <a:gd name="connsiteY30" fmla="*/ 351807 h 873125"/>
              <a:gd name="connsiteX31" fmla="*/ 357799 w 1044081"/>
              <a:gd name="connsiteY31" fmla="*/ 0 h 87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44081" h="873125">
                <a:moveTo>
                  <a:pt x="890811" y="0"/>
                </a:moveTo>
                <a:cubicBezTo>
                  <a:pt x="899679" y="0"/>
                  <a:pt x="908547" y="556"/>
                  <a:pt x="916860" y="1667"/>
                </a:cubicBezTo>
                <a:cubicBezTo>
                  <a:pt x="924620" y="2779"/>
                  <a:pt x="931825" y="7225"/>
                  <a:pt x="935704" y="13894"/>
                </a:cubicBezTo>
                <a:cubicBezTo>
                  <a:pt x="940138" y="20564"/>
                  <a:pt x="941247" y="28900"/>
                  <a:pt x="939584" y="36681"/>
                </a:cubicBezTo>
                <a:cubicBezTo>
                  <a:pt x="939584" y="36681"/>
                  <a:pt x="939584" y="36681"/>
                  <a:pt x="914089" y="126717"/>
                </a:cubicBezTo>
                <a:cubicBezTo>
                  <a:pt x="911318" y="137277"/>
                  <a:pt x="902450" y="144502"/>
                  <a:pt x="891920" y="146169"/>
                </a:cubicBezTo>
                <a:cubicBezTo>
                  <a:pt x="776639" y="163398"/>
                  <a:pt x="718998" y="315681"/>
                  <a:pt x="695166" y="404050"/>
                </a:cubicBezTo>
                <a:cubicBezTo>
                  <a:pt x="720107" y="393490"/>
                  <a:pt x="752252" y="384597"/>
                  <a:pt x="790495" y="384597"/>
                </a:cubicBezTo>
                <a:cubicBezTo>
                  <a:pt x="815435" y="384597"/>
                  <a:pt x="841484" y="388488"/>
                  <a:pt x="866979" y="395713"/>
                </a:cubicBezTo>
                <a:cubicBezTo>
                  <a:pt x="929608" y="413498"/>
                  <a:pt x="981152" y="454625"/>
                  <a:pt x="1012743" y="510759"/>
                </a:cubicBezTo>
                <a:cubicBezTo>
                  <a:pt x="1044335" y="566892"/>
                  <a:pt x="1052648" y="632474"/>
                  <a:pt x="1034913" y="695277"/>
                </a:cubicBezTo>
                <a:cubicBezTo>
                  <a:pt x="1005538" y="799763"/>
                  <a:pt x="909655" y="873125"/>
                  <a:pt x="801579" y="873125"/>
                </a:cubicBezTo>
                <a:cubicBezTo>
                  <a:pt x="801025" y="873125"/>
                  <a:pt x="801025" y="873125"/>
                  <a:pt x="800471" y="873125"/>
                </a:cubicBezTo>
                <a:cubicBezTo>
                  <a:pt x="712902" y="869235"/>
                  <a:pt x="644730" y="835332"/>
                  <a:pt x="598175" y="770862"/>
                </a:cubicBezTo>
                <a:cubicBezTo>
                  <a:pt x="514485" y="655816"/>
                  <a:pt x="524461" y="472966"/>
                  <a:pt x="558270" y="351807"/>
                </a:cubicBezTo>
                <a:cubicBezTo>
                  <a:pt x="615910" y="144502"/>
                  <a:pt x="752806" y="0"/>
                  <a:pt x="890811" y="0"/>
                </a:cubicBezTo>
                <a:close/>
                <a:moveTo>
                  <a:pt x="357799" y="0"/>
                </a:moveTo>
                <a:cubicBezTo>
                  <a:pt x="366676" y="0"/>
                  <a:pt x="374998" y="556"/>
                  <a:pt x="383875" y="1667"/>
                </a:cubicBezTo>
                <a:cubicBezTo>
                  <a:pt x="391642" y="2779"/>
                  <a:pt x="398300" y="7225"/>
                  <a:pt x="402739" y="13894"/>
                </a:cubicBezTo>
                <a:cubicBezTo>
                  <a:pt x="407177" y="20564"/>
                  <a:pt x="408287" y="28900"/>
                  <a:pt x="406067" y="36681"/>
                </a:cubicBezTo>
                <a:cubicBezTo>
                  <a:pt x="406067" y="36681"/>
                  <a:pt x="406067" y="36681"/>
                  <a:pt x="381101" y="126717"/>
                </a:cubicBezTo>
                <a:cubicBezTo>
                  <a:pt x="378327" y="137277"/>
                  <a:pt x="369450" y="144502"/>
                  <a:pt x="358909" y="146169"/>
                </a:cubicBezTo>
                <a:cubicBezTo>
                  <a:pt x="243509" y="163398"/>
                  <a:pt x="185809" y="315681"/>
                  <a:pt x="161397" y="404050"/>
                </a:cubicBezTo>
                <a:cubicBezTo>
                  <a:pt x="186364" y="393490"/>
                  <a:pt x="219097" y="384597"/>
                  <a:pt x="257379" y="384597"/>
                </a:cubicBezTo>
                <a:cubicBezTo>
                  <a:pt x="282345" y="384597"/>
                  <a:pt x="308421" y="388488"/>
                  <a:pt x="333942" y="395713"/>
                </a:cubicBezTo>
                <a:cubicBezTo>
                  <a:pt x="396636" y="413498"/>
                  <a:pt x="448233" y="454625"/>
                  <a:pt x="479857" y="510759"/>
                </a:cubicBezTo>
                <a:cubicBezTo>
                  <a:pt x="511481" y="566892"/>
                  <a:pt x="519248" y="632474"/>
                  <a:pt x="502049" y="695277"/>
                </a:cubicBezTo>
                <a:cubicBezTo>
                  <a:pt x="472644" y="799763"/>
                  <a:pt x="376663" y="873125"/>
                  <a:pt x="268475" y="873125"/>
                </a:cubicBezTo>
                <a:cubicBezTo>
                  <a:pt x="267920" y="873125"/>
                  <a:pt x="267920" y="873125"/>
                  <a:pt x="267366" y="873125"/>
                </a:cubicBezTo>
                <a:cubicBezTo>
                  <a:pt x="179706" y="869235"/>
                  <a:pt x="111465" y="835332"/>
                  <a:pt x="64306" y="770862"/>
                </a:cubicBezTo>
                <a:cubicBezTo>
                  <a:pt x="-18915" y="655816"/>
                  <a:pt x="-8928" y="472966"/>
                  <a:pt x="24915" y="351807"/>
                </a:cubicBezTo>
                <a:cubicBezTo>
                  <a:pt x="82615" y="144502"/>
                  <a:pt x="219652" y="0"/>
                  <a:pt x="3577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33" name="Text Placeholder 28"/>
          <p:cNvSpPr>
            <a:spLocks noGrp="1"/>
          </p:cNvSpPr>
          <p:nvPr>
            <p:ph type="body" sz="quarter" idx="19" hasCustomPrompt="1"/>
          </p:nvPr>
        </p:nvSpPr>
        <p:spPr>
          <a:xfrm>
            <a:off x="2219851" y="5089233"/>
            <a:ext cx="8714014" cy="246221"/>
          </a:xfrm>
        </p:spPr>
        <p:txBody>
          <a:bodyPr wrap="square" anchor="ctr">
            <a:spAutoFit/>
          </a:bodyPr>
          <a:lstStyle>
            <a:lvl1pPr marL="0" indent="0">
              <a:lnSpc>
                <a:spcPct val="100000"/>
              </a:lnSpc>
              <a:spcBef>
                <a:spcPts val="0"/>
              </a:spcBef>
              <a:buFontTx/>
              <a:buNone/>
              <a:defRPr sz="1600" cap="all" spc="300" baseline="0">
                <a:solidFill>
                  <a:schemeClr val="bg1"/>
                </a:solidFill>
                <a:latin typeface="Gotham Rounded Medium" panose="02000000000000000000" pitchFamily="50"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Name</a:t>
            </a:r>
          </a:p>
        </p:txBody>
      </p:sp>
      <p:sp>
        <p:nvSpPr>
          <p:cNvPr id="38" name="Text Placeholder 28"/>
          <p:cNvSpPr>
            <a:spLocks noGrp="1"/>
          </p:cNvSpPr>
          <p:nvPr>
            <p:ph type="body" sz="quarter" idx="20" hasCustomPrompt="1"/>
          </p:nvPr>
        </p:nvSpPr>
        <p:spPr>
          <a:xfrm>
            <a:off x="2219851" y="5473002"/>
            <a:ext cx="8714014" cy="246221"/>
          </a:xfrm>
        </p:spPr>
        <p:txBody>
          <a:bodyPr wrap="square" anchor="ctr">
            <a:spAutoFit/>
          </a:bodyPr>
          <a:lstStyle>
            <a:lvl1pPr marL="0" indent="0">
              <a:lnSpc>
                <a:spcPct val="100000"/>
              </a:lnSpc>
              <a:spcBef>
                <a:spcPts val="0"/>
              </a:spcBef>
              <a:buFontTx/>
              <a:buNone/>
              <a:defRPr sz="1600" cap="none" spc="0" baseline="0">
                <a:solidFill>
                  <a:schemeClr val="bg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Job Title</a:t>
            </a:r>
          </a:p>
        </p:txBody>
      </p:sp>
      <p:sp>
        <p:nvSpPr>
          <p:cNvPr id="21" name="Text Placeholder 28"/>
          <p:cNvSpPr>
            <a:spLocks noGrp="1"/>
          </p:cNvSpPr>
          <p:nvPr>
            <p:ph type="body" sz="quarter" idx="18" hasCustomPrompt="1"/>
          </p:nvPr>
        </p:nvSpPr>
        <p:spPr>
          <a:xfrm>
            <a:off x="2219850" y="876299"/>
            <a:ext cx="8714015" cy="3219451"/>
          </a:xfrm>
        </p:spPr>
        <p:txBody>
          <a:bodyPr anchor="t">
            <a:normAutofit/>
          </a:bodyPr>
          <a:lstStyle>
            <a:lvl1pPr marL="0" indent="0">
              <a:buFontTx/>
              <a:buNone/>
              <a:defRPr sz="30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cxnSp>
        <p:nvCxnSpPr>
          <p:cNvPr id="17" name="Straight Connector 16">
            <a:extLst>
              <a:ext uri="{FF2B5EF4-FFF2-40B4-BE49-F238E27FC236}">
                <a16:creationId xmlns:a16="http://schemas.microsoft.com/office/drawing/2014/main" id="{E6D5F210-9537-FE4C-A81B-BE066CD13273}"/>
              </a:ext>
            </a:extLst>
          </p:cNvPr>
          <p:cNvCxnSpPr>
            <a:cxnSpLocks/>
          </p:cNvCxnSpPr>
          <p:nvPr userDrawn="1"/>
        </p:nvCxnSpPr>
        <p:spPr>
          <a:xfrm>
            <a:off x="2219850" y="4607792"/>
            <a:ext cx="9972150" cy="0"/>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7649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5_Quote slide">
    <p:bg>
      <p:bgPr>
        <a:gradFill>
          <a:gsLst>
            <a:gs pos="50500">
              <a:srgbClr val="AC6766"/>
            </a:gs>
            <a:gs pos="1000">
              <a:schemeClr val="accent6"/>
            </a:gs>
            <a:gs pos="100000">
              <a:schemeClr val="accent4"/>
            </a:gs>
          </a:gsLst>
          <a:lin ang="18900000" scaled="1"/>
        </a:gra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1"/>
                </a:solidFill>
              </a:defRPr>
            </a:lvl1pPr>
          </a:lstStyle>
          <a:p>
            <a:r>
              <a:rPr lang="en-US"/>
              <a:t>Title of Presentation |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r>
              <a:rPr lang="en-US"/>
              <a:t>| </a:t>
            </a:r>
            <a:fld id="{2C8F94F2-79B1-4F8D-B2F0-3428BA660B51}" type="slidenum">
              <a:rPr lang="en-US" smtClean="0"/>
              <a:pPr/>
              <a:t>‹#›</a:t>
            </a:fld>
            <a:endParaRPr lang="en-US" dirty="0"/>
          </a:p>
        </p:txBody>
      </p:sp>
      <p:grpSp>
        <p:nvGrpSpPr>
          <p:cNvPr id="13" name="Group 12">
            <a:extLst>
              <a:ext uri="{FF2B5EF4-FFF2-40B4-BE49-F238E27FC236}">
                <a16:creationId xmlns:a16="http://schemas.microsoft.com/office/drawing/2014/main" id="{F8BBCE42-BFBB-E546-A838-9E83EE260B73}"/>
              </a:ext>
            </a:extLst>
          </p:cNvPr>
          <p:cNvGrpSpPr>
            <a:grpSpLocks noChangeAspect="1"/>
          </p:cNvGrpSpPr>
          <p:nvPr userDrawn="1"/>
        </p:nvGrpSpPr>
        <p:grpSpPr>
          <a:xfrm>
            <a:off x="11236799" y="6273000"/>
            <a:ext cx="365289" cy="255600"/>
            <a:chOff x="6935788" y="3157538"/>
            <a:chExt cx="1136650" cy="795337"/>
          </a:xfrm>
          <a:solidFill>
            <a:schemeClr val="bg1"/>
          </a:solidFill>
        </p:grpSpPr>
        <p:sp>
          <p:nvSpPr>
            <p:cNvPr id="14" name="Freeform 5">
              <a:extLst>
                <a:ext uri="{FF2B5EF4-FFF2-40B4-BE49-F238E27FC236}">
                  <a16:creationId xmlns:a16="http://schemas.microsoft.com/office/drawing/2014/main" id="{F8A7F5D8-6563-714A-BC0C-90811F5F7420}"/>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6">
              <a:extLst>
                <a:ext uri="{FF2B5EF4-FFF2-40B4-BE49-F238E27FC236}">
                  <a16:creationId xmlns:a16="http://schemas.microsoft.com/office/drawing/2014/main" id="{3556AF4A-1F0A-C644-945C-165179E95C6C}"/>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7">
              <a:extLst>
                <a:ext uri="{FF2B5EF4-FFF2-40B4-BE49-F238E27FC236}">
                  <a16:creationId xmlns:a16="http://schemas.microsoft.com/office/drawing/2014/main" id="{B5B7BAA4-C009-CC46-9C18-8DC8949023EE}"/>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2" name="Freeform 31"/>
          <p:cNvSpPr>
            <a:spLocks/>
          </p:cNvSpPr>
          <p:nvPr userDrawn="1"/>
        </p:nvSpPr>
        <p:spPr bwMode="auto">
          <a:xfrm>
            <a:off x="631690" y="481013"/>
            <a:ext cx="1044081" cy="873125"/>
          </a:xfrm>
          <a:custGeom>
            <a:avLst/>
            <a:gdLst>
              <a:gd name="connsiteX0" fmla="*/ 890811 w 1044081"/>
              <a:gd name="connsiteY0" fmla="*/ 0 h 873125"/>
              <a:gd name="connsiteX1" fmla="*/ 916860 w 1044081"/>
              <a:gd name="connsiteY1" fmla="*/ 1667 h 873125"/>
              <a:gd name="connsiteX2" fmla="*/ 935704 w 1044081"/>
              <a:gd name="connsiteY2" fmla="*/ 13894 h 873125"/>
              <a:gd name="connsiteX3" fmla="*/ 939584 w 1044081"/>
              <a:gd name="connsiteY3" fmla="*/ 36681 h 873125"/>
              <a:gd name="connsiteX4" fmla="*/ 914089 w 1044081"/>
              <a:gd name="connsiteY4" fmla="*/ 126717 h 873125"/>
              <a:gd name="connsiteX5" fmla="*/ 891920 w 1044081"/>
              <a:gd name="connsiteY5" fmla="*/ 146169 h 873125"/>
              <a:gd name="connsiteX6" fmla="*/ 695166 w 1044081"/>
              <a:gd name="connsiteY6" fmla="*/ 404050 h 873125"/>
              <a:gd name="connsiteX7" fmla="*/ 790495 w 1044081"/>
              <a:gd name="connsiteY7" fmla="*/ 384597 h 873125"/>
              <a:gd name="connsiteX8" fmla="*/ 866979 w 1044081"/>
              <a:gd name="connsiteY8" fmla="*/ 395713 h 873125"/>
              <a:gd name="connsiteX9" fmla="*/ 1012743 w 1044081"/>
              <a:gd name="connsiteY9" fmla="*/ 510759 h 873125"/>
              <a:gd name="connsiteX10" fmla="*/ 1034913 w 1044081"/>
              <a:gd name="connsiteY10" fmla="*/ 695277 h 873125"/>
              <a:gd name="connsiteX11" fmla="*/ 801579 w 1044081"/>
              <a:gd name="connsiteY11" fmla="*/ 873125 h 873125"/>
              <a:gd name="connsiteX12" fmla="*/ 800471 w 1044081"/>
              <a:gd name="connsiteY12" fmla="*/ 873125 h 873125"/>
              <a:gd name="connsiteX13" fmla="*/ 598175 w 1044081"/>
              <a:gd name="connsiteY13" fmla="*/ 770862 h 873125"/>
              <a:gd name="connsiteX14" fmla="*/ 558270 w 1044081"/>
              <a:gd name="connsiteY14" fmla="*/ 351807 h 873125"/>
              <a:gd name="connsiteX15" fmla="*/ 890811 w 1044081"/>
              <a:gd name="connsiteY15" fmla="*/ 0 h 873125"/>
              <a:gd name="connsiteX16" fmla="*/ 357799 w 1044081"/>
              <a:gd name="connsiteY16" fmla="*/ 0 h 873125"/>
              <a:gd name="connsiteX17" fmla="*/ 383875 w 1044081"/>
              <a:gd name="connsiteY17" fmla="*/ 1667 h 873125"/>
              <a:gd name="connsiteX18" fmla="*/ 402739 w 1044081"/>
              <a:gd name="connsiteY18" fmla="*/ 13894 h 873125"/>
              <a:gd name="connsiteX19" fmla="*/ 406067 w 1044081"/>
              <a:gd name="connsiteY19" fmla="*/ 36681 h 873125"/>
              <a:gd name="connsiteX20" fmla="*/ 381101 w 1044081"/>
              <a:gd name="connsiteY20" fmla="*/ 126717 h 873125"/>
              <a:gd name="connsiteX21" fmla="*/ 358909 w 1044081"/>
              <a:gd name="connsiteY21" fmla="*/ 146169 h 873125"/>
              <a:gd name="connsiteX22" fmla="*/ 161397 w 1044081"/>
              <a:gd name="connsiteY22" fmla="*/ 404050 h 873125"/>
              <a:gd name="connsiteX23" fmla="*/ 257379 w 1044081"/>
              <a:gd name="connsiteY23" fmla="*/ 384597 h 873125"/>
              <a:gd name="connsiteX24" fmla="*/ 333942 w 1044081"/>
              <a:gd name="connsiteY24" fmla="*/ 395713 h 873125"/>
              <a:gd name="connsiteX25" fmla="*/ 479857 w 1044081"/>
              <a:gd name="connsiteY25" fmla="*/ 510759 h 873125"/>
              <a:gd name="connsiteX26" fmla="*/ 502049 w 1044081"/>
              <a:gd name="connsiteY26" fmla="*/ 695277 h 873125"/>
              <a:gd name="connsiteX27" fmla="*/ 268475 w 1044081"/>
              <a:gd name="connsiteY27" fmla="*/ 873125 h 873125"/>
              <a:gd name="connsiteX28" fmla="*/ 267366 w 1044081"/>
              <a:gd name="connsiteY28" fmla="*/ 873125 h 873125"/>
              <a:gd name="connsiteX29" fmla="*/ 64306 w 1044081"/>
              <a:gd name="connsiteY29" fmla="*/ 770862 h 873125"/>
              <a:gd name="connsiteX30" fmla="*/ 24915 w 1044081"/>
              <a:gd name="connsiteY30" fmla="*/ 351807 h 873125"/>
              <a:gd name="connsiteX31" fmla="*/ 357799 w 1044081"/>
              <a:gd name="connsiteY31" fmla="*/ 0 h 87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44081" h="873125">
                <a:moveTo>
                  <a:pt x="890811" y="0"/>
                </a:moveTo>
                <a:cubicBezTo>
                  <a:pt x="899679" y="0"/>
                  <a:pt x="908547" y="556"/>
                  <a:pt x="916860" y="1667"/>
                </a:cubicBezTo>
                <a:cubicBezTo>
                  <a:pt x="924620" y="2779"/>
                  <a:pt x="931825" y="7225"/>
                  <a:pt x="935704" y="13894"/>
                </a:cubicBezTo>
                <a:cubicBezTo>
                  <a:pt x="940138" y="20564"/>
                  <a:pt x="941247" y="28900"/>
                  <a:pt x="939584" y="36681"/>
                </a:cubicBezTo>
                <a:cubicBezTo>
                  <a:pt x="939584" y="36681"/>
                  <a:pt x="939584" y="36681"/>
                  <a:pt x="914089" y="126717"/>
                </a:cubicBezTo>
                <a:cubicBezTo>
                  <a:pt x="911318" y="137277"/>
                  <a:pt x="902450" y="144502"/>
                  <a:pt x="891920" y="146169"/>
                </a:cubicBezTo>
                <a:cubicBezTo>
                  <a:pt x="776639" y="163398"/>
                  <a:pt x="718998" y="315681"/>
                  <a:pt x="695166" y="404050"/>
                </a:cubicBezTo>
                <a:cubicBezTo>
                  <a:pt x="720107" y="393490"/>
                  <a:pt x="752252" y="384597"/>
                  <a:pt x="790495" y="384597"/>
                </a:cubicBezTo>
                <a:cubicBezTo>
                  <a:pt x="815435" y="384597"/>
                  <a:pt x="841484" y="388488"/>
                  <a:pt x="866979" y="395713"/>
                </a:cubicBezTo>
                <a:cubicBezTo>
                  <a:pt x="929608" y="413498"/>
                  <a:pt x="981152" y="454625"/>
                  <a:pt x="1012743" y="510759"/>
                </a:cubicBezTo>
                <a:cubicBezTo>
                  <a:pt x="1044335" y="566892"/>
                  <a:pt x="1052648" y="632474"/>
                  <a:pt x="1034913" y="695277"/>
                </a:cubicBezTo>
                <a:cubicBezTo>
                  <a:pt x="1005538" y="799763"/>
                  <a:pt x="909655" y="873125"/>
                  <a:pt x="801579" y="873125"/>
                </a:cubicBezTo>
                <a:cubicBezTo>
                  <a:pt x="801025" y="873125"/>
                  <a:pt x="801025" y="873125"/>
                  <a:pt x="800471" y="873125"/>
                </a:cubicBezTo>
                <a:cubicBezTo>
                  <a:pt x="712902" y="869235"/>
                  <a:pt x="644730" y="835332"/>
                  <a:pt x="598175" y="770862"/>
                </a:cubicBezTo>
                <a:cubicBezTo>
                  <a:pt x="514485" y="655816"/>
                  <a:pt x="524461" y="472966"/>
                  <a:pt x="558270" y="351807"/>
                </a:cubicBezTo>
                <a:cubicBezTo>
                  <a:pt x="615910" y="144502"/>
                  <a:pt x="752806" y="0"/>
                  <a:pt x="890811" y="0"/>
                </a:cubicBezTo>
                <a:close/>
                <a:moveTo>
                  <a:pt x="357799" y="0"/>
                </a:moveTo>
                <a:cubicBezTo>
                  <a:pt x="366676" y="0"/>
                  <a:pt x="374998" y="556"/>
                  <a:pt x="383875" y="1667"/>
                </a:cubicBezTo>
                <a:cubicBezTo>
                  <a:pt x="391642" y="2779"/>
                  <a:pt x="398300" y="7225"/>
                  <a:pt x="402739" y="13894"/>
                </a:cubicBezTo>
                <a:cubicBezTo>
                  <a:pt x="407177" y="20564"/>
                  <a:pt x="408287" y="28900"/>
                  <a:pt x="406067" y="36681"/>
                </a:cubicBezTo>
                <a:cubicBezTo>
                  <a:pt x="406067" y="36681"/>
                  <a:pt x="406067" y="36681"/>
                  <a:pt x="381101" y="126717"/>
                </a:cubicBezTo>
                <a:cubicBezTo>
                  <a:pt x="378327" y="137277"/>
                  <a:pt x="369450" y="144502"/>
                  <a:pt x="358909" y="146169"/>
                </a:cubicBezTo>
                <a:cubicBezTo>
                  <a:pt x="243509" y="163398"/>
                  <a:pt x="185809" y="315681"/>
                  <a:pt x="161397" y="404050"/>
                </a:cubicBezTo>
                <a:cubicBezTo>
                  <a:pt x="186364" y="393490"/>
                  <a:pt x="219097" y="384597"/>
                  <a:pt x="257379" y="384597"/>
                </a:cubicBezTo>
                <a:cubicBezTo>
                  <a:pt x="282345" y="384597"/>
                  <a:pt x="308421" y="388488"/>
                  <a:pt x="333942" y="395713"/>
                </a:cubicBezTo>
                <a:cubicBezTo>
                  <a:pt x="396636" y="413498"/>
                  <a:pt x="448233" y="454625"/>
                  <a:pt x="479857" y="510759"/>
                </a:cubicBezTo>
                <a:cubicBezTo>
                  <a:pt x="511481" y="566892"/>
                  <a:pt x="519248" y="632474"/>
                  <a:pt x="502049" y="695277"/>
                </a:cubicBezTo>
                <a:cubicBezTo>
                  <a:pt x="472644" y="799763"/>
                  <a:pt x="376663" y="873125"/>
                  <a:pt x="268475" y="873125"/>
                </a:cubicBezTo>
                <a:cubicBezTo>
                  <a:pt x="267920" y="873125"/>
                  <a:pt x="267920" y="873125"/>
                  <a:pt x="267366" y="873125"/>
                </a:cubicBezTo>
                <a:cubicBezTo>
                  <a:pt x="179706" y="869235"/>
                  <a:pt x="111465" y="835332"/>
                  <a:pt x="64306" y="770862"/>
                </a:cubicBezTo>
                <a:cubicBezTo>
                  <a:pt x="-18915" y="655816"/>
                  <a:pt x="-8928" y="472966"/>
                  <a:pt x="24915" y="351807"/>
                </a:cubicBezTo>
                <a:cubicBezTo>
                  <a:pt x="82615" y="144502"/>
                  <a:pt x="219652" y="0"/>
                  <a:pt x="3577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33" name="Text Placeholder 28"/>
          <p:cNvSpPr>
            <a:spLocks noGrp="1"/>
          </p:cNvSpPr>
          <p:nvPr>
            <p:ph type="body" sz="quarter" idx="19" hasCustomPrompt="1"/>
          </p:nvPr>
        </p:nvSpPr>
        <p:spPr>
          <a:xfrm>
            <a:off x="2219851" y="5089233"/>
            <a:ext cx="8714014" cy="246221"/>
          </a:xfrm>
        </p:spPr>
        <p:txBody>
          <a:bodyPr wrap="square" anchor="ctr">
            <a:spAutoFit/>
          </a:bodyPr>
          <a:lstStyle>
            <a:lvl1pPr marL="0" indent="0">
              <a:lnSpc>
                <a:spcPct val="100000"/>
              </a:lnSpc>
              <a:spcBef>
                <a:spcPts val="0"/>
              </a:spcBef>
              <a:buFontTx/>
              <a:buNone/>
              <a:defRPr sz="1600" cap="all" spc="300" baseline="0">
                <a:solidFill>
                  <a:schemeClr val="bg1"/>
                </a:solidFill>
                <a:latin typeface="Gotham Rounded Medium" panose="02000000000000000000" pitchFamily="50"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Name</a:t>
            </a:r>
          </a:p>
        </p:txBody>
      </p:sp>
      <p:sp>
        <p:nvSpPr>
          <p:cNvPr id="38" name="Text Placeholder 28"/>
          <p:cNvSpPr>
            <a:spLocks noGrp="1"/>
          </p:cNvSpPr>
          <p:nvPr>
            <p:ph type="body" sz="quarter" idx="20" hasCustomPrompt="1"/>
          </p:nvPr>
        </p:nvSpPr>
        <p:spPr>
          <a:xfrm>
            <a:off x="2219851" y="5473002"/>
            <a:ext cx="8714014" cy="246221"/>
          </a:xfrm>
        </p:spPr>
        <p:txBody>
          <a:bodyPr wrap="square" anchor="ctr">
            <a:spAutoFit/>
          </a:bodyPr>
          <a:lstStyle>
            <a:lvl1pPr marL="0" indent="0">
              <a:lnSpc>
                <a:spcPct val="100000"/>
              </a:lnSpc>
              <a:spcBef>
                <a:spcPts val="0"/>
              </a:spcBef>
              <a:buFontTx/>
              <a:buNone/>
              <a:defRPr sz="1600" cap="none" spc="0" baseline="0">
                <a:solidFill>
                  <a:schemeClr val="bg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Job Title</a:t>
            </a:r>
          </a:p>
        </p:txBody>
      </p:sp>
      <p:sp>
        <p:nvSpPr>
          <p:cNvPr id="21" name="Text Placeholder 28"/>
          <p:cNvSpPr>
            <a:spLocks noGrp="1"/>
          </p:cNvSpPr>
          <p:nvPr>
            <p:ph type="body" sz="quarter" idx="18" hasCustomPrompt="1"/>
          </p:nvPr>
        </p:nvSpPr>
        <p:spPr>
          <a:xfrm>
            <a:off x="2219850" y="876299"/>
            <a:ext cx="8714015" cy="3219451"/>
          </a:xfrm>
        </p:spPr>
        <p:txBody>
          <a:bodyPr anchor="t">
            <a:normAutofit/>
          </a:bodyPr>
          <a:lstStyle>
            <a:lvl1pPr marL="0" indent="0">
              <a:buFontTx/>
              <a:buNone/>
              <a:defRPr sz="30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cxnSp>
        <p:nvCxnSpPr>
          <p:cNvPr id="17" name="Straight Connector 16">
            <a:extLst>
              <a:ext uri="{FF2B5EF4-FFF2-40B4-BE49-F238E27FC236}">
                <a16:creationId xmlns:a16="http://schemas.microsoft.com/office/drawing/2014/main" id="{E6D5F210-9537-FE4C-A81B-BE066CD13273}"/>
              </a:ext>
            </a:extLst>
          </p:cNvPr>
          <p:cNvCxnSpPr>
            <a:cxnSpLocks/>
          </p:cNvCxnSpPr>
          <p:nvPr userDrawn="1"/>
        </p:nvCxnSpPr>
        <p:spPr>
          <a:xfrm>
            <a:off x="2219850" y="4607792"/>
            <a:ext cx="9972150" cy="0"/>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31482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6_Quote slide">
    <p:bg>
      <p:bgPr>
        <a:gradFill>
          <a:gsLst>
            <a:gs pos="50500">
              <a:srgbClr val="3457A7"/>
            </a:gs>
            <a:gs pos="1000">
              <a:schemeClr val="bg2"/>
            </a:gs>
            <a:gs pos="100000">
              <a:schemeClr val="accent6"/>
            </a:gs>
          </a:gsLst>
          <a:lin ang="18900000" scaled="1"/>
        </a:gra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1"/>
                </a:solidFill>
              </a:defRPr>
            </a:lvl1pPr>
          </a:lstStyle>
          <a:p>
            <a:r>
              <a:rPr lang="en-US"/>
              <a:t>Title of Presentation |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r>
              <a:rPr lang="en-US"/>
              <a:t>| </a:t>
            </a:r>
            <a:fld id="{2C8F94F2-79B1-4F8D-B2F0-3428BA660B51}" type="slidenum">
              <a:rPr lang="en-US" smtClean="0"/>
              <a:pPr/>
              <a:t>‹#›</a:t>
            </a:fld>
            <a:endParaRPr lang="en-US" dirty="0"/>
          </a:p>
        </p:txBody>
      </p:sp>
      <p:grpSp>
        <p:nvGrpSpPr>
          <p:cNvPr id="13" name="Group 12">
            <a:extLst>
              <a:ext uri="{FF2B5EF4-FFF2-40B4-BE49-F238E27FC236}">
                <a16:creationId xmlns:a16="http://schemas.microsoft.com/office/drawing/2014/main" id="{F8BBCE42-BFBB-E546-A838-9E83EE260B73}"/>
              </a:ext>
            </a:extLst>
          </p:cNvPr>
          <p:cNvGrpSpPr>
            <a:grpSpLocks noChangeAspect="1"/>
          </p:cNvGrpSpPr>
          <p:nvPr userDrawn="1"/>
        </p:nvGrpSpPr>
        <p:grpSpPr>
          <a:xfrm>
            <a:off x="11236799" y="6273000"/>
            <a:ext cx="365289" cy="255600"/>
            <a:chOff x="6935788" y="3157538"/>
            <a:chExt cx="1136650" cy="795337"/>
          </a:xfrm>
          <a:solidFill>
            <a:schemeClr val="bg1"/>
          </a:solidFill>
        </p:grpSpPr>
        <p:sp>
          <p:nvSpPr>
            <p:cNvPr id="14" name="Freeform 5">
              <a:extLst>
                <a:ext uri="{FF2B5EF4-FFF2-40B4-BE49-F238E27FC236}">
                  <a16:creationId xmlns:a16="http://schemas.microsoft.com/office/drawing/2014/main" id="{F8A7F5D8-6563-714A-BC0C-90811F5F7420}"/>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6">
              <a:extLst>
                <a:ext uri="{FF2B5EF4-FFF2-40B4-BE49-F238E27FC236}">
                  <a16:creationId xmlns:a16="http://schemas.microsoft.com/office/drawing/2014/main" id="{3556AF4A-1F0A-C644-945C-165179E95C6C}"/>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7">
              <a:extLst>
                <a:ext uri="{FF2B5EF4-FFF2-40B4-BE49-F238E27FC236}">
                  <a16:creationId xmlns:a16="http://schemas.microsoft.com/office/drawing/2014/main" id="{B5B7BAA4-C009-CC46-9C18-8DC8949023EE}"/>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2" name="Freeform 31"/>
          <p:cNvSpPr>
            <a:spLocks/>
          </p:cNvSpPr>
          <p:nvPr userDrawn="1"/>
        </p:nvSpPr>
        <p:spPr bwMode="auto">
          <a:xfrm>
            <a:off x="631690" y="481013"/>
            <a:ext cx="1044081" cy="873125"/>
          </a:xfrm>
          <a:custGeom>
            <a:avLst/>
            <a:gdLst>
              <a:gd name="connsiteX0" fmla="*/ 890811 w 1044081"/>
              <a:gd name="connsiteY0" fmla="*/ 0 h 873125"/>
              <a:gd name="connsiteX1" fmla="*/ 916860 w 1044081"/>
              <a:gd name="connsiteY1" fmla="*/ 1667 h 873125"/>
              <a:gd name="connsiteX2" fmla="*/ 935704 w 1044081"/>
              <a:gd name="connsiteY2" fmla="*/ 13894 h 873125"/>
              <a:gd name="connsiteX3" fmla="*/ 939584 w 1044081"/>
              <a:gd name="connsiteY3" fmla="*/ 36681 h 873125"/>
              <a:gd name="connsiteX4" fmla="*/ 914089 w 1044081"/>
              <a:gd name="connsiteY4" fmla="*/ 126717 h 873125"/>
              <a:gd name="connsiteX5" fmla="*/ 891920 w 1044081"/>
              <a:gd name="connsiteY5" fmla="*/ 146169 h 873125"/>
              <a:gd name="connsiteX6" fmla="*/ 695166 w 1044081"/>
              <a:gd name="connsiteY6" fmla="*/ 404050 h 873125"/>
              <a:gd name="connsiteX7" fmla="*/ 790495 w 1044081"/>
              <a:gd name="connsiteY7" fmla="*/ 384597 h 873125"/>
              <a:gd name="connsiteX8" fmla="*/ 866979 w 1044081"/>
              <a:gd name="connsiteY8" fmla="*/ 395713 h 873125"/>
              <a:gd name="connsiteX9" fmla="*/ 1012743 w 1044081"/>
              <a:gd name="connsiteY9" fmla="*/ 510759 h 873125"/>
              <a:gd name="connsiteX10" fmla="*/ 1034913 w 1044081"/>
              <a:gd name="connsiteY10" fmla="*/ 695277 h 873125"/>
              <a:gd name="connsiteX11" fmla="*/ 801579 w 1044081"/>
              <a:gd name="connsiteY11" fmla="*/ 873125 h 873125"/>
              <a:gd name="connsiteX12" fmla="*/ 800471 w 1044081"/>
              <a:gd name="connsiteY12" fmla="*/ 873125 h 873125"/>
              <a:gd name="connsiteX13" fmla="*/ 598175 w 1044081"/>
              <a:gd name="connsiteY13" fmla="*/ 770862 h 873125"/>
              <a:gd name="connsiteX14" fmla="*/ 558270 w 1044081"/>
              <a:gd name="connsiteY14" fmla="*/ 351807 h 873125"/>
              <a:gd name="connsiteX15" fmla="*/ 890811 w 1044081"/>
              <a:gd name="connsiteY15" fmla="*/ 0 h 873125"/>
              <a:gd name="connsiteX16" fmla="*/ 357799 w 1044081"/>
              <a:gd name="connsiteY16" fmla="*/ 0 h 873125"/>
              <a:gd name="connsiteX17" fmla="*/ 383875 w 1044081"/>
              <a:gd name="connsiteY17" fmla="*/ 1667 h 873125"/>
              <a:gd name="connsiteX18" fmla="*/ 402739 w 1044081"/>
              <a:gd name="connsiteY18" fmla="*/ 13894 h 873125"/>
              <a:gd name="connsiteX19" fmla="*/ 406067 w 1044081"/>
              <a:gd name="connsiteY19" fmla="*/ 36681 h 873125"/>
              <a:gd name="connsiteX20" fmla="*/ 381101 w 1044081"/>
              <a:gd name="connsiteY20" fmla="*/ 126717 h 873125"/>
              <a:gd name="connsiteX21" fmla="*/ 358909 w 1044081"/>
              <a:gd name="connsiteY21" fmla="*/ 146169 h 873125"/>
              <a:gd name="connsiteX22" fmla="*/ 161397 w 1044081"/>
              <a:gd name="connsiteY22" fmla="*/ 404050 h 873125"/>
              <a:gd name="connsiteX23" fmla="*/ 257379 w 1044081"/>
              <a:gd name="connsiteY23" fmla="*/ 384597 h 873125"/>
              <a:gd name="connsiteX24" fmla="*/ 333942 w 1044081"/>
              <a:gd name="connsiteY24" fmla="*/ 395713 h 873125"/>
              <a:gd name="connsiteX25" fmla="*/ 479857 w 1044081"/>
              <a:gd name="connsiteY25" fmla="*/ 510759 h 873125"/>
              <a:gd name="connsiteX26" fmla="*/ 502049 w 1044081"/>
              <a:gd name="connsiteY26" fmla="*/ 695277 h 873125"/>
              <a:gd name="connsiteX27" fmla="*/ 268475 w 1044081"/>
              <a:gd name="connsiteY27" fmla="*/ 873125 h 873125"/>
              <a:gd name="connsiteX28" fmla="*/ 267366 w 1044081"/>
              <a:gd name="connsiteY28" fmla="*/ 873125 h 873125"/>
              <a:gd name="connsiteX29" fmla="*/ 64306 w 1044081"/>
              <a:gd name="connsiteY29" fmla="*/ 770862 h 873125"/>
              <a:gd name="connsiteX30" fmla="*/ 24915 w 1044081"/>
              <a:gd name="connsiteY30" fmla="*/ 351807 h 873125"/>
              <a:gd name="connsiteX31" fmla="*/ 357799 w 1044081"/>
              <a:gd name="connsiteY31" fmla="*/ 0 h 87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44081" h="873125">
                <a:moveTo>
                  <a:pt x="890811" y="0"/>
                </a:moveTo>
                <a:cubicBezTo>
                  <a:pt x="899679" y="0"/>
                  <a:pt x="908547" y="556"/>
                  <a:pt x="916860" y="1667"/>
                </a:cubicBezTo>
                <a:cubicBezTo>
                  <a:pt x="924620" y="2779"/>
                  <a:pt x="931825" y="7225"/>
                  <a:pt x="935704" y="13894"/>
                </a:cubicBezTo>
                <a:cubicBezTo>
                  <a:pt x="940138" y="20564"/>
                  <a:pt x="941247" y="28900"/>
                  <a:pt x="939584" y="36681"/>
                </a:cubicBezTo>
                <a:cubicBezTo>
                  <a:pt x="939584" y="36681"/>
                  <a:pt x="939584" y="36681"/>
                  <a:pt x="914089" y="126717"/>
                </a:cubicBezTo>
                <a:cubicBezTo>
                  <a:pt x="911318" y="137277"/>
                  <a:pt x="902450" y="144502"/>
                  <a:pt x="891920" y="146169"/>
                </a:cubicBezTo>
                <a:cubicBezTo>
                  <a:pt x="776639" y="163398"/>
                  <a:pt x="718998" y="315681"/>
                  <a:pt x="695166" y="404050"/>
                </a:cubicBezTo>
                <a:cubicBezTo>
                  <a:pt x="720107" y="393490"/>
                  <a:pt x="752252" y="384597"/>
                  <a:pt x="790495" y="384597"/>
                </a:cubicBezTo>
                <a:cubicBezTo>
                  <a:pt x="815435" y="384597"/>
                  <a:pt x="841484" y="388488"/>
                  <a:pt x="866979" y="395713"/>
                </a:cubicBezTo>
                <a:cubicBezTo>
                  <a:pt x="929608" y="413498"/>
                  <a:pt x="981152" y="454625"/>
                  <a:pt x="1012743" y="510759"/>
                </a:cubicBezTo>
                <a:cubicBezTo>
                  <a:pt x="1044335" y="566892"/>
                  <a:pt x="1052648" y="632474"/>
                  <a:pt x="1034913" y="695277"/>
                </a:cubicBezTo>
                <a:cubicBezTo>
                  <a:pt x="1005538" y="799763"/>
                  <a:pt x="909655" y="873125"/>
                  <a:pt x="801579" y="873125"/>
                </a:cubicBezTo>
                <a:cubicBezTo>
                  <a:pt x="801025" y="873125"/>
                  <a:pt x="801025" y="873125"/>
                  <a:pt x="800471" y="873125"/>
                </a:cubicBezTo>
                <a:cubicBezTo>
                  <a:pt x="712902" y="869235"/>
                  <a:pt x="644730" y="835332"/>
                  <a:pt x="598175" y="770862"/>
                </a:cubicBezTo>
                <a:cubicBezTo>
                  <a:pt x="514485" y="655816"/>
                  <a:pt x="524461" y="472966"/>
                  <a:pt x="558270" y="351807"/>
                </a:cubicBezTo>
                <a:cubicBezTo>
                  <a:pt x="615910" y="144502"/>
                  <a:pt x="752806" y="0"/>
                  <a:pt x="890811" y="0"/>
                </a:cubicBezTo>
                <a:close/>
                <a:moveTo>
                  <a:pt x="357799" y="0"/>
                </a:moveTo>
                <a:cubicBezTo>
                  <a:pt x="366676" y="0"/>
                  <a:pt x="374998" y="556"/>
                  <a:pt x="383875" y="1667"/>
                </a:cubicBezTo>
                <a:cubicBezTo>
                  <a:pt x="391642" y="2779"/>
                  <a:pt x="398300" y="7225"/>
                  <a:pt x="402739" y="13894"/>
                </a:cubicBezTo>
                <a:cubicBezTo>
                  <a:pt x="407177" y="20564"/>
                  <a:pt x="408287" y="28900"/>
                  <a:pt x="406067" y="36681"/>
                </a:cubicBezTo>
                <a:cubicBezTo>
                  <a:pt x="406067" y="36681"/>
                  <a:pt x="406067" y="36681"/>
                  <a:pt x="381101" y="126717"/>
                </a:cubicBezTo>
                <a:cubicBezTo>
                  <a:pt x="378327" y="137277"/>
                  <a:pt x="369450" y="144502"/>
                  <a:pt x="358909" y="146169"/>
                </a:cubicBezTo>
                <a:cubicBezTo>
                  <a:pt x="243509" y="163398"/>
                  <a:pt x="185809" y="315681"/>
                  <a:pt x="161397" y="404050"/>
                </a:cubicBezTo>
                <a:cubicBezTo>
                  <a:pt x="186364" y="393490"/>
                  <a:pt x="219097" y="384597"/>
                  <a:pt x="257379" y="384597"/>
                </a:cubicBezTo>
                <a:cubicBezTo>
                  <a:pt x="282345" y="384597"/>
                  <a:pt x="308421" y="388488"/>
                  <a:pt x="333942" y="395713"/>
                </a:cubicBezTo>
                <a:cubicBezTo>
                  <a:pt x="396636" y="413498"/>
                  <a:pt x="448233" y="454625"/>
                  <a:pt x="479857" y="510759"/>
                </a:cubicBezTo>
                <a:cubicBezTo>
                  <a:pt x="511481" y="566892"/>
                  <a:pt x="519248" y="632474"/>
                  <a:pt x="502049" y="695277"/>
                </a:cubicBezTo>
                <a:cubicBezTo>
                  <a:pt x="472644" y="799763"/>
                  <a:pt x="376663" y="873125"/>
                  <a:pt x="268475" y="873125"/>
                </a:cubicBezTo>
                <a:cubicBezTo>
                  <a:pt x="267920" y="873125"/>
                  <a:pt x="267920" y="873125"/>
                  <a:pt x="267366" y="873125"/>
                </a:cubicBezTo>
                <a:cubicBezTo>
                  <a:pt x="179706" y="869235"/>
                  <a:pt x="111465" y="835332"/>
                  <a:pt x="64306" y="770862"/>
                </a:cubicBezTo>
                <a:cubicBezTo>
                  <a:pt x="-18915" y="655816"/>
                  <a:pt x="-8928" y="472966"/>
                  <a:pt x="24915" y="351807"/>
                </a:cubicBezTo>
                <a:cubicBezTo>
                  <a:pt x="82615" y="144502"/>
                  <a:pt x="219652" y="0"/>
                  <a:pt x="3577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33" name="Text Placeholder 28"/>
          <p:cNvSpPr>
            <a:spLocks noGrp="1"/>
          </p:cNvSpPr>
          <p:nvPr>
            <p:ph type="body" sz="quarter" idx="19" hasCustomPrompt="1"/>
          </p:nvPr>
        </p:nvSpPr>
        <p:spPr>
          <a:xfrm>
            <a:off x="2219851" y="5089233"/>
            <a:ext cx="8714014" cy="246221"/>
          </a:xfrm>
        </p:spPr>
        <p:txBody>
          <a:bodyPr wrap="square" anchor="ctr">
            <a:spAutoFit/>
          </a:bodyPr>
          <a:lstStyle>
            <a:lvl1pPr marL="0" indent="0">
              <a:lnSpc>
                <a:spcPct val="100000"/>
              </a:lnSpc>
              <a:spcBef>
                <a:spcPts val="0"/>
              </a:spcBef>
              <a:buFontTx/>
              <a:buNone/>
              <a:defRPr sz="1600" cap="all" spc="300" baseline="0">
                <a:solidFill>
                  <a:schemeClr val="bg1"/>
                </a:solidFill>
                <a:latin typeface="Gotham Rounded Medium" panose="02000000000000000000" pitchFamily="50"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Name</a:t>
            </a:r>
          </a:p>
        </p:txBody>
      </p:sp>
      <p:sp>
        <p:nvSpPr>
          <p:cNvPr id="38" name="Text Placeholder 28"/>
          <p:cNvSpPr>
            <a:spLocks noGrp="1"/>
          </p:cNvSpPr>
          <p:nvPr>
            <p:ph type="body" sz="quarter" idx="20" hasCustomPrompt="1"/>
          </p:nvPr>
        </p:nvSpPr>
        <p:spPr>
          <a:xfrm>
            <a:off x="2219851" y="5473002"/>
            <a:ext cx="8714014" cy="246221"/>
          </a:xfrm>
        </p:spPr>
        <p:txBody>
          <a:bodyPr wrap="square" anchor="ctr">
            <a:spAutoFit/>
          </a:bodyPr>
          <a:lstStyle>
            <a:lvl1pPr marL="0" indent="0">
              <a:lnSpc>
                <a:spcPct val="100000"/>
              </a:lnSpc>
              <a:spcBef>
                <a:spcPts val="0"/>
              </a:spcBef>
              <a:buFontTx/>
              <a:buNone/>
              <a:defRPr sz="1600" cap="none" spc="0" baseline="0">
                <a:solidFill>
                  <a:schemeClr val="bg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Job Title</a:t>
            </a:r>
          </a:p>
        </p:txBody>
      </p:sp>
      <p:sp>
        <p:nvSpPr>
          <p:cNvPr id="21" name="Text Placeholder 28"/>
          <p:cNvSpPr>
            <a:spLocks noGrp="1"/>
          </p:cNvSpPr>
          <p:nvPr>
            <p:ph type="body" sz="quarter" idx="18" hasCustomPrompt="1"/>
          </p:nvPr>
        </p:nvSpPr>
        <p:spPr>
          <a:xfrm>
            <a:off x="2219850" y="876299"/>
            <a:ext cx="8714015" cy="3219451"/>
          </a:xfrm>
        </p:spPr>
        <p:txBody>
          <a:bodyPr anchor="t">
            <a:normAutofit/>
          </a:bodyPr>
          <a:lstStyle>
            <a:lvl1pPr marL="0" indent="0">
              <a:buFontTx/>
              <a:buNone/>
              <a:defRPr sz="30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cxnSp>
        <p:nvCxnSpPr>
          <p:cNvPr id="17" name="Straight Connector 16">
            <a:extLst>
              <a:ext uri="{FF2B5EF4-FFF2-40B4-BE49-F238E27FC236}">
                <a16:creationId xmlns:a16="http://schemas.microsoft.com/office/drawing/2014/main" id="{E6D5F210-9537-FE4C-A81B-BE066CD13273}"/>
              </a:ext>
            </a:extLst>
          </p:cNvPr>
          <p:cNvCxnSpPr>
            <a:cxnSpLocks/>
          </p:cNvCxnSpPr>
          <p:nvPr userDrawn="1"/>
        </p:nvCxnSpPr>
        <p:spPr>
          <a:xfrm>
            <a:off x="2219850" y="4607792"/>
            <a:ext cx="9972150" cy="0"/>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56603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7_Quote slide">
    <p:bg>
      <p:bgPr>
        <a:gradFill>
          <a:gsLst>
            <a:gs pos="50500">
              <a:srgbClr val="7C8162"/>
            </a:gs>
            <a:gs pos="1000">
              <a:schemeClr val="bg2"/>
            </a:gs>
            <a:gs pos="100000">
              <a:schemeClr val="accent3"/>
            </a:gs>
          </a:gsLst>
          <a:lin ang="18900000" scaled="1"/>
        </a:gra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1"/>
                </a:solidFill>
              </a:defRPr>
            </a:lvl1pPr>
          </a:lstStyle>
          <a:p>
            <a:r>
              <a:rPr lang="en-US"/>
              <a:t>Title of Presentation |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r>
              <a:rPr lang="en-US"/>
              <a:t>| </a:t>
            </a:r>
            <a:fld id="{2C8F94F2-79B1-4F8D-B2F0-3428BA660B51}" type="slidenum">
              <a:rPr lang="en-US" smtClean="0"/>
              <a:pPr/>
              <a:t>‹#›</a:t>
            </a:fld>
            <a:endParaRPr lang="en-US" dirty="0"/>
          </a:p>
        </p:txBody>
      </p:sp>
      <p:grpSp>
        <p:nvGrpSpPr>
          <p:cNvPr id="13" name="Group 12">
            <a:extLst>
              <a:ext uri="{FF2B5EF4-FFF2-40B4-BE49-F238E27FC236}">
                <a16:creationId xmlns:a16="http://schemas.microsoft.com/office/drawing/2014/main" id="{F8BBCE42-BFBB-E546-A838-9E83EE260B73}"/>
              </a:ext>
            </a:extLst>
          </p:cNvPr>
          <p:cNvGrpSpPr>
            <a:grpSpLocks noChangeAspect="1"/>
          </p:cNvGrpSpPr>
          <p:nvPr userDrawn="1"/>
        </p:nvGrpSpPr>
        <p:grpSpPr>
          <a:xfrm>
            <a:off x="11236799" y="6273000"/>
            <a:ext cx="365289" cy="255600"/>
            <a:chOff x="6935788" y="3157538"/>
            <a:chExt cx="1136650" cy="795337"/>
          </a:xfrm>
          <a:solidFill>
            <a:schemeClr val="bg1"/>
          </a:solidFill>
        </p:grpSpPr>
        <p:sp>
          <p:nvSpPr>
            <p:cNvPr id="14" name="Freeform 5">
              <a:extLst>
                <a:ext uri="{FF2B5EF4-FFF2-40B4-BE49-F238E27FC236}">
                  <a16:creationId xmlns:a16="http://schemas.microsoft.com/office/drawing/2014/main" id="{F8A7F5D8-6563-714A-BC0C-90811F5F7420}"/>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6">
              <a:extLst>
                <a:ext uri="{FF2B5EF4-FFF2-40B4-BE49-F238E27FC236}">
                  <a16:creationId xmlns:a16="http://schemas.microsoft.com/office/drawing/2014/main" id="{3556AF4A-1F0A-C644-945C-165179E95C6C}"/>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7">
              <a:extLst>
                <a:ext uri="{FF2B5EF4-FFF2-40B4-BE49-F238E27FC236}">
                  <a16:creationId xmlns:a16="http://schemas.microsoft.com/office/drawing/2014/main" id="{B5B7BAA4-C009-CC46-9C18-8DC8949023EE}"/>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2" name="Freeform 31"/>
          <p:cNvSpPr>
            <a:spLocks/>
          </p:cNvSpPr>
          <p:nvPr userDrawn="1"/>
        </p:nvSpPr>
        <p:spPr bwMode="auto">
          <a:xfrm>
            <a:off x="631690" y="481013"/>
            <a:ext cx="1044081" cy="873125"/>
          </a:xfrm>
          <a:custGeom>
            <a:avLst/>
            <a:gdLst>
              <a:gd name="connsiteX0" fmla="*/ 890811 w 1044081"/>
              <a:gd name="connsiteY0" fmla="*/ 0 h 873125"/>
              <a:gd name="connsiteX1" fmla="*/ 916860 w 1044081"/>
              <a:gd name="connsiteY1" fmla="*/ 1667 h 873125"/>
              <a:gd name="connsiteX2" fmla="*/ 935704 w 1044081"/>
              <a:gd name="connsiteY2" fmla="*/ 13894 h 873125"/>
              <a:gd name="connsiteX3" fmla="*/ 939584 w 1044081"/>
              <a:gd name="connsiteY3" fmla="*/ 36681 h 873125"/>
              <a:gd name="connsiteX4" fmla="*/ 914089 w 1044081"/>
              <a:gd name="connsiteY4" fmla="*/ 126717 h 873125"/>
              <a:gd name="connsiteX5" fmla="*/ 891920 w 1044081"/>
              <a:gd name="connsiteY5" fmla="*/ 146169 h 873125"/>
              <a:gd name="connsiteX6" fmla="*/ 695166 w 1044081"/>
              <a:gd name="connsiteY6" fmla="*/ 404050 h 873125"/>
              <a:gd name="connsiteX7" fmla="*/ 790495 w 1044081"/>
              <a:gd name="connsiteY7" fmla="*/ 384597 h 873125"/>
              <a:gd name="connsiteX8" fmla="*/ 866979 w 1044081"/>
              <a:gd name="connsiteY8" fmla="*/ 395713 h 873125"/>
              <a:gd name="connsiteX9" fmla="*/ 1012743 w 1044081"/>
              <a:gd name="connsiteY9" fmla="*/ 510759 h 873125"/>
              <a:gd name="connsiteX10" fmla="*/ 1034913 w 1044081"/>
              <a:gd name="connsiteY10" fmla="*/ 695277 h 873125"/>
              <a:gd name="connsiteX11" fmla="*/ 801579 w 1044081"/>
              <a:gd name="connsiteY11" fmla="*/ 873125 h 873125"/>
              <a:gd name="connsiteX12" fmla="*/ 800471 w 1044081"/>
              <a:gd name="connsiteY12" fmla="*/ 873125 h 873125"/>
              <a:gd name="connsiteX13" fmla="*/ 598175 w 1044081"/>
              <a:gd name="connsiteY13" fmla="*/ 770862 h 873125"/>
              <a:gd name="connsiteX14" fmla="*/ 558270 w 1044081"/>
              <a:gd name="connsiteY14" fmla="*/ 351807 h 873125"/>
              <a:gd name="connsiteX15" fmla="*/ 890811 w 1044081"/>
              <a:gd name="connsiteY15" fmla="*/ 0 h 873125"/>
              <a:gd name="connsiteX16" fmla="*/ 357799 w 1044081"/>
              <a:gd name="connsiteY16" fmla="*/ 0 h 873125"/>
              <a:gd name="connsiteX17" fmla="*/ 383875 w 1044081"/>
              <a:gd name="connsiteY17" fmla="*/ 1667 h 873125"/>
              <a:gd name="connsiteX18" fmla="*/ 402739 w 1044081"/>
              <a:gd name="connsiteY18" fmla="*/ 13894 h 873125"/>
              <a:gd name="connsiteX19" fmla="*/ 406067 w 1044081"/>
              <a:gd name="connsiteY19" fmla="*/ 36681 h 873125"/>
              <a:gd name="connsiteX20" fmla="*/ 381101 w 1044081"/>
              <a:gd name="connsiteY20" fmla="*/ 126717 h 873125"/>
              <a:gd name="connsiteX21" fmla="*/ 358909 w 1044081"/>
              <a:gd name="connsiteY21" fmla="*/ 146169 h 873125"/>
              <a:gd name="connsiteX22" fmla="*/ 161397 w 1044081"/>
              <a:gd name="connsiteY22" fmla="*/ 404050 h 873125"/>
              <a:gd name="connsiteX23" fmla="*/ 257379 w 1044081"/>
              <a:gd name="connsiteY23" fmla="*/ 384597 h 873125"/>
              <a:gd name="connsiteX24" fmla="*/ 333942 w 1044081"/>
              <a:gd name="connsiteY24" fmla="*/ 395713 h 873125"/>
              <a:gd name="connsiteX25" fmla="*/ 479857 w 1044081"/>
              <a:gd name="connsiteY25" fmla="*/ 510759 h 873125"/>
              <a:gd name="connsiteX26" fmla="*/ 502049 w 1044081"/>
              <a:gd name="connsiteY26" fmla="*/ 695277 h 873125"/>
              <a:gd name="connsiteX27" fmla="*/ 268475 w 1044081"/>
              <a:gd name="connsiteY27" fmla="*/ 873125 h 873125"/>
              <a:gd name="connsiteX28" fmla="*/ 267366 w 1044081"/>
              <a:gd name="connsiteY28" fmla="*/ 873125 h 873125"/>
              <a:gd name="connsiteX29" fmla="*/ 64306 w 1044081"/>
              <a:gd name="connsiteY29" fmla="*/ 770862 h 873125"/>
              <a:gd name="connsiteX30" fmla="*/ 24915 w 1044081"/>
              <a:gd name="connsiteY30" fmla="*/ 351807 h 873125"/>
              <a:gd name="connsiteX31" fmla="*/ 357799 w 1044081"/>
              <a:gd name="connsiteY31" fmla="*/ 0 h 87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44081" h="873125">
                <a:moveTo>
                  <a:pt x="890811" y="0"/>
                </a:moveTo>
                <a:cubicBezTo>
                  <a:pt x="899679" y="0"/>
                  <a:pt x="908547" y="556"/>
                  <a:pt x="916860" y="1667"/>
                </a:cubicBezTo>
                <a:cubicBezTo>
                  <a:pt x="924620" y="2779"/>
                  <a:pt x="931825" y="7225"/>
                  <a:pt x="935704" y="13894"/>
                </a:cubicBezTo>
                <a:cubicBezTo>
                  <a:pt x="940138" y="20564"/>
                  <a:pt x="941247" y="28900"/>
                  <a:pt x="939584" y="36681"/>
                </a:cubicBezTo>
                <a:cubicBezTo>
                  <a:pt x="939584" y="36681"/>
                  <a:pt x="939584" y="36681"/>
                  <a:pt x="914089" y="126717"/>
                </a:cubicBezTo>
                <a:cubicBezTo>
                  <a:pt x="911318" y="137277"/>
                  <a:pt x="902450" y="144502"/>
                  <a:pt x="891920" y="146169"/>
                </a:cubicBezTo>
                <a:cubicBezTo>
                  <a:pt x="776639" y="163398"/>
                  <a:pt x="718998" y="315681"/>
                  <a:pt x="695166" y="404050"/>
                </a:cubicBezTo>
                <a:cubicBezTo>
                  <a:pt x="720107" y="393490"/>
                  <a:pt x="752252" y="384597"/>
                  <a:pt x="790495" y="384597"/>
                </a:cubicBezTo>
                <a:cubicBezTo>
                  <a:pt x="815435" y="384597"/>
                  <a:pt x="841484" y="388488"/>
                  <a:pt x="866979" y="395713"/>
                </a:cubicBezTo>
                <a:cubicBezTo>
                  <a:pt x="929608" y="413498"/>
                  <a:pt x="981152" y="454625"/>
                  <a:pt x="1012743" y="510759"/>
                </a:cubicBezTo>
                <a:cubicBezTo>
                  <a:pt x="1044335" y="566892"/>
                  <a:pt x="1052648" y="632474"/>
                  <a:pt x="1034913" y="695277"/>
                </a:cubicBezTo>
                <a:cubicBezTo>
                  <a:pt x="1005538" y="799763"/>
                  <a:pt x="909655" y="873125"/>
                  <a:pt x="801579" y="873125"/>
                </a:cubicBezTo>
                <a:cubicBezTo>
                  <a:pt x="801025" y="873125"/>
                  <a:pt x="801025" y="873125"/>
                  <a:pt x="800471" y="873125"/>
                </a:cubicBezTo>
                <a:cubicBezTo>
                  <a:pt x="712902" y="869235"/>
                  <a:pt x="644730" y="835332"/>
                  <a:pt x="598175" y="770862"/>
                </a:cubicBezTo>
                <a:cubicBezTo>
                  <a:pt x="514485" y="655816"/>
                  <a:pt x="524461" y="472966"/>
                  <a:pt x="558270" y="351807"/>
                </a:cubicBezTo>
                <a:cubicBezTo>
                  <a:pt x="615910" y="144502"/>
                  <a:pt x="752806" y="0"/>
                  <a:pt x="890811" y="0"/>
                </a:cubicBezTo>
                <a:close/>
                <a:moveTo>
                  <a:pt x="357799" y="0"/>
                </a:moveTo>
                <a:cubicBezTo>
                  <a:pt x="366676" y="0"/>
                  <a:pt x="374998" y="556"/>
                  <a:pt x="383875" y="1667"/>
                </a:cubicBezTo>
                <a:cubicBezTo>
                  <a:pt x="391642" y="2779"/>
                  <a:pt x="398300" y="7225"/>
                  <a:pt x="402739" y="13894"/>
                </a:cubicBezTo>
                <a:cubicBezTo>
                  <a:pt x="407177" y="20564"/>
                  <a:pt x="408287" y="28900"/>
                  <a:pt x="406067" y="36681"/>
                </a:cubicBezTo>
                <a:cubicBezTo>
                  <a:pt x="406067" y="36681"/>
                  <a:pt x="406067" y="36681"/>
                  <a:pt x="381101" y="126717"/>
                </a:cubicBezTo>
                <a:cubicBezTo>
                  <a:pt x="378327" y="137277"/>
                  <a:pt x="369450" y="144502"/>
                  <a:pt x="358909" y="146169"/>
                </a:cubicBezTo>
                <a:cubicBezTo>
                  <a:pt x="243509" y="163398"/>
                  <a:pt x="185809" y="315681"/>
                  <a:pt x="161397" y="404050"/>
                </a:cubicBezTo>
                <a:cubicBezTo>
                  <a:pt x="186364" y="393490"/>
                  <a:pt x="219097" y="384597"/>
                  <a:pt x="257379" y="384597"/>
                </a:cubicBezTo>
                <a:cubicBezTo>
                  <a:pt x="282345" y="384597"/>
                  <a:pt x="308421" y="388488"/>
                  <a:pt x="333942" y="395713"/>
                </a:cubicBezTo>
                <a:cubicBezTo>
                  <a:pt x="396636" y="413498"/>
                  <a:pt x="448233" y="454625"/>
                  <a:pt x="479857" y="510759"/>
                </a:cubicBezTo>
                <a:cubicBezTo>
                  <a:pt x="511481" y="566892"/>
                  <a:pt x="519248" y="632474"/>
                  <a:pt x="502049" y="695277"/>
                </a:cubicBezTo>
                <a:cubicBezTo>
                  <a:pt x="472644" y="799763"/>
                  <a:pt x="376663" y="873125"/>
                  <a:pt x="268475" y="873125"/>
                </a:cubicBezTo>
                <a:cubicBezTo>
                  <a:pt x="267920" y="873125"/>
                  <a:pt x="267920" y="873125"/>
                  <a:pt x="267366" y="873125"/>
                </a:cubicBezTo>
                <a:cubicBezTo>
                  <a:pt x="179706" y="869235"/>
                  <a:pt x="111465" y="835332"/>
                  <a:pt x="64306" y="770862"/>
                </a:cubicBezTo>
                <a:cubicBezTo>
                  <a:pt x="-18915" y="655816"/>
                  <a:pt x="-8928" y="472966"/>
                  <a:pt x="24915" y="351807"/>
                </a:cubicBezTo>
                <a:cubicBezTo>
                  <a:pt x="82615" y="144502"/>
                  <a:pt x="219652" y="0"/>
                  <a:pt x="3577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33" name="Text Placeholder 28"/>
          <p:cNvSpPr>
            <a:spLocks noGrp="1"/>
          </p:cNvSpPr>
          <p:nvPr>
            <p:ph type="body" sz="quarter" idx="19" hasCustomPrompt="1"/>
          </p:nvPr>
        </p:nvSpPr>
        <p:spPr>
          <a:xfrm>
            <a:off x="2219851" y="5089233"/>
            <a:ext cx="8714014" cy="246221"/>
          </a:xfrm>
        </p:spPr>
        <p:txBody>
          <a:bodyPr wrap="square" anchor="ctr">
            <a:spAutoFit/>
          </a:bodyPr>
          <a:lstStyle>
            <a:lvl1pPr marL="0" indent="0">
              <a:lnSpc>
                <a:spcPct val="100000"/>
              </a:lnSpc>
              <a:spcBef>
                <a:spcPts val="0"/>
              </a:spcBef>
              <a:buFontTx/>
              <a:buNone/>
              <a:defRPr sz="1600" cap="all" spc="300" baseline="0">
                <a:solidFill>
                  <a:schemeClr val="bg1"/>
                </a:solidFill>
                <a:latin typeface="Gotham Rounded Medium" panose="02000000000000000000" pitchFamily="50"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Name</a:t>
            </a:r>
          </a:p>
        </p:txBody>
      </p:sp>
      <p:sp>
        <p:nvSpPr>
          <p:cNvPr id="38" name="Text Placeholder 28"/>
          <p:cNvSpPr>
            <a:spLocks noGrp="1"/>
          </p:cNvSpPr>
          <p:nvPr>
            <p:ph type="body" sz="quarter" idx="20" hasCustomPrompt="1"/>
          </p:nvPr>
        </p:nvSpPr>
        <p:spPr>
          <a:xfrm>
            <a:off x="2219851" y="5473002"/>
            <a:ext cx="8714014" cy="246221"/>
          </a:xfrm>
        </p:spPr>
        <p:txBody>
          <a:bodyPr wrap="square" anchor="ctr">
            <a:spAutoFit/>
          </a:bodyPr>
          <a:lstStyle>
            <a:lvl1pPr marL="0" indent="0">
              <a:lnSpc>
                <a:spcPct val="100000"/>
              </a:lnSpc>
              <a:spcBef>
                <a:spcPts val="0"/>
              </a:spcBef>
              <a:buFontTx/>
              <a:buNone/>
              <a:defRPr sz="1600" cap="none" spc="0" baseline="0">
                <a:solidFill>
                  <a:schemeClr val="bg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Job Title</a:t>
            </a:r>
          </a:p>
        </p:txBody>
      </p:sp>
      <p:sp>
        <p:nvSpPr>
          <p:cNvPr id="21" name="Text Placeholder 28"/>
          <p:cNvSpPr>
            <a:spLocks noGrp="1"/>
          </p:cNvSpPr>
          <p:nvPr>
            <p:ph type="body" sz="quarter" idx="18" hasCustomPrompt="1"/>
          </p:nvPr>
        </p:nvSpPr>
        <p:spPr>
          <a:xfrm>
            <a:off x="2219850" y="876299"/>
            <a:ext cx="8714015" cy="3219451"/>
          </a:xfrm>
        </p:spPr>
        <p:txBody>
          <a:bodyPr anchor="t">
            <a:normAutofit/>
          </a:bodyPr>
          <a:lstStyle>
            <a:lvl1pPr marL="0" indent="0">
              <a:buFontTx/>
              <a:buNone/>
              <a:defRPr sz="30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cxnSp>
        <p:nvCxnSpPr>
          <p:cNvPr id="17" name="Straight Connector 16">
            <a:extLst>
              <a:ext uri="{FF2B5EF4-FFF2-40B4-BE49-F238E27FC236}">
                <a16:creationId xmlns:a16="http://schemas.microsoft.com/office/drawing/2014/main" id="{E6D5F210-9537-FE4C-A81B-BE066CD13273}"/>
              </a:ext>
            </a:extLst>
          </p:cNvPr>
          <p:cNvCxnSpPr>
            <a:cxnSpLocks/>
          </p:cNvCxnSpPr>
          <p:nvPr userDrawn="1"/>
        </p:nvCxnSpPr>
        <p:spPr>
          <a:xfrm>
            <a:off x="2219850" y="4607792"/>
            <a:ext cx="9972150" cy="0"/>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445854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ree icon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5"/>
          <p:cNvSpPr>
            <a:spLocks noGrp="1"/>
          </p:cNvSpPr>
          <p:nvPr>
            <p:ph type="ftr" sz="quarter" idx="11"/>
          </p:nvPr>
        </p:nvSpPr>
        <p:spPr/>
        <p:txBody>
          <a:bodyPr/>
          <a:lstStyle/>
          <a:p>
            <a:r>
              <a:rPr lang="en-US"/>
              <a:t>Title of Presentation | Confidential</a:t>
            </a:r>
          </a:p>
        </p:txBody>
      </p:sp>
      <p:sp>
        <p:nvSpPr>
          <p:cNvPr id="8" name="Content Placeholder 2"/>
          <p:cNvSpPr>
            <a:spLocks noGrp="1"/>
          </p:cNvSpPr>
          <p:nvPr>
            <p:ph idx="1" hasCustomPrompt="1"/>
          </p:nvPr>
        </p:nvSpPr>
        <p:spPr>
          <a:xfrm>
            <a:off x="609600" y="1371600"/>
            <a:ext cx="10972800" cy="723900"/>
          </a:xfrm>
        </p:spPr>
        <p:txBody>
          <a:bodyPr/>
          <a:lstStyle>
            <a:lvl1pPr marL="0" indent="0">
              <a:buNone/>
              <a:defRPr sz="2000" baseline="0">
                <a:solidFill>
                  <a:srgbClr val="1E1E1E"/>
                </a:soli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Sub-title goes here</a:t>
            </a:r>
          </a:p>
        </p:txBody>
      </p:sp>
      <p:sp>
        <p:nvSpPr>
          <p:cNvPr id="11" name="Content Placeholder 2"/>
          <p:cNvSpPr>
            <a:spLocks noGrp="1"/>
          </p:cNvSpPr>
          <p:nvPr>
            <p:ph idx="13" hasCustomPrompt="1"/>
          </p:nvPr>
        </p:nvSpPr>
        <p:spPr>
          <a:xfrm>
            <a:off x="609600" y="3920058"/>
            <a:ext cx="2838450" cy="258532"/>
          </a:xfrm>
        </p:spPr>
        <p:txBody>
          <a:bodyPr wrap="square">
            <a:spAutoFit/>
          </a:bodyPr>
          <a:lstStyle>
            <a:lvl1pPr marL="0" indent="0" algn="ctr">
              <a:buNone/>
              <a:defRPr sz="14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dirty="0"/>
              <a:t>Heading goes here</a:t>
            </a:r>
            <a:endParaRPr lang="en-US" dirty="0"/>
          </a:p>
        </p:txBody>
      </p:sp>
      <p:sp>
        <p:nvSpPr>
          <p:cNvPr id="12" name="Content Placeholder 2"/>
          <p:cNvSpPr>
            <a:spLocks noGrp="1"/>
          </p:cNvSpPr>
          <p:nvPr>
            <p:ph idx="14"/>
          </p:nvPr>
        </p:nvSpPr>
        <p:spPr>
          <a:xfrm>
            <a:off x="609600" y="4321694"/>
            <a:ext cx="2838450" cy="1679056"/>
          </a:xfrm>
        </p:spPr>
        <p:txBody>
          <a:bodyPr/>
          <a:lstStyle>
            <a:lvl1pPr marL="0" indent="0" algn="ctr">
              <a:buNone/>
              <a:defRPr sz="14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Master text styles</a:t>
            </a:r>
          </a:p>
        </p:txBody>
      </p:sp>
      <p:sp>
        <p:nvSpPr>
          <p:cNvPr id="13" name="Content Placeholder 2"/>
          <p:cNvSpPr>
            <a:spLocks noGrp="1"/>
          </p:cNvSpPr>
          <p:nvPr>
            <p:ph idx="15" hasCustomPrompt="1"/>
          </p:nvPr>
        </p:nvSpPr>
        <p:spPr>
          <a:xfrm>
            <a:off x="4676775" y="3920058"/>
            <a:ext cx="2838450" cy="258532"/>
          </a:xfrm>
        </p:spPr>
        <p:txBody>
          <a:bodyPr wrap="square">
            <a:spAutoFit/>
          </a:bodyPr>
          <a:lstStyle>
            <a:lvl1pPr marL="0" indent="0" algn="ctr">
              <a:buNone/>
              <a:defRPr sz="14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dirty="0"/>
              <a:t>Heading goes here</a:t>
            </a:r>
            <a:endParaRPr lang="en-US" dirty="0"/>
          </a:p>
        </p:txBody>
      </p:sp>
      <p:sp>
        <p:nvSpPr>
          <p:cNvPr id="14" name="Content Placeholder 2"/>
          <p:cNvSpPr>
            <a:spLocks noGrp="1"/>
          </p:cNvSpPr>
          <p:nvPr>
            <p:ph idx="16"/>
          </p:nvPr>
        </p:nvSpPr>
        <p:spPr>
          <a:xfrm>
            <a:off x="4676775" y="4321694"/>
            <a:ext cx="2838450" cy="1679056"/>
          </a:xfrm>
        </p:spPr>
        <p:txBody>
          <a:bodyPr/>
          <a:lstStyle>
            <a:lvl1pPr marL="0" indent="0" algn="ctr">
              <a:buNone/>
              <a:defRPr sz="14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Master text styles</a:t>
            </a:r>
          </a:p>
        </p:txBody>
      </p:sp>
      <p:sp>
        <p:nvSpPr>
          <p:cNvPr id="15" name="Content Placeholder 2"/>
          <p:cNvSpPr>
            <a:spLocks noGrp="1"/>
          </p:cNvSpPr>
          <p:nvPr>
            <p:ph idx="17" hasCustomPrompt="1"/>
          </p:nvPr>
        </p:nvSpPr>
        <p:spPr>
          <a:xfrm>
            <a:off x="8743950" y="3920058"/>
            <a:ext cx="2838450" cy="258532"/>
          </a:xfrm>
        </p:spPr>
        <p:txBody>
          <a:bodyPr wrap="square">
            <a:spAutoFit/>
          </a:bodyPr>
          <a:lstStyle>
            <a:lvl1pPr marL="0" indent="0" algn="ctr">
              <a:buNone/>
              <a:defRPr sz="14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dirty="0"/>
              <a:t>Heading goes here</a:t>
            </a:r>
            <a:endParaRPr lang="en-US" dirty="0"/>
          </a:p>
        </p:txBody>
      </p:sp>
      <p:sp>
        <p:nvSpPr>
          <p:cNvPr id="16" name="Content Placeholder 2"/>
          <p:cNvSpPr>
            <a:spLocks noGrp="1"/>
          </p:cNvSpPr>
          <p:nvPr>
            <p:ph idx="18"/>
          </p:nvPr>
        </p:nvSpPr>
        <p:spPr>
          <a:xfrm>
            <a:off x="8743950" y="4321694"/>
            <a:ext cx="2838450" cy="1679056"/>
          </a:xfrm>
        </p:spPr>
        <p:txBody>
          <a:bodyPr/>
          <a:lstStyle>
            <a:lvl1pPr marL="0" indent="0" algn="ctr">
              <a:buNone/>
              <a:defRPr sz="14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Master text styles</a:t>
            </a:r>
          </a:p>
        </p:txBody>
      </p:sp>
      <p:sp>
        <p:nvSpPr>
          <p:cNvPr id="18" name="Picture Placeholder 17"/>
          <p:cNvSpPr>
            <a:spLocks noGrp="1"/>
          </p:cNvSpPr>
          <p:nvPr>
            <p:ph type="pic" sz="quarter" idx="19" hasCustomPrompt="1"/>
          </p:nvPr>
        </p:nvSpPr>
        <p:spPr>
          <a:xfrm>
            <a:off x="1571625" y="2586132"/>
            <a:ext cx="914400" cy="914400"/>
          </a:xfrm>
        </p:spPr>
        <p:txBody>
          <a:bodyPr/>
          <a:lstStyle>
            <a:lvl1pPr marL="0" indent="0" algn="ctr">
              <a:buNone/>
              <a:defRPr sz="1100"/>
            </a:lvl1pPr>
          </a:lstStyle>
          <a:p>
            <a:r>
              <a:rPr lang="en-IN" dirty="0"/>
              <a:t>Icon</a:t>
            </a:r>
            <a:endParaRPr lang="en-US" dirty="0"/>
          </a:p>
        </p:txBody>
      </p:sp>
      <p:sp>
        <p:nvSpPr>
          <p:cNvPr id="20" name="Picture Placeholder 17"/>
          <p:cNvSpPr>
            <a:spLocks noGrp="1"/>
          </p:cNvSpPr>
          <p:nvPr>
            <p:ph type="pic" sz="quarter" idx="20" hasCustomPrompt="1"/>
          </p:nvPr>
        </p:nvSpPr>
        <p:spPr>
          <a:xfrm>
            <a:off x="5638800" y="2586132"/>
            <a:ext cx="914400" cy="914400"/>
          </a:xfrm>
        </p:spPr>
        <p:txBody>
          <a:bodyPr/>
          <a:lstStyle>
            <a:lvl1pPr marL="0" indent="0" algn="ctr">
              <a:buNone/>
              <a:defRPr sz="1100"/>
            </a:lvl1pPr>
          </a:lstStyle>
          <a:p>
            <a:r>
              <a:rPr lang="en-IN" dirty="0"/>
              <a:t>Icon</a:t>
            </a:r>
            <a:endParaRPr lang="en-US" dirty="0"/>
          </a:p>
        </p:txBody>
      </p:sp>
      <p:sp>
        <p:nvSpPr>
          <p:cNvPr id="21" name="Picture Placeholder 17"/>
          <p:cNvSpPr>
            <a:spLocks noGrp="1"/>
          </p:cNvSpPr>
          <p:nvPr>
            <p:ph type="pic" sz="quarter" idx="21" hasCustomPrompt="1"/>
          </p:nvPr>
        </p:nvSpPr>
        <p:spPr>
          <a:xfrm>
            <a:off x="9705975" y="2586132"/>
            <a:ext cx="914400" cy="914400"/>
          </a:xfrm>
        </p:spPr>
        <p:txBody>
          <a:bodyPr/>
          <a:lstStyle>
            <a:lvl1pPr marL="0" indent="0" algn="ctr">
              <a:buNone/>
              <a:defRPr sz="1100"/>
            </a:lvl1pPr>
          </a:lstStyle>
          <a:p>
            <a:r>
              <a:rPr lang="en-IN" dirty="0"/>
              <a:t>Icon</a:t>
            </a:r>
            <a:endParaRPr lang="en-US" dirty="0"/>
          </a:p>
        </p:txBody>
      </p:sp>
      <p:sp>
        <p:nvSpPr>
          <p:cNvPr id="22"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tx2"/>
                </a:solidFill>
              </a:defRPr>
            </a:lvl1pPr>
          </a:lstStyle>
          <a:p>
            <a:r>
              <a:rPr lang="en-US" dirty="0"/>
              <a:t>| </a:t>
            </a:r>
            <a:fld id="{2C8F94F2-79B1-4F8D-B2F0-3428BA660B51}" type="slidenum">
              <a:rPr lang="en-US" smtClean="0"/>
              <a:pPr/>
              <a:t>‹#›</a:t>
            </a:fld>
            <a:endParaRPr lang="en-US" dirty="0"/>
          </a:p>
        </p:txBody>
      </p:sp>
    </p:spTree>
    <p:extLst>
      <p:ext uri="{BB962C8B-B14F-4D97-AF65-F5344CB8AC3E}">
        <p14:creationId xmlns:p14="http://schemas.microsoft.com/office/powerpoint/2010/main" val="85338085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our icon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5"/>
          <p:cNvSpPr>
            <a:spLocks noGrp="1"/>
          </p:cNvSpPr>
          <p:nvPr>
            <p:ph type="ftr" sz="quarter" idx="11"/>
          </p:nvPr>
        </p:nvSpPr>
        <p:spPr/>
        <p:txBody>
          <a:bodyPr/>
          <a:lstStyle/>
          <a:p>
            <a:r>
              <a:rPr lang="en-US"/>
              <a:t>Title of Presentation | Confidential</a:t>
            </a:r>
          </a:p>
        </p:txBody>
      </p:sp>
      <p:sp>
        <p:nvSpPr>
          <p:cNvPr id="8" name="Content Placeholder 2"/>
          <p:cNvSpPr>
            <a:spLocks noGrp="1"/>
          </p:cNvSpPr>
          <p:nvPr>
            <p:ph idx="1" hasCustomPrompt="1"/>
          </p:nvPr>
        </p:nvSpPr>
        <p:spPr>
          <a:xfrm>
            <a:off x="609600" y="1371600"/>
            <a:ext cx="10972800" cy="723900"/>
          </a:xfrm>
        </p:spPr>
        <p:txBody>
          <a:bodyPr/>
          <a:lstStyle>
            <a:lvl1pPr marL="0" indent="0">
              <a:buNone/>
              <a:defRPr sz="2000" baseline="0">
                <a:solidFill>
                  <a:srgbClr val="1E1E1E"/>
                </a:soli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Sub-title goes here</a:t>
            </a:r>
          </a:p>
        </p:txBody>
      </p:sp>
      <p:sp>
        <p:nvSpPr>
          <p:cNvPr id="11" name="Content Placeholder 2"/>
          <p:cNvSpPr>
            <a:spLocks noGrp="1"/>
          </p:cNvSpPr>
          <p:nvPr>
            <p:ph idx="13" hasCustomPrompt="1"/>
          </p:nvPr>
        </p:nvSpPr>
        <p:spPr>
          <a:xfrm>
            <a:off x="609600" y="3920058"/>
            <a:ext cx="2453640" cy="258532"/>
          </a:xfrm>
        </p:spPr>
        <p:txBody>
          <a:bodyPr wrap="square">
            <a:spAutoFit/>
          </a:bodyPr>
          <a:lstStyle>
            <a:lvl1pPr marL="0" indent="0" algn="ctr">
              <a:buNone/>
              <a:defRPr sz="14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dirty="0"/>
              <a:t>Heading goes here</a:t>
            </a:r>
            <a:endParaRPr lang="en-US" dirty="0"/>
          </a:p>
        </p:txBody>
      </p:sp>
      <p:sp>
        <p:nvSpPr>
          <p:cNvPr id="12" name="Content Placeholder 2"/>
          <p:cNvSpPr>
            <a:spLocks noGrp="1"/>
          </p:cNvSpPr>
          <p:nvPr>
            <p:ph idx="14"/>
          </p:nvPr>
        </p:nvSpPr>
        <p:spPr>
          <a:xfrm>
            <a:off x="609600" y="4321695"/>
            <a:ext cx="2453640" cy="1679056"/>
          </a:xfrm>
        </p:spPr>
        <p:txBody>
          <a:bodyPr/>
          <a:lstStyle>
            <a:lvl1pPr marL="0" indent="0" algn="ctr">
              <a:buNone/>
              <a:defRPr sz="14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Master text styles</a:t>
            </a:r>
          </a:p>
        </p:txBody>
      </p:sp>
      <p:sp>
        <p:nvSpPr>
          <p:cNvPr id="13" name="Content Placeholder 2"/>
          <p:cNvSpPr>
            <a:spLocks noGrp="1"/>
          </p:cNvSpPr>
          <p:nvPr>
            <p:ph idx="15" hasCustomPrompt="1"/>
          </p:nvPr>
        </p:nvSpPr>
        <p:spPr>
          <a:xfrm>
            <a:off x="3449320" y="3920058"/>
            <a:ext cx="2453640" cy="258532"/>
          </a:xfrm>
        </p:spPr>
        <p:txBody>
          <a:bodyPr wrap="square">
            <a:spAutoFit/>
          </a:bodyPr>
          <a:lstStyle>
            <a:lvl1pPr marL="0" indent="0" algn="ctr">
              <a:buNone/>
              <a:defRPr sz="14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dirty="0"/>
              <a:t>Heading goes here</a:t>
            </a:r>
            <a:endParaRPr lang="en-US" dirty="0"/>
          </a:p>
        </p:txBody>
      </p:sp>
      <p:sp>
        <p:nvSpPr>
          <p:cNvPr id="14" name="Content Placeholder 2"/>
          <p:cNvSpPr>
            <a:spLocks noGrp="1"/>
          </p:cNvSpPr>
          <p:nvPr>
            <p:ph idx="16"/>
          </p:nvPr>
        </p:nvSpPr>
        <p:spPr>
          <a:xfrm>
            <a:off x="3449320" y="4321695"/>
            <a:ext cx="2453640" cy="1679056"/>
          </a:xfrm>
        </p:spPr>
        <p:txBody>
          <a:bodyPr/>
          <a:lstStyle>
            <a:lvl1pPr marL="0" indent="0" algn="ctr">
              <a:buNone/>
              <a:defRPr sz="14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Master text styles</a:t>
            </a:r>
          </a:p>
        </p:txBody>
      </p:sp>
      <p:sp>
        <p:nvSpPr>
          <p:cNvPr id="15" name="Content Placeholder 2"/>
          <p:cNvSpPr>
            <a:spLocks noGrp="1"/>
          </p:cNvSpPr>
          <p:nvPr>
            <p:ph idx="17" hasCustomPrompt="1"/>
          </p:nvPr>
        </p:nvSpPr>
        <p:spPr>
          <a:xfrm>
            <a:off x="9128760" y="3920058"/>
            <a:ext cx="2453640" cy="258532"/>
          </a:xfrm>
        </p:spPr>
        <p:txBody>
          <a:bodyPr wrap="square">
            <a:spAutoFit/>
          </a:bodyPr>
          <a:lstStyle>
            <a:lvl1pPr marL="0" indent="0" algn="ctr">
              <a:buNone/>
              <a:defRPr sz="14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dirty="0"/>
              <a:t>Heading goes here</a:t>
            </a:r>
            <a:endParaRPr lang="en-US" dirty="0"/>
          </a:p>
        </p:txBody>
      </p:sp>
      <p:sp>
        <p:nvSpPr>
          <p:cNvPr id="16" name="Content Placeholder 2"/>
          <p:cNvSpPr>
            <a:spLocks noGrp="1"/>
          </p:cNvSpPr>
          <p:nvPr>
            <p:ph idx="18"/>
          </p:nvPr>
        </p:nvSpPr>
        <p:spPr>
          <a:xfrm>
            <a:off x="9128760" y="4321695"/>
            <a:ext cx="2453640" cy="1679056"/>
          </a:xfrm>
        </p:spPr>
        <p:txBody>
          <a:bodyPr/>
          <a:lstStyle>
            <a:lvl1pPr marL="0" indent="0" algn="ctr">
              <a:buNone/>
              <a:defRPr sz="14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Master text styles</a:t>
            </a:r>
          </a:p>
        </p:txBody>
      </p:sp>
      <p:sp>
        <p:nvSpPr>
          <p:cNvPr id="18" name="Picture Placeholder 17"/>
          <p:cNvSpPr>
            <a:spLocks noGrp="1"/>
          </p:cNvSpPr>
          <p:nvPr>
            <p:ph type="pic" sz="quarter" idx="19" hasCustomPrompt="1"/>
          </p:nvPr>
        </p:nvSpPr>
        <p:spPr>
          <a:xfrm>
            <a:off x="1379220" y="2586132"/>
            <a:ext cx="914400" cy="914400"/>
          </a:xfrm>
        </p:spPr>
        <p:txBody>
          <a:bodyPr/>
          <a:lstStyle>
            <a:lvl1pPr marL="0" indent="0" algn="ctr">
              <a:buNone/>
              <a:defRPr sz="1100"/>
            </a:lvl1pPr>
          </a:lstStyle>
          <a:p>
            <a:r>
              <a:rPr lang="en-IN" dirty="0"/>
              <a:t>Icon</a:t>
            </a:r>
            <a:endParaRPr lang="en-US" dirty="0"/>
          </a:p>
        </p:txBody>
      </p:sp>
      <p:sp>
        <p:nvSpPr>
          <p:cNvPr id="20" name="Picture Placeholder 17"/>
          <p:cNvSpPr>
            <a:spLocks noGrp="1"/>
          </p:cNvSpPr>
          <p:nvPr>
            <p:ph type="pic" sz="quarter" idx="20" hasCustomPrompt="1"/>
          </p:nvPr>
        </p:nvSpPr>
        <p:spPr>
          <a:xfrm>
            <a:off x="7058660" y="2586132"/>
            <a:ext cx="914400" cy="914400"/>
          </a:xfrm>
        </p:spPr>
        <p:txBody>
          <a:bodyPr/>
          <a:lstStyle>
            <a:lvl1pPr marL="0" indent="0" algn="ctr">
              <a:buNone/>
              <a:defRPr sz="1100"/>
            </a:lvl1pPr>
          </a:lstStyle>
          <a:p>
            <a:r>
              <a:rPr lang="en-IN" dirty="0"/>
              <a:t>Icon</a:t>
            </a:r>
            <a:endParaRPr lang="en-US" dirty="0"/>
          </a:p>
        </p:txBody>
      </p:sp>
      <p:sp>
        <p:nvSpPr>
          <p:cNvPr id="21" name="Picture Placeholder 17"/>
          <p:cNvSpPr>
            <a:spLocks noGrp="1"/>
          </p:cNvSpPr>
          <p:nvPr>
            <p:ph type="pic" sz="quarter" idx="21" hasCustomPrompt="1"/>
          </p:nvPr>
        </p:nvSpPr>
        <p:spPr>
          <a:xfrm>
            <a:off x="9898380" y="2586132"/>
            <a:ext cx="914400" cy="914400"/>
          </a:xfrm>
        </p:spPr>
        <p:txBody>
          <a:bodyPr/>
          <a:lstStyle>
            <a:lvl1pPr marL="0" indent="0" algn="ctr">
              <a:buNone/>
              <a:defRPr sz="1100"/>
            </a:lvl1pPr>
          </a:lstStyle>
          <a:p>
            <a:r>
              <a:rPr lang="en-IN" dirty="0"/>
              <a:t>Icon</a:t>
            </a:r>
            <a:endParaRPr lang="en-US" dirty="0"/>
          </a:p>
        </p:txBody>
      </p:sp>
      <p:sp>
        <p:nvSpPr>
          <p:cNvPr id="17" name="Content Placeholder 2"/>
          <p:cNvSpPr>
            <a:spLocks noGrp="1"/>
          </p:cNvSpPr>
          <p:nvPr>
            <p:ph idx="22" hasCustomPrompt="1"/>
          </p:nvPr>
        </p:nvSpPr>
        <p:spPr>
          <a:xfrm>
            <a:off x="6289040" y="3920058"/>
            <a:ext cx="2453640" cy="258532"/>
          </a:xfrm>
        </p:spPr>
        <p:txBody>
          <a:bodyPr wrap="square">
            <a:spAutoFit/>
          </a:bodyPr>
          <a:lstStyle>
            <a:lvl1pPr marL="0" indent="0" algn="ctr">
              <a:buNone/>
              <a:defRPr sz="14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dirty="0"/>
              <a:t>Heading goes here</a:t>
            </a:r>
            <a:endParaRPr lang="en-US" dirty="0"/>
          </a:p>
        </p:txBody>
      </p:sp>
      <p:sp>
        <p:nvSpPr>
          <p:cNvPr id="19" name="Content Placeholder 2"/>
          <p:cNvSpPr>
            <a:spLocks noGrp="1"/>
          </p:cNvSpPr>
          <p:nvPr>
            <p:ph idx="23"/>
          </p:nvPr>
        </p:nvSpPr>
        <p:spPr>
          <a:xfrm>
            <a:off x="6289040" y="4321695"/>
            <a:ext cx="2453640" cy="1679056"/>
          </a:xfrm>
        </p:spPr>
        <p:txBody>
          <a:bodyPr/>
          <a:lstStyle>
            <a:lvl1pPr marL="0" indent="0" algn="ctr">
              <a:buNone/>
              <a:defRPr sz="14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Master text styles</a:t>
            </a:r>
          </a:p>
        </p:txBody>
      </p:sp>
      <p:sp>
        <p:nvSpPr>
          <p:cNvPr id="22" name="Picture Placeholder 17"/>
          <p:cNvSpPr>
            <a:spLocks noGrp="1"/>
          </p:cNvSpPr>
          <p:nvPr>
            <p:ph type="pic" sz="quarter" idx="24" hasCustomPrompt="1"/>
          </p:nvPr>
        </p:nvSpPr>
        <p:spPr>
          <a:xfrm>
            <a:off x="4218940" y="2586132"/>
            <a:ext cx="914400" cy="914400"/>
          </a:xfrm>
        </p:spPr>
        <p:txBody>
          <a:bodyPr/>
          <a:lstStyle>
            <a:lvl1pPr marL="0" indent="0" algn="ctr">
              <a:buNone/>
              <a:defRPr sz="1100"/>
            </a:lvl1pPr>
          </a:lstStyle>
          <a:p>
            <a:r>
              <a:rPr lang="en-IN" dirty="0"/>
              <a:t>Icon</a:t>
            </a:r>
            <a:endParaRPr lang="en-US" dirty="0"/>
          </a:p>
        </p:txBody>
      </p:sp>
      <p:sp>
        <p:nvSpPr>
          <p:cNvPr id="24"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tx2"/>
                </a:solidFill>
              </a:defRPr>
            </a:lvl1pPr>
          </a:lstStyle>
          <a:p>
            <a:r>
              <a:rPr lang="en-US" dirty="0"/>
              <a:t>| </a:t>
            </a:r>
            <a:fld id="{2C8F94F2-79B1-4F8D-B2F0-3428BA660B51}" type="slidenum">
              <a:rPr lang="en-US" smtClean="0"/>
              <a:pPr/>
              <a:t>‹#›</a:t>
            </a:fld>
            <a:endParaRPr lang="en-US" dirty="0"/>
          </a:p>
        </p:txBody>
      </p:sp>
    </p:spTree>
    <p:extLst>
      <p:ext uri="{BB962C8B-B14F-4D97-AF65-F5344CB8AC3E}">
        <p14:creationId xmlns:p14="http://schemas.microsoft.com/office/powerpoint/2010/main" val="301902926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ive icon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5"/>
          <p:cNvSpPr>
            <a:spLocks noGrp="1"/>
          </p:cNvSpPr>
          <p:nvPr>
            <p:ph type="ftr" sz="quarter" idx="11"/>
          </p:nvPr>
        </p:nvSpPr>
        <p:spPr/>
        <p:txBody>
          <a:bodyPr/>
          <a:lstStyle/>
          <a:p>
            <a:r>
              <a:rPr lang="en-US"/>
              <a:t>Title of Presentation | Confidential</a:t>
            </a:r>
          </a:p>
        </p:txBody>
      </p:sp>
      <p:sp>
        <p:nvSpPr>
          <p:cNvPr id="8" name="Content Placeholder 2"/>
          <p:cNvSpPr>
            <a:spLocks noGrp="1"/>
          </p:cNvSpPr>
          <p:nvPr>
            <p:ph idx="1" hasCustomPrompt="1"/>
          </p:nvPr>
        </p:nvSpPr>
        <p:spPr>
          <a:xfrm>
            <a:off x="609600" y="1371600"/>
            <a:ext cx="10972800" cy="723900"/>
          </a:xfrm>
        </p:spPr>
        <p:txBody>
          <a:bodyPr/>
          <a:lstStyle>
            <a:lvl1pPr marL="0" indent="0">
              <a:buNone/>
              <a:defRPr sz="2000" baseline="0">
                <a:solidFill>
                  <a:srgbClr val="1E1E1E"/>
                </a:soli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Sub-title goes here</a:t>
            </a:r>
          </a:p>
        </p:txBody>
      </p:sp>
      <p:sp>
        <p:nvSpPr>
          <p:cNvPr id="11" name="Content Placeholder 2"/>
          <p:cNvSpPr>
            <a:spLocks noGrp="1"/>
          </p:cNvSpPr>
          <p:nvPr>
            <p:ph idx="13" hasCustomPrompt="1"/>
          </p:nvPr>
        </p:nvSpPr>
        <p:spPr>
          <a:xfrm>
            <a:off x="609600" y="3920058"/>
            <a:ext cx="1828800" cy="221599"/>
          </a:xfrm>
        </p:spPr>
        <p:txBody>
          <a:bodyPr wrap="square">
            <a:spAutoFit/>
          </a:bodyPr>
          <a:lstStyle>
            <a:lvl1pPr marL="0" indent="0" algn="ctr">
              <a:buNone/>
              <a:defRPr sz="12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dirty="0"/>
              <a:t>Heading goes here</a:t>
            </a:r>
            <a:endParaRPr lang="en-US" dirty="0"/>
          </a:p>
        </p:txBody>
      </p:sp>
      <p:sp>
        <p:nvSpPr>
          <p:cNvPr id="12" name="Content Placeholder 2"/>
          <p:cNvSpPr>
            <a:spLocks noGrp="1"/>
          </p:cNvSpPr>
          <p:nvPr>
            <p:ph idx="14"/>
          </p:nvPr>
        </p:nvSpPr>
        <p:spPr>
          <a:xfrm>
            <a:off x="609600" y="4321695"/>
            <a:ext cx="1828800" cy="1679056"/>
          </a:xfrm>
        </p:spPr>
        <p:txBody>
          <a:bodyPr/>
          <a:lstStyle>
            <a:lvl1pPr marL="0" indent="0" algn="ctr">
              <a:buNone/>
              <a:defRPr sz="12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Master text styles</a:t>
            </a:r>
          </a:p>
        </p:txBody>
      </p:sp>
      <p:sp>
        <p:nvSpPr>
          <p:cNvPr id="13" name="Content Placeholder 2"/>
          <p:cNvSpPr>
            <a:spLocks noGrp="1"/>
          </p:cNvSpPr>
          <p:nvPr>
            <p:ph idx="15" hasCustomPrompt="1"/>
          </p:nvPr>
        </p:nvSpPr>
        <p:spPr>
          <a:xfrm>
            <a:off x="2895600" y="3920058"/>
            <a:ext cx="1828800" cy="221599"/>
          </a:xfrm>
        </p:spPr>
        <p:txBody>
          <a:bodyPr wrap="square">
            <a:spAutoFit/>
          </a:bodyPr>
          <a:lstStyle>
            <a:lvl1pPr marL="0" indent="0" algn="ctr">
              <a:buNone/>
              <a:defRPr sz="12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dirty="0"/>
              <a:t>Heading goes here</a:t>
            </a:r>
            <a:endParaRPr lang="en-US" dirty="0"/>
          </a:p>
        </p:txBody>
      </p:sp>
      <p:sp>
        <p:nvSpPr>
          <p:cNvPr id="14" name="Content Placeholder 2"/>
          <p:cNvSpPr>
            <a:spLocks noGrp="1"/>
          </p:cNvSpPr>
          <p:nvPr>
            <p:ph idx="16"/>
          </p:nvPr>
        </p:nvSpPr>
        <p:spPr>
          <a:xfrm>
            <a:off x="2895600" y="4321695"/>
            <a:ext cx="1828800" cy="1679056"/>
          </a:xfrm>
        </p:spPr>
        <p:txBody>
          <a:bodyPr/>
          <a:lstStyle>
            <a:lvl1pPr marL="0" indent="0" algn="ctr">
              <a:buNone/>
              <a:defRPr sz="12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Master text styles</a:t>
            </a:r>
          </a:p>
        </p:txBody>
      </p:sp>
      <p:sp>
        <p:nvSpPr>
          <p:cNvPr id="15" name="Content Placeholder 2"/>
          <p:cNvSpPr>
            <a:spLocks noGrp="1"/>
          </p:cNvSpPr>
          <p:nvPr>
            <p:ph idx="17" hasCustomPrompt="1"/>
          </p:nvPr>
        </p:nvSpPr>
        <p:spPr>
          <a:xfrm>
            <a:off x="7467600" y="3920058"/>
            <a:ext cx="1828800" cy="221599"/>
          </a:xfrm>
        </p:spPr>
        <p:txBody>
          <a:bodyPr wrap="square">
            <a:spAutoFit/>
          </a:bodyPr>
          <a:lstStyle>
            <a:lvl1pPr marL="0" indent="0" algn="ctr">
              <a:buNone/>
              <a:defRPr sz="12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dirty="0"/>
              <a:t>Heading goes here</a:t>
            </a:r>
            <a:endParaRPr lang="en-US" dirty="0"/>
          </a:p>
        </p:txBody>
      </p:sp>
      <p:sp>
        <p:nvSpPr>
          <p:cNvPr id="16" name="Content Placeholder 2"/>
          <p:cNvSpPr>
            <a:spLocks noGrp="1"/>
          </p:cNvSpPr>
          <p:nvPr>
            <p:ph idx="18"/>
          </p:nvPr>
        </p:nvSpPr>
        <p:spPr>
          <a:xfrm>
            <a:off x="7467600" y="4321695"/>
            <a:ext cx="1828800" cy="1679056"/>
          </a:xfrm>
        </p:spPr>
        <p:txBody>
          <a:bodyPr/>
          <a:lstStyle>
            <a:lvl1pPr marL="0" indent="0" algn="ctr">
              <a:buNone/>
              <a:defRPr sz="12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Master text styles</a:t>
            </a:r>
          </a:p>
        </p:txBody>
      </p:sp>
      <p:sp>
        <p:nvSpPr>
          <p:cNvPr id="18" name="Picture Placeholder 17"/>
          <p:cNvSpPr>
            <a:spLocks noGrp="1"/>
          </p:cNvSpPr>
          <p:nvPr>
            <p:ph type="pic" sz="quarter" idx="19" hasCustomPrompt="1"/>
          </p:nvPr>
        </p:nvSpPr>
        <p:spPr>
          <a:xfrm>
            <a:off x="1066800" y="2586132"/>
            <a:ext cx="914400" cy="914400"/>
          </a:xfrm>
        </p:spPr>
        <p:txBody>
          <a:bodyPr/>
          <a:lstStyle>
            <a:lvl1pPr marL="0" indent="0" algn="ctr">
              <a:buNone/>
              <a:defRPr sz="1100"/>
            </a:lvl1pPr>
          </a:lstStyle>
          <a:p>
            <a:r>
              <a:rPr lang="en-IN" dirty="0"/>
              <a:t>Icon</a:t>
            </a:r>
            <a:endParaRPr lang="en-US" dirty="0"/>
          </a:p>
        </p:txBody>
      </p:sp>
      <p:sp>
        <p:nvSpPr>
          <p:cNvPr id="20" name="Picture Placeholder 17"/>
          <p:cNvSpPr>
            <a:spLocks noGrp="1"/>
          </p:cNvSpPr>
          <p:nvPr>
            <p:ph type="pic" sz="quarter" idx="20" hasCustomPrompt="1"/>
          </p:nvPr>
        </p:nvSpPr>
        <p:spPr>
          <a:xfrm>
            <a:off x="7924800" y="2586132"/>
            <a:ext cx="914400" cy="914400"/>
          </a:xfrm>
        </p:spPr>
        <p:txBody>
          <a:bodyPr/>
          <a:lstStyle>
            <a:lvl1pPr marL="0" indent="0" algn="ctr">
              <a:buNone/>
              <a:defRPr sz="1100"/>
            </a:lvl1pPr>
          </a:lstStyle>
          <a:p>
            <a:r>
              <a:rPr lang="en-IN" dirty="0"/>
              <a:t>Icon</a:t>
            </a:r>
            <a:endParaRPr lang="en-US" dirty="0"/>
          </a:p>
        </p:txBody>
      </p:sp>
      <p:sp>
        <p:nvSpPr>
          <p:cNvPr id="21" name="Picture Placeholder 17"/>
          <p:cNvSpPr>
            <a:spLocks noGrp="1"/>
          </p:cNvSpPr>
          <p:nvPr>
            <p:ph type="pic" sz="quarter" idx="21" hasCustomPrompt="1"/>
          </p:nvPr>
        </p:nvSpPr>
        <p:spPr>
          <a:xfrm>
            <a:off x="10210800" y="2586132"/>
            <a:ext cx="914400" cy="914400"/>
          </a:xfrm>
        </p:spPr>
        <p:txBody>
          <a:bodyPr/>
          <a:lstStyle>
            <a:lvl1pPr marL="0" indent="0" algn="ctr">
              <a:buNone/>
              <a:defRPr sz="1100"/>
            </a:lvl1pPr>
          </a:lstStyle>
          <a:p>
            <a:r>
              <a:rPr lang="en-IN" dirty="0"/>
              <a:t>Icon</a:t>
            </a:r>
            <a:endParaRPr lang="en-US" dirty="0"/>
          </a:p>
        </p:txBody>
      </p:sp>
      <p:sp>
        <p:nvSpPr>
          <p:cNvPr id="17" name="Content Placeholder 2"/>
          <p:cNvSpPr>
            <a:spLocks noGrp="1"/>
          </p:cNvSpPr>
          <p:nvPr>
            <p:ph idx="22" hasCustomPrompt="1"/>
          </p:nvPr>
        </p:nvSpPr>
        <p:spPr>
          <a:xfrm>
            <a:off x="5181600" y="3920058"/>
            <a:ext cx="1828800" cy="221599"/>
          </a:xfrm>
        </p:spPr>
        <p:txBody>
          <a:bodyPr wrap="square">
            <a:spAutoFit/>
          </a:bodyPr>
          <a:lstStyle>
            <a:lvl1pPr marL="0" indent="0" algn="ctr">
              <a:buNone/>
              <a:defRPr sz="12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dirty="0"/>
              <a:t>Heading goes here</a:t>
            </a:r>
            <a:endParaRPr lang="en-US" dirty="0"/>
          </a:p>
        </p:txBody>
      </p:sp>
      <p:sp>
        <p:nvSpPr>
          <p:cNvPr id="19" name="Content Placeholder 2"/>
          <p:cNvSpPr>
            <a:spLocks noGrp="1"/>
          </p:cNvSpPr>
          <p:nvPr>
            <p:ph idx="23"/>
          </p:nvPr>
        </p:nvSpPr>
        <p:spPr>
          <a:xfrm>
            <a:off x="5181600" y="4321695"/>
            <a:ext cx="1828800" cy="1679056"/>
          </a:xfrm>
        </p:spPr>
        <p:txBody>
          <a:bodyPr/>
          <a:lstStyle>
            <a:lvl1pPr marL="0" indent="0" algn="ctr">
              <a:buNone/>
              <a:defRPr sz="12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Master text styles</a:t>
            </a:r>
          </a:p>
        </p:txBody>
      </p:sp>
      <p:sp>
        <p:nvSpPr>
          <p:cNvPr id="22" name="Picture Placeholder 17"/>
          <p:cNvSpPr>
            <a:spLocks noGrp="1"/>
          </p:cNvSpPr>
          <p:nvPr>
            <p:ph type="pic" sz="quarter" idx="24" hasCustomPrompt="1"/>
          </p:nvPr>
        </p:nvSpPr>
        <p:spPr>
          <a:xfrm>
            <a:off x="5638800" y="2586132"/>
            <a:ext cx="914400" cy="914400"/>
          </a:xfrm>
        </p:spPr>
        <p:txBody>
          <a:bodyPr/>
          <a:lstStyle>
            <a:lvl1pPr marL="0" indent="0" algn="ctr">
              <a:buNone/>
              <a:defRPr sz="1100"/>
            </a:lvl1pPr>
          </a:lstStyle>
          <a:p>
            <a:r>
              <a:rPr lang="en-IN" dirty="0"/>
              <a:t>Icon</a:t>
            </a:r>
            <a:endParaRPr lang="en-US" dirty="0"/>
          </a:p>
        </p:txBody>
      </p:sp>
      <p:sp>
        <p:nvSpPr>
          <p:cNvPr id="23" name="Content Placeholder 2"/>
          <p:cNvSpPr>
            <a:spLocks noGrp="1"/>
          </p:cNvSpPr>
          <p:nvPr>
            <p:ph idx="25" hasCustomPrompt="1"/>
          </p:nvPr>
        </p:nvSpPr>
        <p:spPr>
          <a:xfrm>
            <a:off x="9753600" y="3920058"/>
            <a:ext cx="1828800" cy="221599"/>
          </a:xfrm>
        </p:spPr>
        <p:txBody>
          <a:bodyPr wrap="square">
            <a:spAutoFit/>
          </a:bodyPr>
          <a:lstStyle>
            <a:lvl1pPr marL="0" indent="0" algn="ctr">
              <a:buNone/>
              <a:defRPr sz="12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dirty="0"/>
              <a:t>Heading goes here</a:t>
            </a:r>
            <a:endParaRPr lang="en-US" dirty="0"/>
          </a:p>
        </p:txBody>
      </p:sp>
      <p:sp>
        <p:nvSpPr>
          <p:cNvPr id="24" name="Content Placeholder 2"/>
          <p:cNvSpPr>
            <a:spLocks noGrp="1"/>
          </p:cNvSpPr>
          <p:nvPr>
            <p:ph idx="26"/>
          </p:nvPr>
        </p:nvSpPr>
        <p:spPr>
          <a:xfrm>
            <a:off x="9753600" y="4321695"/>
            <a:ext cx="1828800" cy="1679056"/>
          </a:xfrm>
        </p:spPr>
        <p:txBody>
          <a:bodyPr/>
          <a:lstStyle>
            <a:lvl1pPr marL="0" indent="0" algn="ctr">
              <a:buNone/>
              <a:defRPr sz="12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Master text styles</a:t>
            </a:r>
          </a:p>
        </p:txBody>
      </p:sp>
      <p:sp>
        <p:nvSpPr>
          <p:cNvPr id="25" name="Picture Placeholder 17"/>
          <p:cNvSpPr>
            <a:spLocks noGrp="1"/>
          </p:cNvSpPr>
          <p:nvPr>
            <p:ph type="pic" sz="quarter" idx="27" hasCustomPrompt="1"/>
          </p:nvPr>
        </p:nvSpPr>
        <p:spPr>
          <a:xfrm>
            <a:off x="3352800" y="2586132"/>
            <a:ext cx="914400" cy="914400"/>
          </a:xfrm>
        </p:spPr>
        <p:txBody>
          <a:bodyPr/>
          <a:lstStyle>
            <a:lvl1pPr marL="0" indent="0" algn="ctr">
              <a:buNone/>
              <a:defRPr sz="1100"/>
            </a:lvl1pPr>
          </a:lstStyle>
          <a:p>
            <a:r>
              <a:rPr lang="en-IN" dirty="0"/>
              <a:t>Icon</a:t>
            </a:r>
            <a:endParaRPr lang="en-US" dirty="0"/>
          </a:p>
        </p:txBody>
      </p:sp>
      <p:sp>
        <p:nvSpPr>
          <p:cNvPr id="26"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tx2"/>
                </a:solidFill>
              </a:defRPr>
            </a:lvl1pPr>
          </a:lstStyle>
          <a:p>
            <a:r>
              <a:rPr lang="en-US" dirty="0"/>
              <a:t>| </a:t>
            </a:r>
            <a:fld id="{2C8F94F2-79B1-4F8D-B2F0-3428BA660B51}" type="slidenum">
              <a:rPr lang="en-US" smtClean="0"/>
              <a:pPr/>
              <a:t>‹#›</a:t>
            </a:fld>
            <a:endParaRPr lang="en-US" dirty="0"/>
          </a:p>
        </p:txBody>
      </p:sp>
    </p:spTree>
    <p:extLst>
      <p:ext uri="{BB962C8B-B14F-4D97-AF65-F5344CB8AC3E}">
        <p14:creationId xmlns:p14="http://schemas.microsoft.com/office/powerpoint/2010/main" val="63308081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Title of Presentation | Confidential</a:t>
            </a:r>
            <a:endParaRPr lang="en-US" dirty="0"/>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dirty="0"/>
          </a:p>
        </p:txBody>
      </p:sp>
      <p:sp>
        <p:nvSpPr>
          <p:cNvPr id="6" name="Table Placeholder 5"/>
          <p:cNvSpPr>
            <a:spLocks noGrp="1"/>
          </p:cNvSpPr>
          <p:nvPr>
            <p:ph type="tbl" sz="quarter" idx="12"/>
          </p:nvPr>
        </p:nvSpPr>
        <p:spPr>
          <a:xfrm>
            <a:off x="609600" y="1371600"/>
            <a:ext cx="10972800" cy="4724400"/>
          </a:xfrm>
        </p:spPr>
        <p:txBody>
          <a:bodyPr/>
          <a:lstStyle>
            <a:lvl1pPr marL="0" indent="0" algn="ctr">
              <a:buNone/>
              <a:defRPr/>
            </a:lvl1pPr>
          </a:lstStyle>
          <a:p>
            <a:endParaRPr lang="en-US"/>
          </a:p>
        </p:txBody>
      </p:sp>
    </p:spTree>
    <p:extLst>
      <p:ext uri="{BB962C8B-B14F-4D97-AF65-F5344CB8AC3E}">
        <p14:creationId xmlns:p14="http://schemas.microsoft.com/office/powerpoint/2010/main" val="421190541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Title of Presentation | Confidential</a:t>
            </a:r>
            <a:endParaRPr lang="en-US" dirty="0"/>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dirty="0"/>
          </a:p>
        </p:txBody>
      </p:sp>
      <p:sp>
        <p:nvSpPr>
          <p:cNvPr id="6" name="Chart Placeholder 5"/>
          <p:cNvSpPr>
            <a:spLocks noGrp="1"/>
          </p:cNvSpPr>
          <p:nvPr>
            <p:ph type="chart" sz="quarter" idx="12"/>
          </p:nvPr>
        </p:nvSpPr>
        <p:spPr>
          <a:xfrm>
            <a:off x="609600" y="1371600"/>
            <a:ext cx="10991850" cy="4724400"/>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152771703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with Char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Title of Presentation | Confidential</a:t>
            </a:r>
            <a:endParaRPr lang="en-US" dirty="0"/>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dirty="0"/>
          </a:p>
        </p:txBody>
      </p:sp>
      <p:sp>
        <p:nvSpPr>
          <p:cNvPr id="6" name="Chart Placeholder 5"/>
          <p:cNvSpPr>
            <a:spLocks noGrp="1"/>
          </p:cNvSpPr>
          <p:nvPr>
            <p:ph type="chart" sz="quarter" idx="12"/>
          </p:nvPr>
        </p:nvSpPr>
        <p:spPr>
          <a:xfrm>
            <a:off x="3886200" y="1371600"/>
            <a:ext cx="7715250" cy="4724400"/>
          </a:xfrm>
        </p:spPr>
        <p:txBody>
          <a:bodyPr/>
          <a:lstStyle>
            <a:lvl1pPr marL="0" indent="0" algn="ctr">
              <a:buNone/>
              <a:defRPr/>
            </a:lvl1pPr>
          </a:lstStyle>
          <a:p>
            <a:endParaRPr lang="en-US"/>
          </a:p>
        </p:txBody>
      </p:sp>
      <p:sp>
        <p:nvSpPr>
          <p:cNvPr id="7" name="Text Placeholder 6"/>
          <p:cNvSpPr>
            <a:spLocks noGrp="1"/>
          </p:cNvSpPr>
          <p:nvPr>
            <p:ph type="body" sz="quarter" idx="13"/>
          </p:nvPr>
        </p:nvSpPr>
        <p:spPr>
          <a:xfrm>
            <a:off x="609600" y="1371600"/>
            <a:ext cx="2898648" cy="4724400"/>
          </a:xfrm>
        </p:spPr>
        <p:txBody>
          <a:bodyPr anchor="ct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9302407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50" Type="http://schemas.openxmlformats.org/officeDocument/2006/relationships/slideLayout" Target="../slideLayouts/slideLayout107.xml"/><Relationship Id="rId55" Type="http://schemas.openxmlformats.org/officeDocument/2006/relationships/slideLayout" Target="../slideLayouts/slideLayout112.xml"/><Relationship Id="rId63" Type="http://schemas.openxmlformats.org/officeDocument/2006/relationships/theme" Target="../theme/theme2.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9" Type="http://schemas.openxmlformats.org/officeDocument/2006/relationships/slideLayout" Target="../slideLayouts/slideLayout86.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53" Type="http://schemas.openxmlformats.org/officeDocument/2006/relationships/slideLayout" Target="../slideLayouts/slideLayout110.xml"/><Relationship Id="rId58" Type="http://schemas.openxmlformats.org/officeDocument/2006/relationships/slideLayout" Target="../slideLayouts/slideLayout115.xml"/><Relationship Id="rId5" Type="http://schemas.openxmlformats.org/officeDocument/2006/relationships/slideLayout" Target="../slideLayouts/slideLayout62.xml"/><Relationship Id="rId61" Type="http://schemas.openxmlformats.org/officeDocument/2006/relationships/slideLayout" Target="../slideLayouts/slideLayout118.xml"/><Relationship Id="rId19" Type="http://schemas.openxmlformats.org/officeDocument/2006/relationships/slideLayout" Target="../slideLayouts/slideLayout7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slideLayout" Target="../slideLayouts/slideLayout105.xml"/><Relationship Id="rId56" Type="http://schemas.openxmlformats.org/officeDocument/2006/relationships/slideLayout" Target="../slideLayouts/slideLayout113.xml"/><Relationship Id="rId64" Type="http://schemas.openxmlformats.org/officeDocument/2006/relationships/image" Target="../media/image5.png"/><Relationship Id="rId8" Type="http://schemas.openxmlformats.org/officeDocument/2006/relationships/slideLayout" Target="../slideLayouts/slideLayout65.xml"/><Relationship Id="rId51" Type="http://schemas.openxmlformats.org/officeDocument/2006/relationships/slideLayout" Target="../slideLayouts/slideLayout108.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59" Type="http://schemas.openxmlformats.org/officeDocument/2006/relationships/slideLayout" Target="../slideLayouts/slideLayout116.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54" Type="http://schemas.openxmlformats.org/officeDocument/2006/relationships/slideLayout" Target="../slideLayouts/slideLayout111.xml"/><Relationship Id="rId62" Type="http://schemas.openxmlformats.org/officeDocument/2006/relationships/slideLayout" Target="../slideLayouts/slideLayout11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slideLayout" Target="../slideLayouts/slideLayout106.xml"/><Relationship Id="rId57" Type="http://schemas.openxmlformats.org/officeDocument/2006/relationships/slideLayout" Target="../slideLayouts/slideLayout114.xml"/><Relationship Id="rId10" Type="http://schemas.openxmlformats.org/officeDocument/2006/relationships/slideLayout" Target="../slideLayouts/slideLayout67.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52" Type="http://schemas.openxmlformats.org/officeDocument/2006/relationships/slideLayout" Target="../slideLayouts/slideLayout109.xml"/><Relationship Id="rId60" Type="http://schemas.openxmlformats.org/officeDocument/2006/relationships/slideLayout" Target="../slideLayouts/slideLayout11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image" Target="../media/image5.png"/><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5"/>
        <p:cNvGrpSpPr/>
        <p:nvPr/>
      </p:nvGrpSpPr>
      <p:grpSpPr>
        <a:xfrm>
          <a:off x="0" y="0"/>
          <a:ext cx="0" cy="0"/>
          <a:chOff x="0" y="0"/>
          <a:chExt cx="0" cy="0"/>
        </a:xfrm>
      </p:grpSpPr>
      <p:sp>
        <p:nvSpPr>
          <p:cNvPr id="686" name="Google Shape;686;p64"/>
          <p:cNvSpPr txBox="1">
            <a:spLocks noGrp="1"/>
          </p:cNvSpPr>
          <p:nvPr>
            <p:ph type="title"/>
          </p:nvPr>
        </p:nvSpPr>
        <p:spPr>
          <a:xfrm>
            <a:off x="609600" y="387148"/>
            <a:ext cx="10698600" cy="6156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chemeClr val="lt2"/>
              </a:buClr>
              <a:buSzPts val="4000"/>
              <a:buFont typeface="Arial"/>
              <a:buNone/>
              <a:defRPr sz="4000" b="0" i="0" u="none" strike="noStrike" cap="none">
                <a:solidFill>
                  <a:schemeClr val="lt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687" name="Google Shape;687;p64"/>
          <p:cNvSpPr txBox="1">
            <a:spLocks noGrp="1"/>
          </p:cNvSpPr>
          <p:nvPr>
            <p:ph type="body" idx="1"/>
          </p:nvPr>
        </p:nvSpPr>
        <p:spPr>
          <a:xfrm>
            <a:off x="609600" y="1371600"/>
            <a:ext cx="10972800" cy="4724400"/>
          </a:xfrm>
          <a:prstGeom prst="rect">
            <a:avLst/>
          </a:prstGeom>
          <a:noFill/>
          <a:ln>
            <a:noFill/>
          </a:ln>
        </p:spPr>
        <p:txBody>
          <a:bodyPr spcFirstLastPara="1" wrap="square" lIns="0" tIns="0" rIns="0" bIns="0" anchor="t" anchorCtr="0"/>
          <a:lstStyle>
            <a:lvl1pPr marL="457200" marR="0" lvl="0" indent="-330200" algn="l" rtl="0">
              <a:lnSpc>
                <a:spcPct val="120000"/>
              </a:lnSpc>
              <a:spcBef>
                <a:spcPts val="1200"/>
              </a:spcBef>
              <a:spcAft>
                <a:spcPts val="0"/>
              </a:spcAft>
              <a:buClr>
                <a:schemeClr val="accent1"/>
              </a:buClr>
              <a:buSzPts val="1600"/>
              <a:buFont typeface="Arial"/>
              <a:buChar char="•"/>
              <a:defRPr sz="1600" b="0" i="0" u="none" strike="noStrike" cap="none">
                <a:solidFill>
                  <a:schemeClr val="dk2"/>
                </a:solidFill>
                <a:latin typeface="Arial"/>
                <a:ea typeface="Arial"/>
                <a:cs typeface="Arial"/>
                <a:sym typeface="Arial"/>
              </a:defRPr>
            </a:lvl1pPr>
            <a:lvl2pPr marL="914400" marR="0" lvl="1" indent="-317500" algn="l" rtl="0">
              <a:lnSpc>
                <a:spcPct val="120000"/>
              </a:lnSpc>
              <a:spcBef>
                <a:spcPts val="600"/>
              </a:spcBef>
              <a:spcAft>
                <a:spcPts val="0"/>
              </a:spcAft>
              <a:buClr>
                <a:schemeClr val="dk2"/>
              </a:buClr>
              <a:buSzPts val="1400"/>
              <a:buFont typeface="Avenir"/>
              <a:buChar char="–"/>
              <a:defRPr sz="1400" b="0" i="0" u="none" strike="noStrike" cap="none">
                <a:solidFill>
                  <a:schemeClr val="dk2"/>
                </a:solidFill>
                <a:latin typeface="Arial"/>
                <a:ea typeface="Arial"/>
                <a:cs typeface="Arial"/>
                <a:sym typeface="Arial"/>
              </a:defRPr>
            </a:lvl2pPr>
            <a:lvl3pPr marL="1371600" marR="0" lvl="2" indent="-317500"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L="1828800" marR="0" lvl="3" indent="-317500" algn="l" rtl="0">
              <a:lnSpc>
                <a:spcPct val="120000"/>
              </a:lnSpc>
              <a:spcBef>
                <a:spcPts val="600"/>
              </a:spcBef>
              <a:spcAft>
                <a:spcPts val="0"/>
              </a:spcAft>
              <a:buClr>
                <a:schemeClr val="dk2"/>
              </a:buClr>
              <a:buSzPts val="1400"/>
              <a:buFont typeface="Courier New"/>
              <a:buChar char="o"/>
              <a:defRPr sz="1400" b="0" i="0" u="none" strike="noStrike" cap="none">
                <a:solidFill>
                  <a:schemeClr val="dk2"/>
                </a:solidFill>
                <a:latin typeface="Arial"/>
                <a:ea typeface="Arial"/>
                <a:cs typeface="Arial"/>
                <a:sym typeface="Arial"/>
              </a:defRPr>
            </a:lvl4pPr>
            <a:lvl5pPr marL="2286000" marR="0" lvl="4" indent="-317500" algn="l" rtl="0">
              <a:lnSpc>
                <a:spcPct val="120000"/>
              </a:lnSpc>
              <a:spcBef>
                <a:spcPts val="6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88" name="Google Shape;688;p64"/>
          <p:cNvSpPr txBox="1">
            <a:spLocks noGrp="1"/>
          </p:cNvSpPr>
          <p:nvPr>
            <p:ph type="ftr" idx="11"/>
          </p:nvPr>
        </p:nvSpPr>
        <p:spPr>
          <a:xfrm>
            <a:off x="609600" y="6339245"/>
            <a:ext cx="3632400" cy="12300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b="0" i="0" u="none" strike="noStrike" cap="none">
                <a:solidFill>
                  <a:schemeClr val="dk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89" name="Google Shape;689;p64"/>
          <p:cNvSpPr txBox="1">
            <a:spLocks noGrp="1"/>
          </p:cNvSpPr>
          <p:nvPr>
            <p:ph type="sldNum" idx="12"/>
          </p:nvPr>
        </p:nvSpPr>
        <p:spPr>
          <a:xfrm>
            <a:off x="11602088" y="393569"/>
            <a:ext cx="195600" cy="1230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chemeClr val="dk2"/>
                </a:solidFill>
                <a:latin typeface="Arial"/>
                <a:ea typeface="Arial"/>
                <a:cs typeface="Arial"/>
                <a:sym typeface="Arial"/>
              </a:defRPr>
            </a:lvl1pPr>
            <a:lvl2pPr marL="0" marR="0" lvl="1" indent="0" algn="r" rtl="0">
              <a:spcBef>
                <a:spcPts val="0"/>
              </a:spcBef>
              <a:buNone/>
              <a:defRPr sz="800" b="0" i="0" u="none" strike="noStrike" cap="none">
                <a:solidFill>
                  <a:schemeClr val="dk2"/>
                </a:solidFill>
                <a:latin typeface="Arial"/>
                <a:ea typeface="Arial"/>
                <a:cs typeface="Arial"/>
                <a:sym typeface="Arial"/>
              </a:defRPr>
            </a:lvl2pPr>
            <a:lvl3pPr marL="0" marR="0" lvl="2" indent="0" algn="r" rtl="0">
              <a:spcBef>
                <a:spcPts val="0"/>
              </a:spcBef>
              <a:buNone/>
              <a:defRPr sz="800" b="0" i="0" u="none" strike="noStrike" cap="none">
                <a:solidFill>
                  <a:schemeClr val="dk2"/>
                </a:solidFill>
                <a:latin typeface="Arial"/>
                <a:ea typeface="Arial"/>
                <a:cs typeface="Arial"/>
                <a:sym typeface="Arial"/>
              </a:defRPr>
            </a:lvl3pPr>
            <a:lvl4pPr marL="0" marR="0" lvl="3" indent="0" algn="r" rtl="0">
              <a:spcBef>
                <a:spcPts val="0"/>
              </a:spcBef>
              <a:buNone/>
              <a:defRPr sz="800" b="0" i="0" u="none" strike="noStrike" cap="none">
                <a:solidFill>
                  <a:schemeClr val="dk2"/>
                </a:solidFill>
                <a:latin typeface="Arial"/>
                <a:ea typeface="Arial"/>
                <a:cs typeface="Arial"/>
                <a:sym typeface="Arial"/>
              </a:defRPr>
            </a:lvl4pPr>
            <a:lvl5pPr marL="0" marR="0" lvl="4" indent="0" algn="r" rtl="0">
              <a:spcBef>
                <a:spcPts val="0"/>
              </a:spcBef>
              <a:buNone/>
              <a:defRPr sz="800" b="0" i="0" u="none" strike="noStrike" cap="none">
                <a:solidFill>
                  <a:schemeClr val="dk2"/>
                </a:solidFill>
                <a:latin typeface="Arial"/>
                <a:ea typeface="Arial"/>
                <a:cs typeface="Arial"/>
                <a:sym typeface="Arial"/>
              </a:defRPr>
            </a:lvl5pPr>
            <a:lvl6pPr marL="0" marR="0" lvl="5" indent="0" algn="r" rtl="0">
              <a:spcBef>
                <a:spcPts val="0"/>
              </a:spcBef>
              <a:buNone/>
              <a:defRPr sz="800" b="0" i="0" u="none" strike="noStrike" cap="none">
                <a:solidFill>
                  <a:schemeClr val="dk2"/>
                </a:solidFill>
                <a:latin typeface="Arial"/>
                <a:ea typeface="Arial"/>
                <a:cs typeface="Arial"/>
                <a:sym typeface="Arial"/>
              </a:defRPr>
            </a:lvl6pPr>
            <a:lvl7pPr marL="0" marR="0" lvl="6" indent="0" algn="r" rtl="0">
              <a:spcBef>
                <a:spcPts val="0"/>
              </a:spcBef>
              <a:buNone/>
              <a:defRPr sz="800" b="0" i="0" u="none" strike="noStrike" cap="none">
                <a:solidFill>
                  <a:schemeClr val="dk2"/>
                </a:solidFill>
                <a:latin typeface="Arial"/>
                <a:ea typeface="Arial"/>
                <a:cs typeface="Arial"/>
                <a:sym typeface="Arial"/>
              </a:defRPr>
            </a:lvl7pPr>
            <a:lvl8pPr marL="0" marR="0" lvl="7" indent="0" algn="r" rtl="0">
              <a:spcBef>
                <a:spcPts val="0"/>
              </a:spcBef>
              <a:buNone/>
              <a:defRPr sz="800" b="0" i="0" u="none" strike="noStrike" cap="none">
                <a:solidFill>
                  <a:schemeClr val="dk2"/>
                </a:solidFill>
                <a:latin typeface="Arial"/>
                <a:ea typeface="Arial"/>
                <a:cs typeface="Arial"/>
                <a:sym typeface="Arial"/>
              </a:defRPr>
            </a:lvl8pPr>
            <a:lvl9pPr marL="0" marR="0" lvl="8" indent="0" algn="r" rtl="0">
              <a:spcBef>
                <a:spcPts val="0"/>
              </a:spcBef>
              <a:buNone/>
              <a:defRPr sz="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t>‹#›</a:t>
            </a:fld>
            <a:endParaRPr/>
          </a:p>
        </p:txBody>
      </p:sp>
      <p:sp>
        <p:nvSpPr>
          <p:cNvPr id="690" name="Google Shape;690;p64"/>
          <p:cNvSpPr/>
          <p:nvPr/>
        </p:nvSpPr>
        <p:spPr>
          <a:xfrm>
            <a:off x="0" y="-1"/>
            <a:ext cx="12192000" cy="72000"/>
          </a:xfrm>
          <a:prstGeom prst="rect">
            <a:avLst/>
          </a:prstGeom>
          <a:gradFill>
            <a:gsLst>
              <a:gs pos="0">
                <a:schemeClr val="accent1"/>
              </a:gs>
              <a:gs pos="50000">
                <a:schemeClr val="accent5"/>
              </a:gs>
              <a:gs pos="100000">
                <a:schemeClr val="lt2"/>
              </a:gs>
            </a:gsLst>
            <a:lin ang="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691" name="Google Shape;691;p64"/>
          <p:cNvGrpSpPr/>
          <p:nvPr/>
        </p:nvGrpSpPr>
        <p:grpSpPr>
          <a:xfrm>
            <a:off x="11236984" y="6273085"/>
            <a:ext cx="365319" cy="255622"/>
            <a:chOff x="6935788" y="3157538"/>
            <a:chExt cx="1136650" cy="795338"/>
          </a:xfrm>
        </p:grpSpPr>
        <p:sp>
          <p:nvSpPr>
            <p:cNvPr id="692" name="Google Shape;692;p64"/>
            <p:cNvSpPr/>
            <p:nvPr/>
          </p:nvSpPr>
          <p:spPr>
            <a:xfrm>
              <a:off x="7580313" y="3157538"/>
              <a:ext cx="492125" cy="334963"/>
            </a:xfrm>
            <a:custGeom>
              <a:avLst/>
              <a:gdLst/>
              <a:ahLst/>
              <a:cxnLst/>
              <a:rect l="l" t="t" r="r" b="b"/>
              <a:pathLst>
                <a:path w="1369" h="929" extrusionOk="0">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solidFill>
              <a:srgbClr val="024DA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3" name="Google Shape;693;p64"/>
            <p:cNvSpPr/>
            <p:nvPr/>
          </p:nvSpPr>
          <p:spPr>
            <a:xfrm>
              <a:off x="7580313" y="3619500"/>
              <a:ext cx="492125" cy="333375"/>
            </a:xfrm>
            <a:custGeom>
              <a:avLst/>
              <a:gdLst/>
              <a:ahLst/>
              <a:cxnLst/>
              <a:rect l="l" t="t" r="r" b="b"/>
              <a:pathLst>
                <a:path w="1369" h="928" extrusionOk="0">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solidFill>
              <a:srgbClr val="024DA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4" name="Google Shape;694;p64"/>
            <p:cNvSpPr/>
            <p:nvPr/>
          </p:nvSpPr>
          <p:spPr>
            <a:xfrm>
              <a:off x="6935788" y="3157538"/>
              <a:ext cx="703264" cy="795338"/>
            </a:xfrm>
            <a:custGeom>
              <a:avLst/>
              <a:gdLst/>
              <a:ahLst/>
              <a:cxnLst/>
              <a:rect l="l" t="t" r="r" b="b"/>
              <a:pathLst>
                <a:path w="1954" h="2208" extrusionOk="0">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rgbClr val="AFD1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2901088320"/>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3" r:id="rId52"/>
    <p:sldLayoutId id="2147483714" r:id="rId53"/>
    <p:sldLayoutId id="2147483715" r:id="rId54"/>
    <p:sldLayoutId id="2147483716" r:id="rId55"/>
    <p:sldLayoutId id="2147483717" r:id="rId56"/>
    <p:sldLayoutId id="2147483718" r:id="rId5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88">
          <p15:clr>
            <a:srgbClr val="F26B43"/>
          </p15:clr>
        </p15:guide>
        <p15:guide id="2" pos="384">
          <p15:clr>
            <a:srgbClr val="F26B43"/>
          </p15:clr>
        </p15:guide>
        <p15:guide id="3" pos="7296">
          <p15:clr>
            <a:srgbClr val="F26B43"/>
          </p15:clr>
        </p15:guide>
        <p15:guide id="4" orient="horz" pos="3840">
          <p15:clr>
            <a:srgbClr val="F26B43"/>
          </p15:clr>
        </p15:guide>
        <p15:guide id="5" orient="horz" pos="864">
          <p15:clr>
            <a:srgbClr val="F26B43"/>
          </p15:clr>
        </p15:guide>
        <p15:guide id="6" orient="horz" pos="10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46447"/>
            <a:ext cx="10698480" cy="615553"/>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609600" y="1371600"/>
            <a:ext cx="10972800" cy="47244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09600" y="6339245"/>
            <a:ext cx="3632405" cy="123111"/>
          </a:xfrm>
          <a:prstGeom prst="rect">
            <a:avLst/>
          </a:prstGeom>
        </p:spPr>
        <p:txBody>
          <a:bodyPr vert="horz" wrap="none" lIns="0" tIns="0" rIns="0" bIns="0" rtlCol="0" anchor="ctr">
            <a:spAutoFit/>
          </a:bodyPr>
          <a:lstStyle>
            <a:lvl1pPr algn="l">
              <a:defRPr sz="800" cap="all" spc="300" baseline="0">
                <a:solidFill>
                  <a:schemeClr val="tx2"/>
                </a:solidFill>
              </a:defRPr>
            </a:lvl1pPr>
          </a:lstStyle>
          <a:p>
            <a:r>
              <a:rPr lang="en-US" dirty="0"/>
              <a:t>Title of Presentation | Confidential</a:t>
            </a:r>
          </a:p>
        </p:txBody>
      </p:sp>
      <p:sp>
        <p:nvSpPr>
          <p:cNvPr id="6"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tx2"/>
                </a:solidFill>
              </a:defRPr>
            </a:lvl1pPr>
          </a:lstStyle>
          <a:p>
            <a:r>
              <a:rPr lang="en-US" dirty="0"/>
              <a:t>| </a:t>
            </a:r>
            <a:fld id="{2C8F94F2-79B1-4F8D-B2F0-3428BA660B51}" type="slidenum">
              <a:rPr lang="en-US" smtClean="0"/>
              <a:pPr/>
              <a:t>‹#›</a:t>
            </a:fld>
            <a:endParaRPr lang="en-US" dirty="0"/>
          </a:p>
        </p:txBody>
      </p:sp>
      <p:sp>
        <p:nvSpPr>
          <p:cNvPr id="10" name="Rectangle 9">
            <a:extLst>
              <a:ext uri="{FF2B5EF4-FFF2-40B4-BE49-F238E27FC236}">
                <a16:creationId xmlns:a16="http://schemas.microsoft.com/office/drawing/2014/main" id="{FAC2883B-E752-B249-8BE3-C916632D1DD6}"/>
              </a:ext>
            </a:extLst>
          </p:cNvPr>
          <p:cNvSpPr/>
          <p:nvPr userDrawn="1"/>
        </p:nvSpPr>
        <p:spPr>
          <a:xfrm>
            <a:off x="0" y="-1"/>
            <a:ext cx="12192000" cy="72000"/>
          </a:xfrm>
          <a:prstGeom prst="rect">
            <a:avLst/>
          </a:prstGeom>
          <a:gradFill>
            <a:gsLst>
              <a:gs pos="50000">
                <a:schemeClr val="accent5"/>
              </a:gs>
              <a:gs pos="0">
                <a:schemeClr val="accent1"/>
              </a:gs>
              <a:gs pos="100000">
                <a:schemeClr val="bg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en-US"/>
          </a:p>
        </p:txBody>
      </p:sp>
      <p:grpSp>
        <p:nvGrpSpPr>
          <p:cNvPr id="16" name="Group 15">
            <a:extLst>
              <a:ext uri="{FF2B5EF4-FFF2-40B4-BE49-F238E27FC236}">
                <a16:creationId xmlns:a16="http://schemas.microsoft.com/office/drawing/2014/main" id="{F8BBCE42-BFBB-E546-A838-9E83EE260B73}"/>
              </a:ext>
            </a:extLst>
          </p:cNvPr>
          <p:cNvGrpSpPr>
            <a:grpSpLocks noChangeAspect="1"/>
          </p:cNvGrpSpPr>
          <p:nvPr userDrawn="1"/>
        </p:nvGrpSpPr>
        <p:grpSpPr>
          <a:xfrm>
            <a:off x="11236799" y="6273000"/>
            <a:ext cx="365289" cy="255600"/>
            <a:chOff x="6935788" y="3157538"/>
            <a:chExt cx="1136650" cy="795337"/>
          </a:xfrm>
          <a:solidFill>
            <a:srgbClr val="024DA1"/>
          </a:solidFill>
        </p:grpSpPr>
        <p:sp>
          <p:nvSpPr>
            <p:cNvPr id="17" name="Freeform 5">
              <a:extLst>
                <a:ext uri="{FF2B5EF4-FFF2-40B4-BE49-F238E27FC236}">
                  <a16:creationId xmlns:a16="http://schemas.microsoft.com/office/drawing/2014/main" id="{F8A7F5D8-6563-714A-BC0C-90811F5F7420}"/>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6">
              <a:extLst>
                <a:ext uri="{FF2B5EF4-FFF2-40B4-BE49-F238E27FC236}">
                  <a16:creationId xmlns:a16="http://schemas.microsoft.com/office/drawing/2014/main" id="{3556AF4A-1F0A-C644-945C-165179E95C6C}"/>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7">
              <a:extLst>
                <a:ext uri="{FF2B5EF4-FFF2-40B4-BE49-F238E27FC236}">
                  <a16:creationId xmlns:a16="http://schemas.microsoft.com/office/drawing/2014/main" id="{B5B7BAA4-C009-CC46-9C18-8DC8949023EE}"/>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rgbClr val="AFD13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pic>
        <p:nvPicPr>
          <p:cNvPr id="11" name="Picture 10">
            <a:extLst>
              <a:ext uri="{FF2B5EF4-FFF2-40B4-BE49-F238E27FC236}">
                <a16:creationId xmlns:a16="http://schemas.microsoft.com/office/drawing/2014/main" id="{A192907B-8A03-FE4D-849C-3A8E88BC9180}"/>
              </a:ext>
            </a:extLst>
          </p:cNvPr>
          <p:cNvPicPr>
            <a:picLocks noChangeAspect="1"/>
          </p:cNvPicPr>
          <p:nvPr userDrawn="1"/>
        </p:nvPicPr>
        <p:blipFill>
          <a:blip r:embed="rId64"/>
          <a:stretch>
            <a:fillRect/>
          </a:stretch>
        </p:blipFill>
        <p:spPr>
          <a:xfrm>
            <a:off x="9980075" y="57700"/>
            <a:ext cx="2445275" cy="702733"/>
          </a:xfrm>
          <a:prstGeom prst="rect">
            <a:avLst/>
          </a:prstGeom>
        </p:spPr>
      </p:pic>
    </p:spTree>
    <p:extLst>
      <p:ext uri="{BB962C8B-B14F-4D97-AF65-F5344CB8AC3E}">
        <p14:creationId xmlns:p14="http://schemas.microsoft.com/office/powerpoint/2010/main" val="1379879619"/>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 id="2147483756" r:id="rId37"/>
    <p:sldLayoutId id="2147483757" r:id="rId38"/>
    <p:sldLayoutId id="2147483758" r:id="rId39"/>
    <p:sldLayoutId id="2147483759" r:id="rId40"/>
    <p:sldLayoutId id="2147483760" r:id="rId41"/>
    <p:sldLayoutId id="2147483761" r:id="rId42"/>
    <p:sldLayoutId id="2147483762" r:id="rId43"/>
    <p:sldLayoutId id="2147483763" r:id="rId44"/>
    <p:sldLayoutId id="2147483764" r:id="rId45"/>
    <p:sldLayoutId id="2147483765" r:id="rId46"/>
    <p:sldLayoutId id="2147483766" r:id="rId47"/>
    <p:sldLayoutId id="2147483767" r:id="rId48"/>
    <p:sldLayoutId id="2147483768" r:id="rId49"/>
    <p:sldLayoutId id="2147483769" r:id="rId50"/>
    <p:sldLayoutId id="2147483770" r:id="rId51"/>
    <p:sldLayoutId id="2147483771" r:id="rId52"/>
    <p:sldLayoutId id="2147483772" r:id="rId53"/>
    <p:sldLayoutId id="2147483773" r:id="rId54"/>
    <p:sldLayoutId id="2147483783" r:id="rId55"/>
    <p:sldLayoutId id="2147483785" r:id="rId56"/>
    <p:sldLayoutId id="2147483786" r:id="rId57"/>
    <p:sldLayoutId id="2147483787" r:id="rId58"/>
    <p:sldLayoutId id="2147483790" r:id="rId59"/>
    <p:sldLayoutId id="2147483791" r:id="rId60"/>
    <p:sldLayoutId id="2147483792" r:id="rId61"/>
    <p:sldLayoutId id="2147483933" r:id="rId62"/>
  </p:sldLayoutIdLst>
  <p:hf hdr="0" dt="0"/>
  <p:txStyles>
    <p:titleStyle>
      <a:lvl1pPr algn="l" defTabSz="914400" rtl="0" eaLnBrk="1" latinLnBrk="0" hangingPunct="1">
        <a:lnSpc>
          <a:spcPct val="100000"/>
        </a:lnSpc>
        <a:spcBef>
          <a:spcPct val="0"/>
        </a:spcBef>
        <a:buNone/>
        <a:defRPr sz="4000" kern="1200">
          <a:solidFill>
            <a:schemeClr val="bg2"/>
          </a:solidFill>
          <a:latin typeface="+mj-lt"/>
          <a:ea typeface="+mj-ea"/>
          <a:cs typeface="+mj-cs"/>
        </a:defRPr>
      </a:lvl1pPr>
    </p:titleStyle>
    <p:bodyStyle>
      <a:lvl1pPr marL="228600" indent="-228600" algn="l" defTabSz="914400" rtl="0" eaLnBrk="1" latinLnBrk="0" hangingPunct="1">
        <a:lnSpc>
          <a:spcPct val="120000"/>
        </a:lnSpc>
        <a:spcBef>
          <a:spcPts val="1200"/>
        </a:spcBef>
        <a:buClr>
          <a:schemeClr val="accent1"/>
        </a:buClr>
        <a:buFont typeface="Arial" panose="020B0604020202020204" pitchFamily="34" charset="0"/>
        <a:buChar char="•"/>
        <a:defRPr sz="1600" b="0" i="0" kern="1200">
          <a:solidFill>
            <a:schemeClr val="tx2"/>
          </a:solidFill>
          <a:latin typeface="Gotham-Book" pitchFamily="2" charset="0"/>
          <a:ea typeface="+mn-ea"/>
          <a:cs typeface="+mn-cs"/>
        </a:defRPr>
      </a:lvl1pPr>
      <a:lvl2pPr marL="685800" indent="-228600" algn="l" defTabSz="914400" rtl="0" eaLnBrk="1" latinLnBrk="0" hangingPunct="1">
        <a:lnSpc>
          <a:spcPct val="120000"/>
        </a:lnSpc>
        <a:spcBef>
          <a:spcPts val="600"/>
        </a:spcBef>
        <a:buClrTx/>
        <a:buFont typeface="Avenir Book" panose="02000503020000020003" pitchFamily="2" charset="0"/>
        <a:buChar char="–"/>
        <a:defRPr sz="1400" b="0" i="0" kern="1200">
          <a:solidFill>
            <a:schemeClr val="tx2"/>
          </a:solidFill>
          <a:latin typeface="Gotham-Book" pitchFamily="2" charset="0"/>
          <a:ea typeface="+mn-ea"/>
          <a:cs typeface="+mn-cs"/>
        </a:defRPr>
      </a:lvl2pPr>
      <a:lvl3pPr marL="1143000" indent="-228600" algn="l" defTabSz="914400" rtl="0" eaLnBrk="1" latinLnBrk="0" hangingPunct="1">
        <a:lnSpc>
          <a:spcPct val="120000"/>
        </a:lnSpc>
        <a:spcBef>
          <a:spcPts val="600"/>
        </a:spcBef>
        <a:buClrTx/>
        <a:buFont typeface="Wingdings" panose="05000000000000000000" pitchFamily="2" charset="2"/>
        <a:buChar char="§"/>
        <a:defRPr sz="1400" b="0" i="0" kern="1200">
          <a:solidFill>
            <a:schemeClr val="tx2"/>
          </a:solidFill>
          <a:latin typeface="Gotham-Book" pitchFamily="2" charset="0"/>
          <a:ea typeface="+mn-ea"/>
          <a:cs typeface="+mn-cs"/>
        </a:defRPr>
      </a:lvl3pPr>
      <a:lvl4pPr marL="1600200" indent="-228600" algn="l" defTabSz="914400" rtl="0" eaLnBrk="1" latinLnBrk="0" hangingPunct="1">
        <a:lnSpc>
          <a:spcPct val="120000"/>
        </a:lnSpc>
        <a:spcBef>
          <a:spcPts val="600"/>
        </a:spcBef>
        <a:buClrTx/>
        <a:buFont typeface="Courier New" panose="02070309020205020404" pitchFamily="49" charset="0"/>
        <a:buChar char="o"/>
        <a:defRPr sz="1400" b="0" i="0" kern="1200">
          <a:solidFill>
            <a:schemeClr val="tx2"/>
          </a:solidFill>
          <a:latin typeface="Gotham-Book" pitchFamily="2" charset="0"/>
          <a:ea typeface="+mn-ea"/>
          <a:cs typeface="+mn-cs"/>
        </a:defRPr>
      </a:lvl4pPr>
      <a:lvl5pPr marL="2057400" indent="-228600" algn="l" defTabSz="914400" rtl="0" eaLnBrk="1" latinLnBrk="0" hangingPunct="1">
        <a:lnSpc>
          <a:spcPct val="120000"/>
        </a:lnSpc>
        <a:spcBef>
          <a:spcPts val="600"/>
        </a:spcBef>
        <a:buClrTx/>
        <a:buFont typeface="Wingdings" panose="05000000000000000000" pitchFamily="2" charset="2"/>
        <a:buChar char="Ø"/>
        <a:defRPr sz="1400" b="0" i="0" kern="1200">
          <a:solidFill>
            <a:schemeClr val="tx2"/>
          </a:solidFill>
          <a:latin typeface="Gotham-Book"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p15:clr>
            <a:srgbClr val="F26B43"/>
          </p15:clr>
        </p15:guide>
        <p15:guide id="2" pos="384">
          <p15:clr>
            <a:srgbClr val="F26B43"/>
          </p15:clr>
        </p15:guide>
        <p15:guide id="3" pos="7296">
          <p15:clr>
            <a:srgbClr val="F26B43"/>
          </p15:clr>
        </p15:guide>
        <p15:guide id="4" orient="horz" pos="3840">
          <p15:clr>
            <a:srgbClr val="F26B43"/>
          </p15:clr>
        </p15:guide>
        <p15:guide id="5" orient="horz" pos="864">
          <p15:clr>
            <a:srgbClr val="F26B43"/>
          </p15:clr>
        </p15:guide>
        <p15:guide id="6" orient="horz" pos="10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46447"/>
            <a:ext cx="10698480" cy="615553"/>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609600" y="1371600"/>
            <a:ext cx="10972800" cy="47244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609600" y="6339245"/>
            <a:ext cx="3632405" cy="123111"/>
          </a:xfrm>
          <a:prstGeom prst="rect">
            <a:avLst/>
          </a:prstGeom>
        </p:spPr>
        <p:txBody>
          <a:bodyPr vert="horz" wrap="none" lIns="0" tIns="0" rIns="0" bIns="0" rtlCol="0" anchor="ctr">
            <a:spAutoFit/>
          </a:bodyPr>
          <a:lstStyle>
            <a:lvl1pPr algn="l">
              <a:defRPr sz="800" cap="all" spc="300" baseline="0">
                <a:solidFill>
                  <a:schemeClr val="tx2"/>
                </a:solidFill>
              </a:defRPr>
            </a:lvl1pPr>
          </a:lstStyle>
          <a:p>
            <a:r>
              <a:rPr lang="en-US"/>
              <a:t>Title of Presentation | Confidential</a:t>
            </a:r>
          </a:p>
        </p:txBody>
      </p:sp>
      <p:sp>
        <p:nvSpPr>
          <p:cNvPr id="6"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tx2"/>
                </a:solidFill>
              </a:defRPr>
            </a:lvl1pPr>
          </a:lstStyle>
          <a:p>
            <a:r>
              <a:rPr lang="en-US"/>
              <a:t>| </a:t>
            </a:r>
            <a:fld id="{2C8F94F2-79B1-4F8D-B2F0-3428BA660B51}" type="slidenum">
              <a:rPr lang="en-US" smtClean="0"/>
              <a:pPr/>
              <a:t>‹#›</a:t>
            </a:fld>
            <a:endParaRPr lang="en-US"/>
          </a:p>
        </p:txBody>
      </p:sp>
      <p:sp>
        <p:nvSpPr>
          <p:cNvPr id="10" name="Rectangle 9">
            <a:extLst>
              <a:ext uri="{FF2B5EF4-FFF2-40B4-BE49-F238E27FC236}">
                <a16:creationId xmlns:a16="http://schemas.microsoft.com/office/drawing/2014/main" id="{FAC2883B-E752-B249-8BE3-C916632D1DD6}"/>
              </a:ext>
            </a:extLst>
          </p:cNvPr>
          <p:cNvSpPr/>
          <p:nvPr/>
        </p:nvSpPr>
        <p:spPr>
          <a:xfrm>
            <a:off x="0" y="-1"/>
            <a:ext cx="12192000" cy="72000"/>
          </a:xfrm>
          <a:prstGeom prst="rect">
            <a:avLst/>
          </a:prstGeom>
          <a:gradFill>
            <a:gsLst>
              <a:gs pos="50000">
                <a:schemeClr val="accent5"/>
              </a:gs>
              <a:gs pos="0">
                <a:schemeClr val="accent1"/>
              </a:gs>
              <a:gs pos="100000">
                <a:schemeClr val="bg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en-US"/>
          </a:p>
        </p:txBody>
      </p:sp>
      <p:grpSp>
        <p:nvGrpSpPr>
          <p:cNvPr id="16" name="Group 15">
            <a:extLst>
              <a:ext uri="{FF2B5EF4-FFF2-40B4-BE49-F238E27FC236}">
                <a16:creationId xmlns:a16="http://schemas.microsoft.com/office/drawing/2014/main" id="{F8BBCE42-BFBB-E546-A838-9E83EE260B73}"/>
              </a:ext>
            </a:extLst>
          </p:cNvPr>
          <p:cNvGrpSpPr>
            <a:grpSpLocks noChangeAspect="1"/>
          </p:cNvGrpSpPr>
          <p:nvPr/>
        </p:nvGrpSpPr>
        <p:grpSpPr>
          <a:xfrm>
            <a:off x="11236799" y="6273000"/>
            <a:ext cx="365289" cy="255600"/>
            <a:chOff x="6935788" y="3157538"/>
            <a:chExt cx="1136650" cy="795337"/>
          </a:xfrm>
          <a:solidFill>
            <a:srgbClr val="024DA1"/>
          </a:solidFill>
        </p:grpSpPr>
        <p:sp>
          <p:nvSpPr>
            <p:cNvPr id="17" name="Freeform 5">
              <a:extLst>
                <a:ext uri="{FF2B5EF4-FFF2-40B4-BE49-F238E27FC236}">
                  <a16:creationId xmlns:a16="http://schemas.microsoft.com/office/drawing/2014/main" id="{F8A7F5D8-6563-714A-BC0C-90811F5F7420}"/>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6">
              <a:extLst>
                <a:ext uri="{FF2B5EF4-FFF2-40B4-BE49-F238E27FC236}">
                  <a16:creationId xmlns:a16="http://schemas.microsoft.com/office/drawing/2014/main" id="{3556AF4A-1F0A-C644-945C-165179E95C6C}"/>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7">
              <a:extLst>
                <a:ext uri="{FF2B5EF4-FFF2-40B4-BE49-F238E27FC236}">
                  <a16:creationId xmlns:a16="http://schemas.microsoft.com/office/drawing/2014/main" id="{B5B7BAA4-C009-CC46-9C18-8DC8949023EE}"/>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rgbClr val="AFD13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pic>
        <p:nvPicPr>
          <p:cNvPr id="11" name="Picture 10">
            <a:extLst>
              <a:ext uri="{FF2B5EF4-FFF2-40B4-BE49-F238E27FC236}">
                <a16:creationId xmlns:a16="http://schemas.microsoft.com/office/drawing/2014/main" id="{8FBEC22C-9669-B74F-A078-A5882184893F}"/>
              </a:ext>
            </a:extLst>
          </p:cNvPr>
          <p:cNvPicPr>
            <a:picLocks noChangeAspect="1"/>
          </p:cNvPicPr>
          <p:nvPr userDrawn="1"/>
        </p:nvPicPr>
        <p:blipFill>
          <a:blip r:embed="rId31"/>
          <a:stretch>
            <a:fillRect/>
          </a:stretch>
        </p:blipFill>
        <p:spPr>
          <a:xfrm>
            <a:off x="9980075" y="57700"/>
            <a:ext cx="2445275" cy="702733"/>
          </a:xfrm>
          <a:prstGeom prst="rect">
            <a:avLst/>
          </a:prstGeom>
        </p:spPr>
      </p:pic>
    </p:spTree>
    <p:extLst>
      <p:ext uri="{BB962C8B-B14F-4D97-AF65-F5344CB8AC3E}">
        <p14:creationId xmlns:p14="http://schemas.microsoft.com/office/powerpoint/2010/main" val="1246037512"/>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8" r:id="rId19"/>
    <p:sldLayoutId id="2147483919" r:id="rId20"/>
    <p:sldLayoutId id="2147483920" r:id="rId21"/>
    <p:sldLayoutId id="2147483921" r:id="rId22"/>
    <p:sldLayoutId id="2147483922" r:id="rId23"/>
    <p:sldLayoutId id="2147483923" r:id="rId24"/>
    <p:sldLayoutId id="2147483924" r:id="rId25"/>
    <p:sldLayoutId id="2147483925" r:id="rId26"/>
    <p:sldLayoutId id="2147483926" r:id="rId27"/>
    <p:sldLayoutId id="2147483927" r:id="rId28"/>
    <p:sldLayoutId id="2147483932" r:id="rId29"/>
  </p:sldLayoutIdLst>
  <p:txStyles>
    <p:titleStyle>
      <a:lvl1pPr algn="l" defTabSz="914400" rtl="0" eaLnBrk="1" latinLnBrk="0" hangingPunct="1">
        <a:lnSpc>
          <a:spcPct val="100000"/>
        </a:lnSpc>
        <a:spcBef>
          <a:spcPct val="0"/>
        </a:spcBef>
        <a:buNone/>
        <a:defRPr sz="4000" kern="1200">
          <a:solidFill>
            <a:schemeClr val="bg2"/>
          </a:solidFill>
          <a:latin typeface="+mj-lt"/>
          <a:ea typeface="+mj-ea"/>
          <a:cs typeface="+mj-cs"/>
        </a:defRPr>
      </a:lvl1pPr>
    </p:titleStyle>
    <p:bodyStyle>
      <a:lvl1pPr marL="228600" indent="-228600" algn="l" defTabSz="914400" rtl="0" eaLnBrk="1" latinLnBrk="0" hangingPunct="1">
        <a:lnSpc>
          <a:spcPct val="120000"/>
        </a:lnSpc>
        <a:spcBef>
          <a:spcPts val="1200"/>
        </a:spcBef>
        <a:buClr>
          <a:schemeClr val="accent1"/>
        </a:buClr>
        <a:buFont typeface="Arial" panose="020B0604020202020204" pitchFamily="34" charset="0"/>
        <a:buChar char="•"/>
        <a:defRPr sz="1600" kern="1200">
          <a:solidFill>
            <a:schemeClr val="tx2"/>
          </a:solidFill>
          <a:latin typeface="+mn-lt"/>
          <a:ea typeface="+mn-ea"/>
          <a:cs typeface="+mn-cs"/>
        </a:defRPr>
      </a:lvl1pPr>
      <a:lvl2pPr marL="685800" indent="-228600" algn="l" defTabSz="914400" rtl="0" eaLnBrk="1" latinLnBrk="0" hangingPunct="1">
        <a:lnSpc>
          <a:spcPct val="120000"/>
        </a:lnSpc>
        <a:spcBef>
          <a:spcPts val="600"/>
        </a:spcBef>
        <a:buClrTx/>
        <a:buFont typeface="Avenir Book" panose="02000503020000020003" pitchFamily="2" charset="0"/>
        <a:buChar char="–"/>
        <a:defRPr sz="1400" kern="1200">
          <a:solidFill>
            <a:schemeClr val="tx2"/>
          </a:solidFill>
          <a:latin typeface="+mn-lt"/>
          <a:ea typeface="+mn-ea"/>
          <a:cs typeface="+mn-cs"/>
        </a:defRPr>
      </a:lvl2pPr>
      <a:lvl3pPr marL="1143000" indent="-228600" algn="l" defTabSz="914400" rtl="0" eaLnBrk="1" latinLnBrk="0" hangingPunct="1">
        <a:lnSpc>
          <a:spcPct val="120000"/>
        </a:lnSpc>
        <a:spcBef>
          <a:spcPts val="600"/>
        </a:spcBef>
        <a:buClrTx/>
        <a:buFont typeface="Wingdings" panose="05000000000000000000" pitchFamily="2" charset="2"/>
        <a:buChar char="§"/>
        <a:defRPr sz="1400" kern="1200">
          <a:solidFill>
            <a:schemeClr val="tx2"/>
          </a:solidFill>
          <a:latin typeface="+mn-lt"/>
          <a:ea typeface="+mn-ea"/>
          <a:cs typeface="+mn-cs"/>
        </a:defRPr>
      </a:lvl3pPr>
      <a:lvl4pPr marL="1600200" indent="-228600" algn="l" defTabSz="914400" rtl="0" eaLnBrk="1" latinLnBrk="0" hangingPunct="1">
        <a:lnSpc>
          <a:spcPct val="120000"/>
        </a:lnSpc>
        <a:spcBef>
          <a:spcPts val="600"/>
        </a:spcBef>
        <a:buClrTx/>
        <a:buFont typeface="Courier New" panose="02070309020205020404" pitchFamily="49" charset="0"/>
        <a:buChar char="o"/>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600"/>
        </a:spcBef>
        <a:buClrTx/>
        <a:buFont typeface="Wingdings" panose="05000000000000000000" pitchFamily="2" charset="2"/>
        <a:buChar char="Ø"/>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p15:clr>
            <a:srgbClr val="F26B43"/>
          </p15:clr>
        </p15:guide>
        <p15:guide id="2" pos="384">
          <p15:clr>
            <a:srgbClr val="F26B43"/>
          </p15:clr>
        </p15:guide>
        <p15:guide id="3" pos="7296">
          <p15:clr>
            <a:srgbClr val="F26B43"/>
          </p15:clr>
        </p15:guide>
        <p15:guide id="4" orient="horz" pos="3840">
          <p15:clr>
            <a:srgbClr val="F26B43"/>
          </p15:clr>
        </p15:guide>
        <p15:guide id="5" orient="horz" pos="864">
          <p15:clr>
            <a:srgbClr val="F26B43"/>
          </p15:clr>
        </p15:guide>
        <p15:guide id="6" orient="horz" pos="10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1.xml"/><Relationship Id="rId6" Type="http://schemas.openxmlformats.org/officeDocument/2006/relationships/image" Target="../media/image27.png"/><Relationship Id="rId5" Type="http://schemas.openxmlformats.org/officeDocument/2006/relationships/image" Target="../media/image30.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11.xml"/><Relationship Id="rId6" Type="http://schemas.openxmlformats.org/officeDocument/2006/relationships/image" Target="../media/image35.tiff"/><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1.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11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6.emf"/></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114.xml"/><Relationship Id="rId5" Type="http://schemas.openxmlformats.org/officeDocument/2006/relationships/image" Target="../media/image1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11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117.xml"/></Relationships>
</file>

<file path=ppt/slides/_rels/slide1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7.png"/><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116.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7.png"/><Relationship Id="rId4" Type="http://schemas.openxmlformats.org/officeDocument/2006/relationships/image" Target="../media/image18.png"/><Relationship Id="rId9"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1.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1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11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2.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119.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emf"/><Relationship Id="rId4" Type="http://schemas.openxmlformats.org/officeDocument/2006/relationships/image" Target="../media/image20.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13.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0" y="2923790"/>
            <a:ext cx="12192000" cy="1274195"/>
          </a:xfrm>
        </p:spPr>
        <p:txBody>
          <a:bodyPr/>
          <a:lstStyle/>
          <a:p>
            <a:r>
              <a:rPr lang="en-US" dirty="0"/>
              <a:t>Nutanix - Mine </a:t>
            </a:r>
            <a:br>
              <a:rPr lang="en-US" dirty="0"/>
            </a:br>
            <a:r>
              <a:rPr lang="en-US" sz="2400" dirty="0"/>
              <a:t>“Secondary Storage Simplified”</a:t>
            </a:r>
            <a:br>
              <a:rPr lang="en-US" sz="2400" dirty="0"/>
            </a:br>
            <a:endParaRPr lang="en-US" sz="1800" dirty="0">
              <a:latin typeface="Gotham Rounded Book" charset="0"/>
              <a:ea typeface="Gotham Rounded Book" charset="0"/>
              <a:cs typeface="Gotham Rounded Book" charset="0"/>
            </a:endParaRPr>
          </a:p>
        </p:txBody>
      </p:sp>
    </p:spTree>
    <p:extLst>
      <p:ext uri="{BB962C8B-B14F-4D97-AF65-F5344CB8AC3E}">
        <p14:creationId xmlns:p14="http://schemas.microsoft.com/office/powerpoint/2010/main" val="4025702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898;p12">
            <a:extLst>
              <a:ext uri="{FF2B5EF4-FFF2-40B4-BE49-F238E27FC236}">
                <a16:creationId xmlns:a16="http://schemas.microsoft.com/office/drawing/2014/main" id="{BD9DB082-0EB5-3440-A735-3E41F3B0FBE5}"/>
              </a:ext>
            </a:extLst>
          </p:cNvPr>
          <p:cNvGraphicFramePr/>
          <p:nvPr>
            <p:extLst>
              <p:ext uri="{D42A27DB-BD31-4B8C-83A1-F6EECF244321}">
                <p14:modId xmlns:p14="http://schemas.microsoft.com/office/powerpoint/2010/main" val="1305144323"/>
              </p:ext>
            </p:extLst>
          </p:nvPr>
        </p:nvGraphicFramePr>
        <p:xfrm>
          <a:off x="976423" y="2878406"/>
          <a:ext cx="9984600" cy="3607352"/>
        </p:xfrm>
        <a:graphic>
          <a:graphicData uri="http://schemas.openxmlformats.org/drawingml/2006/table">
            <a:tbl>
              <a:tblPr firstRow="1" bandRow="1">
                <a:noFill/>
              </a:tblPr>
              <a:tblGrid>
                <a:gridCol w="2496150">
                  <a:extLst>
                    <a:ext uri="{9D8B030D-6E8A-4147-A177-3AD203B41FA5}">
                      <a16:colId xmlns:a16="http://schemas.microsoft.com/office/drawing/2014/main" val="20000"/>
                    </a:ext>
                  </a:extLst>
                </a:gridCol>
                <a:gridCol w="2496150">
                  <a:extLst>
                    <a:ext uri="{9D8B030D-6E8A-4147-A177-3AD203B41FA5}">
                      <a16:colId xmlns:a16="http://schemas.microsoft.com/office/drawing/2014/main" val="20001"/>
                    </a:ext>
                  </a:extLst>
                </a:gridCol>
                <a:gridCol w="2496150">
                  <a:extLst>
                    <a:ext uri="{9D8B030D-6E8A-4147-A177-3AD203B41FA5}">
                      <a16:colId xmlns:a16="http://schemas.microsoft.com/office/drawing/2014/main" val="20002"/>
                    </a:ext>
                  </a:extLst>
                </a:gridCol>
                <a:gridCol w="2496150">
                  <a:extLst>
                    <a:ext uri="{9D8B030D-6E8A-4147-A177-3AD203B41FA5}">
                      <a16:colId xmlns:a16="http://schemas.microsoft.com/office/drawing/2014/main" val="20003"/>
                    </a:ext>
                  </a:extLst>
                </a:gridCol>
              </a:tblGrid>
              <a:tr h="925030">
                <a:tc>
                  <a:txBody>
                    <a:bodyPr/>
                    <a:lstStyle/>
                    <a:p>
                      <a:pPr marL="0" marR="0" lvl="0" indent="0" algn="l" rtl="0">
                        <a:spcBef>
                          <a:spcPts val="0"/>
                        </a:spcBef>
                        <a:spcAft>
                          <a:spcPts val="0"/>
                        </a:spcAft>
                        <a:buNone/>
                      </a:pPr>
                      <a:endParaRPr sz="1600" dirty="0">
                        <a:latin typeface="Tahoma"/>
                        <a:ea typeface="Tahoma"/>
                        <a:cs typeface="Tahoma"/>
                        <a:sym typeface="Tahoma"/>
                      </a:endParaRPr>
                    </a:p>
                  </a:txBody>
                  <a:tcPr marL="121925" marR="121925" marT="60950" marB="60950">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spcBef>
                          <a:spcPts val="0"/>
                        </a:spcBef>
                        <a:spcAft>
                          <a:spcPts val="0"/>
                        </a:spcAft>
                        <a:buNone/>
                      </a:pPr>
                      <a:r>
                        <a:rPr lang="en-US" sz="1600" dirty="0">
                          <a:solidFill>
                            <a:schemeClr val="bg1"/>
                          </a:solidFill>
                          <a:latin typeface="Tahoma"/>
                          <a:ea typeface="Tahoma"/>
                          <a:cs typeface="Tahoma"/>
                          <a:sym typeface="Tahoma"/>
                        </a:rPr>
                        <a:t>Small</a:t>
                      </a:r>
                      <a:endParaRPr sz="1600" dirty="0">
                        <a:solidFill>
                          <a:schemeClr val="bg1"/>
                        </a:solidFill>
                      </a:endParaRPr>
                    </a:p>
                  </a:txBody>
                  <a:tcPr marL="121925" marR="121925" marT="60950" marB="60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en-US" sz="1600" dirty="0">
                          <a:solidFill>
                            <a:schemeClr val="bg1"/>
                          </a:solidFill>
                          <a:latin typeface="Tahoma"/>
                          <a:ea typeface="Tahoma"/>
                          <a:cs typeface="Tahoma"/>
                          <a:sym typeface="Tahoma"/>
                        </a:rPr>
                        <a:t>Medium</a:t>
                      </a:r>
                      <a:endParaRPr sz="1600" dirty="0">
                        <a:solidFill>
                          <a:schemeClr val="bg1"/>
                        </a:solidFill>
                      </a:endParaRPr>
                    </a:p>
                  </a:txBody>
                  <a:tcPr marL="121925" marR="121925" marT="60950" marB="60950" anchor="ctr">
                    <a:lnL w="12700" cap="flat" cmpd="sng" algn="ctr">
                      <a:solidFill>
                        <a:schemeClr val="tx1"/>
                      </a:solidFill>
                      <a:prstDash val="solid"/>
                      <a:round/>
                      <a:headEnd type="none" w="med" len="med"/>
                      <a:tailEnd type="none" w="med" len="med"/>
                    </a:lnL>
                    <a:solidFill>
                      <a:schemeClr val="accent1"/>
                    </a:solidFill>
                  </a:tcPr>
                </a:tc>
                <a:tc>
                  <a:txBody>
                    <a:bodyPr/>
                    <a:lstStyle/>
                    <a:p>
                      <a:pPr marL="0" marR="0" lvl="0" indent="0" algn="ctr" rtl="0">
                        <a:spcBef>
                          <a:spcPts val="0"/>
                        </a:spcBef>
                        <a:spcAft>
                          <a:spcPts val="0"/>
                        </a:spcAft>
                        <a:buNone/>
                      </a:pPr>
                      <a:r>
                        <a:rPr lang="en-US" sz="1600" dirty="0">
                          <a:solidFill>
                            <a:schemeClr val="bg1"/>
                          </a:solidFill>
                          <a:latin typeface="Tahoma"/>
                          <a:ea typeface="Tahoma"/>
                          <a:cs typeface="Tahoma"/>
                          <a:sym typeface="Tahoma"/>
                        </a:rPr>
                        <a:t>Scale-out System</a:t>
                      </a:r>
                      <a:endParaRPr sz="1600" b="1" dirty="0">
                        <a:solidFill>
                          <a:schemeClr val="bg1"/>
                        </a:solidFill>
                        <a:latin typeface="Tahoma"/>
                        <a:ea typeface="Tahoma"/>
                        <a:cs typeface="Tahoma"/>
                        <a:sym typeface="Tahoma"/>
                      </a:endParaRPr>
                    </a:p>
                  </a:txBody>
                  <a:tcPr marL="121925" marR="121925" marT="60950" marB="60950" anchor="ctr">
                    <a:solidFill>
                      <a:schemeClr val="accent1"/>
                    </a:solidFill>
                  </a:tcPr>
                </a:tc>
                <a:extLst>
                  <a:ext uri="{0D108BD9-81ED-4DB2-BD59-A6C34878D82A}">
                    <a16:rowId xmlns:a16="http://schemas.microsoft.com/office/drawing/2014/main" val="10000"/>
                  </a:ext>
                </a:extLst>
              </a:tr>
              <a:tr h="294547">
                <a:tc>
                  <a:txBody>
                    <a:bodyPr/>
                    <a:lstStyle/>
                    <a:p>
                      <a:pPr marL="0" marR="0" lvl="0" indent="0" algn="ctr" rtl="0">
                        <a:spcBef>
                          <a:spcPts val="0"/>
                        </a:spcBef>
                        <a:spcAft>
                          <a:spcPts val="0"/>
                        </a:spcAft>
                        <a:buClr>
                          <a:srgbClr val="8E8E8E"/>
                        </a:buClr>
                        <a:buSzPts val="1300"/>
                        <a:buFont typeface="Tahoma"/>
                        <a:buNone/>
                      </a:pPr>
                      <a:r>
                        <a:rPr lang="en-US" sz="1300" b="1" u="none" strike="noStrike" cap="none" dirty="0">
                          <a:solidFill>
                            <a:schemeClr val="tx2">
                              <a:lumMod val="75000"/>
                            </a:schemeClr>
                          </a:solidFill>
                          <a:latin typeface="Gotham-Book" pitchFamily="2" charset="0"/>
                          <a:ea typeface="Tahoma"/>
                          <a:cs typeface="Tahoma"/>
                          <a:sym typeface="Tahoma"/>
                        </a:rPr>
                        <a:t>Rack Size</a:t>
                      </a:r>
                      <a:endParaRPr sz="1300" dirty="0">
                        <a:solidFill>
                          <a:schemeClr val="tx2">
                            <a:lumMod val="75000"/>
                          </a:schemeClr>
                        </a:solidFill>
                        <a:latin typeface="Gotham-Book" pitchFamily="2" charset="0"/>
                        <a:ea typeface="Tahoma"/>
                        <a:cs typeface="Tahoma"/>
                        <a:sym typeface="Tahoma"/>
                      </a:endParaRPr>
                    </a:p>
                  </a:txBody>
                  <a:tcPr marL="60950" marR="60950" marT="60975" marB="609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Clr>
                          <a:schemeClr val="dk1"/>
                        </a:buClr>
                        <a:buSzPts val="1400"/>
                        <a:buFont typeface="Tahoma"/>
                        <a:buNone/>
                      </a:pPr>
                      <a:r>
                        <a:rPr lang="en-US" sz="1400" b="0" u="none" strike="noStrike" cap="none">
                          <a:solidFill>
                            <a:schemeClr val="dk1"/>
                          </a:solidFill>
                          <a:latin typeface="Tahoma"/>
                          <a:ea typeface="Tahoma"/>
                          <a:cs typeface="Tahoma"/>
                          <a:sym typeface="Tahoma"/>
                        </a:rPr>
                        <a:t>2U</a:t>
                      </a:r>
                      <a:endParaRPr sz="1800">
                        <a:latin typeface="Tahoma"/>
                        <a:ea typeface="Tahoma"/>
                        <a:cs typeface="Tahoma"/>
                        <a:sym typeface="Tahoma"/>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Clr>
                          <a:schemeClr val="dk1"/>
                        </a:buClr>
                        <a:buSzPts val="1400"/>
                        <a:buFont typeface="Tahoma"/>
                        <a:buNone/>
                      </a:pPr>
                      <a:r>
                        <a:rPr lang="en-US" sz="1400" b="0" u="none" strike="noStrike" cap="none" dirty="0">
                          <a:solidFill>
                            <a:schemeClr val="dk1"/>
                          </a:solidFill>
                          <a:latin typeface="Tahoma"/>
                          <a:ea typeface="Tahoma"/>
                          <a:cs typeface="Tahoma"/>
                          <a:sym typeface="Tahoma"/>
                        </a:rPr>
                        <a:t>4U</a:t>
                      </a:r>
                      <a:endParaRPr sz="1800" dirty="0">
                        <a:latin typeface="Tahoma"/>
                        <a:ea typeface="Tahoma"/>
                        <a:cs typeface="Tahoma"/>
                        <a:sym typeface="Tahoma"/>
                      </a:endParaRPr>
                    </a:p>
                  </a:txBody>
                  <a:tcPr marL="0" marR="0" marT="0" marB="0" anchor="ctr"/>
                </a:tc>
                <a:tc>
                  <a:txBody>
                    <a:bodyPr/>
                    <a:lstStyle/>
                    <a:p>
                      <a:pPr marL="0" marR="0" lvl="0" indent="0" algn="ctr" rtl="0">
                        <a:spcBef>
                          <a:spcPts val="0"/>
                        </a:spcBef>
                        <a:spcAft>
                          <a:spcPts val="0"/>
                        </a:spcAft>
                        <a:buClr>
                          <a:schemeClr val="dk1"/>
                        </a:buClr>
                        <a:buSzPts val="1400"/>
                        <a:buFont typeface="Tahoma"/>
                        <a:buNone/>
                      </a:pPr>
                      <a:r>
                        <a:rPr lang="en-US" sz="1400" b="0" u="none" strike="noStrike" cap="none">
                          <a:solidFill>
                            <a:schemeClr val="dk1"/>
                          </a:solidFill>
                          <a:latin typeface="Tahoma"/>
                          <a:ea typeface="Tahoma"/>
                          <a:cs typeface="Tahoma"/>
                          <a:sym typeface="Tahoma"/>
                        </a:rPr>
                        <a:t>2U</a:t>
                      </a:r>
                      <a:endParaRPr sz="1800">
                        <a:latin typeface="Tahoma"/>
                        <a:ea typeface="Tahoma"/>
                        <a:cs typeface="Tahoma"/>
                        <a:sym typeface="Tahoma"/>
                      </a:endParaRPr>
                    </a:p>
                  </a:txBody>
                  <a:tcPr marL="0" marR="0" marT="0" marB="0" anchor="ctr"/>
                </a:tc>
                <a:extLst>
                  <a:ext uri="{0D108BD9-81ED-4DB2-BD59-A6C34878D82A}">
                    <a16:rowId xmlns:a16="http://schemas.microsoft.com/office/drawing/2014/main" val="10001"/>
                  </a:ext>
                </a:extLst>
              </a:tr>
              <a:tr h="294547">
                <a:tc>
                  <a:txBody>
                    <a:bodyPr/>
                    <a:lstStyle/>
                    <a:p>
                      <a:pPr marL="0" marR="0" lvl="0" indent="0" algn="ctr" rtl="0">
                        <a:spcBef>
                          <a:spcPts val="0"/>
                        </a:spcBef>
                        <a:spcAft>
                          <a:spcPts val="0"/>
                        </a:spcAft>
                        <a:buClr>
                          <a:srgbClr val="8E8E8E"/>
                        </a:buClr>
                        <a:buSzPts val="1300"/>
                        <a:buFont typeface="Tahoma"/>
                        <a:buNone/>
                      </a:pPr>
                      <a:r>
                        <a:rPr lang="en-US" sz="1300" b="1" u="none" strike="noStrike" cap="none">
                          <a:solidFill>
                            <a:schemeClr val="tx2">
                              <a:lumMod val="75000"/>
                            </a:schemeClr>
                          </a:solidFill>
                          <a:latin typeface="Gotham-Book" pitchFamily="2" charset="0"/>
                          <a:ea typeface="Tahoma"/>
                          <a:cs typeface="Tahoma"/>
                          <a:sym typeface="Tahoma"/>
                        </a:rPr>
                        <a:t># of Nodes</a:t>
                      </a:r>
                      <a:endParaRPr sz="1300">
                        <a:solidFill>
                          <a:schemeClr val="tx2">
                            <a:lumMod val="75000"/>
                          </a:schemeClr>
                        </a:solidFill>
                        <a:latin typeface="Gotham-Book" pitchFamily="2" charset="0"/>
                        <a:ea typeface="Tahoma"/>
                        <a:cs typeface="Tahoma"/>
                        <a:sym typeface="Tahoma"/>
                      </a:endParaRPr>
                    </a:p>
                  </a:txBody>
                  <a:tcPr marL="60950" marR="60950" marT="60975" marB="60975" anchor="ctr">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Clr>
                          <a:schemeClr val="dk1"/>
                        </a:buClr>
                        <a:buSzPts val="1400"/>
                        <a:buFont typeface="Tahoma"/>
                        <a:buNone/>
                      </a:pPr>
                      <a:r>
                        <a:rPr lang="en-US" sz="1400" b="0" u="none" strike="noStrike" cap="none">
                          <a:solidFill>
                            <a:schemeClr val="dk1"/>
                          </a:solidFill>
                          <a:latin typeface="Tahoma"/>
                          <a:ea typeface="Tahoma"/>
                          <a:cs typeface="Tahoma"/>
                          <a:sym typeface="Tahoma"/>
                        </a:rPr>
                        <a:t>4</a:t>
                      </a:r>
                      <a:endParaRPr sz="1800">
                        <a:latin typeface="Tahoma"/>
                        <a:ea typeface="Tahoma"/>
                        <a:cs typeface="Tahoma"/>
                        <a:sym typeface="Tahoma"/>
                      </a:endParaRPr>
                    </a:p>
                  </a:txBody>
                  <a:tcPr marL="0" marR="0" marT="0" marB="0" anchor="ctr"/>
                </a:tc>
                <a:tc>
                  <a:txBody>
                    <a:bodyPr/>
                    <a:lstStyle/>
                    <a:p>
                      <a:pPr marL="0" marR="0" lvl="0" indent="0" algn="ctr" rtl="0">
                        <a:spcBef>
                          <a:spcPts val="0"/>
                        </a:spcBef>
                        <a:spcAft>
                          <a:spcPts val="0"/>
                        </a:spcAft>
                        <a:buClr>
                          <a:schemeClr val="dk1"/>
                        </a:buClr>
                        <a:buSzPts val="1400"/>
                        <a:buFont typeface="Tahoma"/>
                        <a:buNone/>
                      </a:pPr>
                      <a:r>
                        <a:rPr lang="en-US" sz="1400" b="0" u="none" strike="noStrike" cap="none">
                          <a:solidFill>
                            <a:schemeClr val="dk1"/>
                          </a:solidFill>
                          <a:latin typeface="Tahoma"/>
                          <a:ea typeface="Tahoma"/>
                          <a:cs typeface="Tahoma"/>
                          <a:sym typeface="Tahoma"/>
                        </a:rPr>
                        <a:t>4</a:t>
                      </a:r>
                      <a:endParaRPr sz="1800">
                        <a:latin typeface="Tahoma"/>
                        <a:ea typeface="Tahoma"/>
                        <a:cs typeface="Tahoma"/>
                        <a:sym typeface="Tahoma"/>
                      </a:endParaRPr>
                    </a:p>
                  </a:txBody>
                  <a:tcPr marL="0" marR="0" marT="0" marB="0" anchor="ctr"/>
                </a:tc>
                <a:tc>
                  <a:txBody>
                    <a:bodyPr/>
                    <a:lstStyle/>
                    <a:p>
                      <a:pPr marL="0" marR="0" lvl="0" indent="0" algn="ctr" rtl="0">
                        <a:spcBef>
                          <a:spcPts val="0"/>
                        </a:spcBef>
                        <a:spcAft>
                          <a:spcPts val="0"/>
                        </a:spcAft>
                        <a:buClr>
                          <a:schemeClr val="dk1"/>
                        </a:buClr>
                        <a:buSzPts val="1400"/>
                        <a:buFont typeface="Tahoma"/>
                        <a:buNone/>
                      </a:pPr>
                      <a:r>
                        <a:rPr lang="en-US" sz="1400" b="0" u="none" strike="noStrike" cap="none" dirty="0">
                          <a:solidFill>
                            <a:schemeClr val="dk1"/>
                          </a:solidFill>
                          <a:latin typeface="Tahoma"/>
                          <a:ea typeface="Tahoma"/>
                          <a:cs typeface="Tahoma"/>
                          <a:sym typeface="Tahoma"/>
                        </a:rPr>
                        <a:t>2</a:t>
                      </a:r>
                      <a:endParaRPr sz="1800" dirty="0">
                        <a:latin typeface="Tahoma"/>
                        <a:ea typeface="Tahoma"/>
                        <a:cs typeface="Tahoma"/>
                        <a:sym typeface="Tahoma"/>
                      </a:endParaRPr>
                    </a:p>
                  </a:txBody>
                  <a:tcPr marL="0" marR="0" marT="0" marB="0" anchor="ctr"/>
                </a:tc>
                <a:extLst>
                  <a:ext uri="{0D108BD9-81ED-4DB2-BD59-A6C34878D82A}">
                    <a16:rowId xmlns:a16="http://schemas.microsoft.com/office/drawing/2014/main" val="10002"/>
                  </a:ext>
                </a:extLst>
              </a:tr>
              <a:tr h="441832">
                <a:tc>
                  <a:txBody>
                    <a:bodyPr/>
                    <a:lstStyle/>
                    <a:p>
                      <a:pPr marL="0" marR="0" lvl="0" indent="0" algn="ctr" rtl="0">
                        <a:spcBef>
                          <a:spcPts val="0"/>
                        </a:spcBef>
                        <a:spcAft>
                          <a:spcPts val="0"/>
                        </a:spcAft>
                        <a:buClr>
                          <a:srgbClr val="8E8E8E"/>
                        </a:buClr>
                        <a:buSzPts val="1300"/>
                        <a:buFont typeface="Tahoma"/>
                        <a:buNone/>
                      </a:pPr>
                      <a:r>
                        <a:rPr lang="en-US" sz="1300" b="1" u="none" strike="noStrike" cap="none" dirty="0">
                          <a:solidFill>
                            <a:schemeClr val="tx2">
                              <a:lumMod val="75000"/>
                            </a:schemeClr>
                          </a:solidFill>
                          <a:latin typeface="Gotham-Book" pitchFamily="2" charset="0"/>
                          <a:ea typeface="Tahoma"/>
                          <a:cs typeface="Tahoma"/>
                          <a:sym typeface="Tahoma"/>
                        </a:rPr>
                        <a:t>Processor (per node)</a:t>
                      </a:r>
                      <a:endParaRPr sz="1300" dirty="0">
                        <a:solidFill>
                          <a:schemeClr val="tx2">
                            <a:lumMod val="75000"/>
                          </a:schemeClr>
                        </a:solidFill>
                        <a:latin typeface="Gotham-Book" pitchFamily="2" charset="0"/>
                        <a:ea typeface="Tahoma"/>
                        <a:cs typeface="Tahoma"/>
                        <a:sym typeface="Tahoma"/>
                      </a:endParaRPr>
                    </a:p>
                  </a:txBody>
                  <a:tcPr marL="60950" marR="60950" marT="60975" marB="60975" anchor="ctr"/>
                </a:tc>
                <a:tc>
                  <a:txBody>
                    <a:bodyPr/>
                    <a:lstStyle/>
                    <a:p>
                      <a:pPr marL="0" marR="0" lvl="0" indent="0" algn="ctr" rtl="0">
                        <a:spcBef>
                          <a:spcPts val="0"/>
                        </a:spcBef>
                        <a:spcAft>
                          <a:spcPts val="0"/>
                        </a:spcAft>
                        <a:buClr>
                          <a:schemeClr val="dk1"/>
                        </a:buClr>
                        <a:buSzPts val="1400"/>
                        <a:buFont typeface="Tahoma"/>
                        <a:buNone/>
                      </a:pPr>
                      <a:r>
                        <a:rPr lang="en-US" sz="1400" b="0" u="none" strike="noStrike" cap="none">
                          <a:solidFill>
                            <a:schemeClr val="dk1"/>
                          </a:solidFill>
                          <a:latin typeface="Tahoma"/>
                          <a:ea typeface="Tahoma"/>
                          <a:cs typeface="Tahoma"/>
                          <a:sym typeface="Tahoma"/>
                        </a:rPr>
                        <a:t>2x Intel Xeon Silver 4114 </a:t>
                      </a:r>
                      <a:endParaRPr/>
                    </a:p>
                    <a:p>
                      <a:pPr marL="0" marR="0" lvl="0" indent="0" algn="ctr" rtl="0">
                        <a:spcBef>
                          <a:spcPts val="0"/>
                        </a:spcBef>
                        <a:spcAft>
                          <a:spcPts val="0"/>
                        </a:spcAft>
                        <a:buClr>
                          <a:schemeClr val="dk1"/>
                        </a:buClr>
                        <a:buSzPts val="1400"/>
                        <a:buFont typeface="Tahoma"/>
                        <a:buNone/>
                      </a:pPr>
                      <a:r>
                        <a:rPr lang="en-US" sz="1400" b="0" u="none" strike="noStrike" cap="none">
                          <a:solidFill>
                            <a:schemeClr val="dk1"/>
                          </a:solidFill>
                          <a:latin typeface="Tahoma"/>
                          <a:ea typeface="Tahoma"/>
                          <a:cs typeface="Tahoma"/>
                          <a:sym typeface="Tahoma"/>
                        </a:rPr>
                        <a:t>(10-core 2.2 GHz)</a:t>
                      </a:r>
                      <a:endParaRPr sz="1800">
                        <a:latin typeface="Tahoma"/>
                        <a:ea typeface="Tahoma"/>
                        <a:cs typeface="Tahoma"/>
                        <a:sym typeface="Tahoma"/>
                      </a:endParaRPr>
                    </a:p>
                  </a:txBody>
                  <a:tcPr marL="0" marR="0" marT="0" marB="0" anchor="ctr"/>
                </a:tc>
                <a:tc>
                  <a:txBody>
                    <a:bodyPr/>
                    <a:lstStyle/>
                    <a:p>
                      <a:pPr marL="0" marR="0" lvl="0" indent="0" algn="ctr" rtl="0">
                        <a:spcBef>
                          <a:spcPts val="0"/>
                        </a:spcBef>
                        <a:spcAft>
                          <a:spcPts val="0"/>
                        </a:spcAft>
                        <a:buClr>
                          <a:schemeClr val="dk1"/>
                        </a:buClr>
                        <a:buSzPts val="1400"/>
                        <a:buFont typeface="Tahoma"/>
                        <a:buNone/>
                      </a:pPr>
                      <a:r>
                        <a:rPr lang="en-US" sz="1400" b="0" u="none" strike="noStrike" cap="none">
                          <a:solidFill>
                            <a:schemeClr val="dk1"/>
                          </a:solidFill>
                          <a:latin typeface="Tahoma"/>
                          <a:ea typeface="Tahoma"/>
                          <a:cs typeface="Tahoma"/>
                          <a:sym typeface="Tahoma"/>
                        </a:rPr>
                        <a:t>2x Intel Xeon Silver 4114 </a:t>
                      </a:r>
                      <a:endParaRPr/>
                    </a:p>
                    <a:p>
                      <a:pPr marL="0" marR="0" lvl="0" indent="0" algn="ctr" rtl="0">
                        <a:spcBef>
                          <a:spcPts val="0"/>
                        </a:spcBef>
                        <a:spcAft>
                          <a:spcPts val="0"/>
                        </a:spcAft>
                        <a:buClr>
                          <a:schemeClr val="dk1"/>
                        </a:buClr>
                        <a:buSzPts val="1400"/>
                        <a:buFont typeface="Tahoma"/>
                        <a:buNone/>
                      </a:pPr>
                      <a:r>
                        <a:rPr lang="en-US" sz="1400" b="0" u="none" strike="noStrike" cap="none">
                          <a:solidFill>
                            <a:schemeClr val="dk1"/>
                          </a:solidFill>
                          <a:latin typeface="Tahoma"/>
                          <a:ea typeface="Tahoma"/>
                          <a:cs typeface="Tahoma"/>
                          <a:sym typeface="Tahoma"/>
                        </a:rPr>
                        <a:t>(10-core 2.2 GHz)</a:t>
                      </a:r>
                      <a:endParaRPr sz="1800">
                        <a:latin typeface="Tahoma"/>
                        <a:ea typeface="Tahoma"/>
                        <a:cs typeface="Tahoma"/>
                        <a:sym typeface="Tahoma"/>
                      </a:endParaRPr>
                    </a:p>
                  </a:txBody>
                  <a:tcPr marL="0" marR="0" marT="0" marB="0" anchor="ctr"/>
                </a:tc>
                <a:tc>
                  <a:txBody>
                    <a:bodyPr/>
                    <a:lstStyle/>
                    <a:p>
                      <a:pPr marL="0" marR="0" lvl="0" indent="0" algn="ctr" rtl="0">
                        <a:spcBef>
                          <a:spcPts val="0"/>
                        </a:spcBef>
                        <a:spcAft>
                          <a:spcPts val="0"/>
                        </a:spcAft>
                        <a:buClr>
                          <a:schemeClr val="dk1"/>
                        </a:buClr>
                        <a:buSzPts val="1400"/>
                        <a:buFont typeface="Tahoma"/>
                        <a:buNone/>
                      </a:pPr>
                      <a:r>
                        <a:rPr lang="en-US" sz="1400" b="0" u="none" strike="noStrike" cap="none" dirty="0">
                          <a:solidFill>
                            <a:schemeClr val="dk1"/>
                          </a:solidFill>
                          <a:latin typeface="Tahoma"/>
                          <a:ea typeface="Tahoma"/>
                          <a:cs typeface="Tahoma"/>
                          <a:sym typeface="Tahoma"/>
                        </a:rPr>
                        <a:t>2x Intel Xeon Silver 4114 </a:t>
                      </a:r>
                      <a:endParaRPr dirty="0"/>
                    </a:p>
                    <a:p>
                      <a:pPr marL="0" marR="0" lvl="0" indent="0" algn="ctr" rtl="0">
                        <a:spcBef>
                          <a:spcPts val="0"/>
                        </a:spcBef>
                        <a:spcAft>
                          <a:spcPts val="0"/>
                        </a:spcAft>
                        <a:buClr>
                          <a:schemeClr val="dk1"/>
                        </a:buClr>
                        <a:buSzPts val="1400"/>
                        <a:buFont typeface="Tahoma"/>
                        <a:buNone/>
                      </a:pPr>
                      <a:r>
                        <a:rPr lang="en-US" sz="1400" b="0" u="none" strike="noStrike" cap="none" dirty="0">
                          <a:solidFill>
                            <a:schemeClr val="dk1"/>
                          </a:solidFill>
                          <a:latin typeface="Tahoma"/>
                          <a:ea typeface="Tahoma"/>
                          <a:cs typeface="Tahoma"/>
                          <a:sym typeface="Tahoma"/>
                        </a:rPr>
                        <a:t>(10-core 2.2 GHz)</a:t>
                      </a:r>
                      <a:endParaRPr sz="1800" dirty="0">
                        <a:latin typeface="Tahoma"/>
                        <a:ea typeface="Tahoma"/>
                        <a:cs typeface="Tahoma"/>
                        <a:sym typeface="Tahoma"/>
                      </a:endParaRPr>
                    </a:p>
                  </a:txBody>
                  <a:tcPr marL="0" marR="0" marT="0" marB="0" anchor="ctr"/>
                </a:tc>
                <a:extLst>
                  <a:ext uri="{0D108BD9-81ED-4DB2-BD59-A6C34878D82A}">
                    <a16:rowId xmlns:a16="http://schemas.microsoft.com/office/drawing/2014/main" val="10003"/>
                  </a:ext>
                </a:extLst>
              </a:tr>
              <a:tr h="294547">
                <a:tc>
                  <a:txBody>
                    <a:bodyPr/>
                    <a:lstStyle/>
                    <a:p>
                      <a:pPr marL="0" marR="0" lvl="0" indent="0" algn="ctr" rtl="0">
                        <a:spcBef>
                          <a:spcPts val="0"/>
                        </a:spcBef>
                        <a:spcAft>
                          <a:spcPts val="0"/>
                        </a:spcAft>
                        <a:buClr>
                          <a:srgbClr val="8E8E8E"/>
                        </a:buClr>
                        <a:buSzPts val="1300"/>
                        <a:buFont typeface="Tahoma"/>
                        <a:buNone/>
                      </a:pPr>
                      <a:r>
                        <a:rPr lang="en-US" sz="1300" b="1" u="none" strike="noStrike" cap="none">
                          <a:solidFill>
                            <a:schemeClr val="tx2">
                              <a:lumMod val="75000"/>
                            </a:schemeClr>
                          </a:solidFill>
                          <a:latin typeface="Gotham-Book" pitchFamily="2" charset="0"/>
                          <a:ea typeface="Tahoma"/>
                          <a:cs typeface="Tahoma"/>
                          <a:sym typeface="Tahoma"/>
                        </a:rPr>
                        <a:t>RAM (per node)</a:t>
                      </a:r>
                      <a:endParaRPr sz="1300">
                        <a:solidFill>
                          <a:schemeClr val="tx2">
                            <a:lumMod val="75000"/>
                          </a:schemeClr>
                        </a:solidFill>
                        <a:latin typeface="Gotham-Book" pitchFamily="2" charset="0"/>
                        <a:ea typeface="Tahoma"/>
                        <a:cs typeface="Tahoma"/>
                        <a:sym typeface="Tahoma"/>
                      </a:endParaRPr>
                    </a:p>
                  </a:txBody>
                  <a:tcPr marL="60950" marR="60950" marT="60975" marB="60975" anchor="ctr"/>
                </a:tc>
                <a:tc>
                  <a:txBody>
                    <a:bodyPr/>
                    <a:lstStyle/>
                    <a:p>
                      <a:pPr marL="0" marR="0" lvl="0" indent="0" algn="ctr" rtl="0">
                        <a:spcBef>
                          <a:spcPts val="0"/>
                        </a:spcBef>
                        <a:spcAft>
                          <a:spcPts val="0"/>
                        </a:spcAft>
                        <a:buClr>
                          <a:schemeClr val="dk1"/>
                        </a:buClr>
                        <a:buSzPts val="1400"/>
                        <a:buFont typeface="Tahoma"/>
                        <a:buNone/>
                      </a:pPr>
                      <a:r>
                        <a:rPr lang="en-US" sz="1400" b="0" u="none" strike="noStrike" cap="none">
                          <a:solidFill>
                            <a:schemeClr val="dk1"/>
                          </a:solidFill>
                          <a:latin typeface="Tahoma"/>
                          <a:ea typeface="Tahoma"/>
                          <a:cs typeface="Tahoma"/>
                          <a:sym typeface="Tahoma"/>
                        </a:rPr>
                        <a:t>192 GB</a:t>
                      </a:r>
                      <a:endParaRPr sz="1800">
                        <a:latin typeface="Tahoma"/>
                        <a:ea typeface="Tahoma"/>
                        <a:cs typeface="Tahoma"/>
                        <a:sym typeface="Tahoma"/>
                      </a:endParaRPr>
                    </a:p>
                  </a:txBody>
                  <a:tcPr marL="0" marR="0" marT="0" marB="0" anchor="ctr"/>
                </a:tc>
                <a:tc>
                  <a:txBody>
                    <a:bodyPr/>
                    <a:lstStyle/>
                    <a:p>
                      <a:pPr marL="0" marR="0" lvl="0" indent="0" algn="ctr" rtl="0">
                        <a:spcBef>
                          <a:spcPts val="0"/>
                        </a:spcBef>
                        <a:spcAft>
                          <a:spcPts val="0"/>
                        </a:spcAft>
                        <a:buClr>
                          <a:schemeClr val="dk1"/>
                        </a:buClr>
                        <a:buSzPts val="1400"/>
                        <a:buFont typeface="Tahoma"/>
                        <a:buNone/>
                      </a:pPr>
                      <a:r>
                        <a:rPr lang="en-US" sz="1400" b="0" u="none" strike="noStrike" cap="none">
                          <a:solidFill>
                            <a:schemeClr val="dk1"/>
                          </a:solidFill>
                          <a:latin typeface="Tahoma"/>
                          <a:ea typeface="Tahoma"/>
                          <a:cs typeface="Tahoma"/>
                          <a:sym typeface="Tahoma"/>
                        </a:rPr>
                        <a:t>192 GB</a:t>
                      </a:r>
                      <a:endParaRPr sz="1800">
                        <a:latin typeface="Tahoma"/>
                        <a:ea typeface="Tahoma"/>
                        <a:cs typeface="Tahoma"/>
                        <a:sym typeface="Tahoma"/>
                      </a:endParaRPr>
                    </a:p>
                  </a:txBody>
                  <a:tcPr marL="0" marR="0" marT="0" marB="0" anchor="ctr"/>
                </a:tc>
                <a:tc>
                  <a:txBody>
                    <a:bodyPr/>
                    <a:lstStyle/>
                    <a:p>
                      <a:pPr marL="0" marR="0" lvl="0" indent="0" algn="ctr" rtl="0">
                        <a:spcBef>
                          <a:spcPts val="0"/>
                        </a:spcBef>
                        <a:spcAft>
                          <a:spcPts val="0"/>
                        </a:spcAft>
                        <a:buClr>
                          <a:schemeClr val="dk1"/>
                        </a:buClr>
                        <a:buSzPts val="1400"/>
                        <a:buFont typeface="Tahoma"/>
                        <a:buNone/>
                      </a:pPr>
                      <a:r>
                        <a:rPr lang="en-US" sz="1400" b="0" u="none" strike="noStrike" cap="none">
                          <a:solidFill>
                            <a:schemeClr val="dk1"/>
                          </a:solidFill>
                          <a:latin typeface="Tahoma"/>
                          <a:ea typeface="Tahoma"/>
                          <a:cs typeface="Tahoma"/>
                          <a:sym typeface="Tahoma"/>
                        </a:rPr>
                        <a:t>192 GB</a:t>
                      </a:r>
                      <a:endParaRPr sz="1800">
                        <a:latin typeface="Tahoma"/>
                        <a:ea typeface="Tahoma"/>
                        <a:cs typeface="Tahoma"/>
                        <a:sym typeface="Tahoma"/>
                      </a:endParaRPr>
                    </a:p>
                  </a:txBody>
                  <a:tcPr marL="0" marR="0" marT="0" marB="0" anchor="ctr"/>
                </a:tc>
                <a:extLst>
                  <a:ext uri="{0D108BD9-81ED-4DB2-BD59-A6C34878D82A}">
                    <a16:rowId xmlns:a16="http://schemas.microsoft.com/office/drawing/2014/main" val="10004"/>
                  </a:ext>
                </a:extLst>
              </a:tr>
              <a:tr h="294547">
                <a:tc>
                  <a:txBody>
                    <a:bodyPr/>
                    <a:lstStyle/>
                    <a:p>
                      <a:pPr marL="0" marR="0" lvl="0" indent="0" algn="ctr" rtl="0">
                        <a:spcBef>
                          <a:spcPts val="0"/>
                        </a:spcBef>
                        <a:spcAft>
                          <a:spcPts val="0"/>
                        </a:spcAft>
                        <a:buClr>
                          <a:srgbClr val="8E8E8E"/>
                        </a:buClr>
                        <a:buSzPts val="1300"/>
                        <a:buFont typeface="Tahoma"/>
                        <a:buNone/>
                      </a:pPr>
                      <a:r>
                        <a:rPr lang="en-US" sz="1300" b="1" u="none" strike="noStrike" cap="none">
                          <a:solidFill>
                            <a:schemeClr val="tx2">
                              <a:lumMod val="75000"/>
                            </a:schemeClr>
                          </a:solidFill>
                          <a:latin typeface="Gotham-Book" pitchFamily="2" charset="0"/>
                          <a:ea typeface="Tahoma"/>
                          <a:cs typeface="Tahoma"/>
                          <a:sym typeface="Tahoma"/>
                        </a:rPr>
                        <a:t>SSD (per node)</a:t>
                      </a:r>
                      <a:endParaRPr sz="1300">
                        <a:solidFill>
                          <a:schemeClr val="tx2">
                            <a:lumMod val="75000"/>
                          </a:schemeClr>
                        </a:solidFill>
                        <a:latin typeface="Gotham-Book" pitchFamily="2" charset="0"/>
                        <a:ea typeface="Tahoma"/>
                        <a:cs typeface="Tahoma"/>
                        <a:sym typeface="Tahoma"/>
                      </a:endParaRPr>
                    </a:p>
                  </a:txBody>
                  <a:tcPr marL="60950" marR="60950" marT="60975" marB="60975" anchor="ctr"/>
                </a:tc>
                <a:tc>
                  <a:txBody>
                    <a:bodyPr/>
                    <a:lstStyle/>
                    <a:p>
                      <a:pPr marL="0" marR="0" lvl="0" indent="0" algn="ctr" rtl="0">
                        <a:spcBef>
                          <a:spcPts val="0"/>
                        </a:spcBef>
                        <a:spcAft>
                          <a:spcPts val="0"/>
                        </a:spcAft>
                        <a:buClr>
                          <a:schemeClr val="dk1"/>
                        </a:buClr>
                        <a:buSzPts val="1400"/>
                        <a:buFont typeface="Tahoma"/>
                        <a:buNone/>
                      </a:pPr>
                      <a:r>
                        <a:rPr lang="en-US" sz="1400" b="0" u="none" strike="noStrike" cap="none">
                          <a:solidFill>
                            <a:schemeClr val="dk1"/>
                          </a:solidFill>
                          <a:latin typeface="Tahoma"/>
                          <a:ea typeface="Tahoma"/>
                          <a:cs typeface="Tahoma"/>
                          <a:sym typeface="Tahoma"/>
                        </a:rPr>
                        <a:t>1x 1.92 TB</a:t>
                      </a:r>
                      <a:endParaRPr sz="1800">
                        <a:latin typeface="Tahoma"/>
                        <a:ea typeface="Tahoma"/>
                        <a:cs typeface="Tahoma"/>
                        <a:sym typeface="Tahoma"/>
                      </a:endParaRPr>
                    </a:p>
                  </a:txBody>
                  <a:tcPr marL="0" marR="0" marT="0" marB="0" anchor="ctr"/>
                </a:tc>
                <a:tc>
                  <a:txBody>
                    <a:bodyPr/>
                    <a:lstStyle/>
                    <a:p>
                      <a:pPr marL="0" marR="0" lvl="0" indent="0" algn="ctr" rtl="0">
                        <a:spcBef>
                          <a:spcPts val="0"/>
                        </a:spcBef>
                        <a:spcAft>
                          <a:spcPts val="0"/>
                        </a:spcAft>
                        <a:buClr>
                          <a:schemeClr val="dk1"/>
                        </a:buClr>
                        <a:buSzPts val="1400"/>
                        <a:buFont typeface="Tahoma"/>
                        <a:buNone/>
                      </a:pPr>
                      <a:r>
                        <a:rPr lang="en-US" sz="1400" b="0" u="none" strike="noStrike" cap="none">
                          <a:solidFill>
                            <a:schemeClr val="dk1"/>
                          </a:solidFill>
                          <a:latin typeface="Tahoma"/>
                          <a:ea typeface="Tahoma"/>
                          <a:cs typeface="Tahoma"/>
                          <a:sym typeface="Tahoma"/>
                        </a:rPr>
                        <a:t>2x 1.92 TB</a:t>
                      </a:r>
                      <a:endParaRPr sz="1800">
                        <a:latin typeface="Tahoma"/>
                        <a:ea typeface="Tahoma"/>
                        <a:cs typeface="Tahoma"/>
                        <a:sym typeface="Tahoma"/>
                      </a:endParaRPr>
                    </a:p>
                  </a:txBody>
                  <a:tcPr marL="0" marR="0" marT="0" marB="0" anchor="ctr"/>
                </a:tc>
                <a:tc>
                  <a:txBody>
                    <a:bodyPr/>
                    <a:lstStyle/>
                    <a:p>
                      <a:pPr marL="0" marR="0" lvl="0" indent="0" algn="ctr" rtl="0">
                        <a:spcBef>
                          <a:spcPts val="0"/>
                        </a:spcBef>
                        <a:spcAft>
                          <a:spcPts val="0"/>
                        </a:spcAft>
                        <a:buClr>
                          <a:schemeClr val="dk1"/>
                        </a:buClr>
                        <a:buSzPts val="1400"/>
                        <a:buFont typeface="Tahoma"/>
                        <a:buNone/>
                      </a:pPr>
                      <a:r>
                        <a:rPr lang="en-US" sz="1400" b="0" u="none" strike="noStrike" cap="none">
                          <a:solidFill>
                            <a:schemeClr val="dk1"/>
                          </a:solidFill>
                          <a:latin typeface="Tahoma"/>
                          <a:ea typeface="Tahoma"/>
                          <a:cs typeface="Tahoma"/>
                          <a:sym typeface="Tahoma"/>
                        </a:rPr>
                        <a:t>2x 1.92 TB</a:t>
                      </a:r>
                      <a:endParaRPr sz="1800">
                        <a:latin typeface="Tahoma"/>
                        <a:ea typeface="Tahoma"/>
                        <a:cs typeface="Tahoma"/>
                        <a:sym typeface="Tahoma"/>
                      </a:endParaRPr>
                    </a:p>
                  </a:txBody>
                  <a:tcPr marL="0" marR="0" marT="0" marB="0" anchor="ctr"/>
                </a:tc>
                <a:extLst>
                  <a:ext uri="{0D108BD9-81ED-4DB2-BD59-A6C34878D82A}">
                    <a16:rowId xmlns:a16="http://schemas.microsoft.com/office/drawing/2014/main" val="10005"/>
                  </a:ext>
                </a:extLst>
              </a:tr>
              <a:tr h="294547">
                <a:tc>
                  <a:txBody>
                    <a:bodyPr/>
                    <a:lstStyle/>
                    <a:p>
                      <a:pPr marL="0" marR="0" lvl="0" indent="0" algn="ctr" rtl="0">
                        <a:spcBef>
                          <a:spcPts val="0"/>
                        </a:spcBef>
                        <a:spcAft>
                          <a:spcPts val="0"/>
                        </a:spcAft>
                        <a:buClr>
                          <a:srgbClr val="8E8E8E"/>
                        </a:buClr>
                        <a:buSzPts val="1300"/>
                        <a:buFont typeface="Tahoma"/>
                        <a:buNone/>
                      </a:pPr>
                      <a:r>
                        <a:rPr lang="en-US" sz="1300" b="1" u="none" strike="noStrike" cap="none">
                          <a:solidFill>
                            <a:schemeClr val="tx2">
                              <a:lumMod val="75000"/>
                            </a:schemeClr>
                          </a:solidFill>
                          <a:latin typeface="Gotham-Book" pitchFamily="2" charset="0"/>
                          <a:ea typeface="Tahoma"/>
                          <a:cs typeface="Tahoma"/>
                          <a:sym typeface="Tahoma"/>
                        </a:rPr>
                        <a:t>HDD (per node)</a:t>
                      </a:r>
                      <a:endParaRPr sz="1300">
                        <a:solidFill>
                          <a:schemeClr val="tx2">
                            <a:lumMod val="75000"/>
                          </a:schemeClr>
                        </a:solidFill>
                        <a:latin typeface="Gotham-Book" pitchFamily="2" charset="0"/>
                        <a:ea typeface="Tahoma"/>
                        <a:cs typeface="Tahoma"/>
                        <a:sym typeface="Tahoma"/>
                      </a:endParaRPr>
                    </a:p>
                  </a:txBody>
                  <a:tcPr marL="60950" marR="60950" marT="60975" marB="60975" anchor="ctr"/>
                </a:tc>
                <a:tc>
                  <a:txBody>
                    <a:bodyPr/>
                    <a:lstStyle/>
                    <a:p>
                      <a:pPr marL="0" marR="0" lvl="0" indent="0" algn="ctr" rtl="0">
                        <a:spcBef>
                          <a:spcPts val="0"/>
                        </a:spcBef>
                        <a:spcAft>
                          <a:spcPts val="0"/>
                        </a:spcAft>
                        <a:buClr>
                          <a:schemeClr val="dk1"/>
                        </a:buClr>
                        <a:buSzPts val="1400"/>
                        <a:buFont typeface="Tahoma"/>
                        <a:buNone/>
                      </a:pPr>
                      <a:r>
                        <a:rPr lang="en-US" sz="1400" b="0" u="none" strike="noStrike" cap="none">
                          <a:solidFill>
                            <a:schemeClr val="dk1"/>
                          </a:solidFill>
                          <a:latin typeface="Tahoma"/>
                          <a:ea typeface="Tahoma"/>
                          <a:cs typeface="Tahoma"/>
                          <a:sym typeface="Tahoma"/>
                        </a:rPr>
                        <a:t>2x 12 TB</a:t>
                      </a:r>
                      <a:endParaRPr sz="1800">
                        <a:latin typeface="Tahoma"/>
                        <a:ea typeface="Tahoma"/>
                        <a:cs typeface="Tahoma"/>
                        <a:sym typeface="Tahoma"/>
                      </a:endParaRPr>
                    </a:p>
                  </a:txBody>
                  <a:tcPr marL="0" marR="0" marT="0" marB="0" anchor="ctr"/>
                </a:tc>
                <a:tc>
                  <a:txBody>
                    <a:bodyPr/>
                    <a:lstStyle/>
                    <a:p>
                      <a:pPr marL="0" marR="0" lvl="0" indent="0" algn="ctr" rtl="0">
                        <a:spcBef>
                          <a:spcPts val="0"/>
                        </a:spcBef>
                        <a:spcAft>
                          <a:spcPts val="0"/>
                        </a:spcAft>
                        <a:buClr>
                          <a:schemeClr val="dk1"/>
                        </a:buClr>
                        <a:buSzPts val="1400"/>
                        <a:buFont typeface="Tahoma"/>
                        <a:buNone/>
                      </a:pPr>
                      <a:r>
                        <a:rPr lang="en-US" sz="1400" b="0" u="none" strike="noStrike" cap="none">
                          <a:solidFill>
                            <a:schemeClr val="dk1"/>
                          </a:solidFill>
                          <a:latin typeface="Tahoma"/>
                          <a:ea typeface="Tahoma"/>
                          <a:cs typeface="Tahoma"/>
                          <a:sym typeface="Tahoma"/>
                        </a:rPr>
                        <a:t>4x 12 TB</a:t>
                      </a:r>
                      <a:endParaRPr sz="1800">
                        <a:latin typeface="Tahoma"/>
                        <a:ea typeface="Tahoma"/>
                        <a:cs typeface="Tahoma"/>
                        <a:sym typeface="Tahoma"/>
                      </a:endParaRPr>
                    </a:p>
                  </a:txBody>
                  <a:tcPr marL="0" marR="0" marT="0" marB="0" anchor="ctr"/>
                </a:tc>
                <a:tc>
                  <a:txBody>
                    <a:bodyPr/>
                    <a:lstStyle/>
                    <a:p>
                      <a:pPr marL="0" marR="0" lvl="0" indent="0" algn="ctr" rtl="0">
                        <a:spcBef>
                          <a:spcPts val="0"/>
                        </a:spcBef>
                        <a:spcAft>
                          <a:spcPts val="0"/>
                        </a:spcAft>
                        <a:buClr>
                          <a:schemeClr val="dk1"/>
                        </a:buClr>
                        <a:buSzPts val="1400"/>
                        <a:buFont typeface="Tahoma"/>
                        <a:buNone/>
                      </a:pPr>
                      <a:r>
                        <a:rPr lang="en-US" sz="1400" b="0" u="none" strike="noStrike" cap="none">
                          <a:solidFill>
                            <a:schemeClr val="dk1"/>
                          </a:solidFill>
                          <a:latin typeface="Tahoma"/>
                          <a:ea typeface="Tahoma"/>
                          <a:cs typeface="Tahoma"/>
                          <a:sym typeface="Tahoma"/>
                        </a:rPr>
                        <a:t>4x 12 TB</a:t>
                      </a:r>
                      <a:endParaRPr sz="1800">
                        <a:latin typeface="Tahoma"/>
                        <a:ea typeface="Tahoma"/>
                        <a:cs typeface="Tahoma"/>
                        <a:sym typeface="Tahoma"/>
                      </a:endParaRPr>
                    </a:p>
                  </a:txBody>
                  <a:tcPr marL="0" marR="0" marT="0" marB="0" anchor="ctr"/>
                </a:tc>
                <a:extLst>
                  <a:ext uri="{0D108BD9-81ED-4DB2-BD59-A6C34878D82A}">
                    <a16:rowId xmlns:a16="http://schemas.microsoft.com/office/drawing/2014/main" val="10006"/>
                  </a:ext>
                </a:extLst>
              </a:tr>
              <a:tr h="294547">
                <a:tc>
                  <a:txBody>
                    <a:bodyPr/>
                    <a:lstStyle/>
                    <a:p>
                      <a:pPr marL="0" marR="0" lvl="0" indent="0" algn="ctr" rtl="0">
                        <a:spcBef>
                          <a:spcPts val="0"/>
                        </a:spcBef>
                        <a:spcAft>
                          <a:spcPts val="0"/>
                        </a:spcAft>
                        <a:buClr>
                          <a:srgbClr val="8E8E8E"/>
                        </a:buClr>
                        <a:buSzPts val="1300"/>
                        <a:buFont typeface="Tahoma"/>
                        <a:buNone/>
                      </a:pPr>
                      <a:r>
                        <a:rPr lang="en-US" sz="1300" b="1" u="none" strike="noStrike" cap="none">
                          <a:solidFill>
                            <a:schemeClr val="tx2">
                              <a:lumMod val="75000"/>
                            </a:schemeClr>
                          </a:solidFill>
                          <a:latin typeface="Gotham-Book" pitchFamily="2" charset="0"/>
                          <a:ea typeface="Tahoma"/>
                          <a:cs typeface="Tahoma"/>
                          <a:sym typeface="Tahoma"/>
                        </a:rPr>
                        <a:t>Networking (per node)</a:t>
                      </a:r>
                      <a:endParaRPr sz="1300">
                        <a:solidFill>
                          <a:schemeClr val="tx2">
                            <a:lumMod val="75000"/>
                          </a:schemeClr>
                        </a:solidFill>
                        <a:latin typeface="Gotham-Book" pitchFamily="2" charset="0"/>
                        <a:ea typeface="Tahoma"/>
                        <a:cs typeface="Tahoma"/>
                        <a:sym typeface="Tahoma"/>
                      </a:endParaRPr>
                    </a:p>
                  </a:txBody>
                  <a:tcPr marL="60950" marR="60950" marT="60975" marB="60975" anchor="ctr"/>
                </a:tc>
                <a:tc>
                  <a:txBody>
                    <a:bodyPr/>
                    <a:lstStyle/>
                    <a:p>
                      <a:pPr marL="0" marR="0" lvl="0" indent="0" algn="ctr" rtl="0">
                        <a:spcBef>
                          <a:spcPts val="0"/>
                        </a:spcBef>
                        <a:spcAft>
                          <a:spcPts val="0"/>
                        </a:spcAft>
                        <a:buClr>
                          <a:schemeClr val="dk1"/>
                        </a:buClr>
                        <a:buSzPts val="1400"/>
                        <a:buFont typeface="Tahoma"/>
                        <a:buNone/>
                      </a:pPr>
                      <a:r>
                        <a:rPr lang="en-US" sz="1400" b="0" u="none" strike="noStrike" cap="none">
                          <a:solidFill>
                            <a:schemeClr val="dk1"/>
                          </a:solidFill>
                          <a:latin typeface="Tahoma"/>
                          <a:ea typeface="Tahoma"/>
                          <a:cs typeface="Tahoma"/>
                          <a:sym typeface="Tahoma"/>
                        </a:rPr>
                        <a:t>4x 10GbE NIC</a:t>
                      </a:r>
                      <a:endParaRPr sz="1800">
                        <a:latin typeface="Tahoma"/>
                        <a:ea typeface="Tahoma"/>
                        <a:cs typeface="Tahoma"/>
                        <a:sym typeface="Tahoma"/>
                      </a:endParaRPr>
                    </a:p>
                  </a:txBody>
                  <a:tcPr marL="0" marR="0" marT="0" marB="0" anchor="ctr"/>
                </a:tc>
                <a:tc>
                  <a:txBody>
                    <a:bodyPr/>
                    <a:lstStyle/>
                    <a:p>
                      <a:pPr marL="0" marR="0" lvl="0" indent="0" algn="ctr" rtl="0">
                        <a:spcBef>
                          <a:spcPts val="0"/>
                        </a:spcBef>
                        <a:spcAft>
                          <a:spcPts val="0"/>
                        </a:spcAft>
                        <a:buClr>
                          <a:schemeClr val="dk1"/>
                        </a:buClr>
                        <a:buSzPts val="1400"/>
                        <a:buFont typeface="Tahoma"/>
                        <a:buNone/>
                      </a:pPr>
                      <a:r>
                        <a:rPr lang="en-US" sz="1400" b="0" u="none" strike="noStrike" cap="none">
                          <a:solidFill>
                            <a:schemeClr val="dk1"/>
                          </a:solidFill>
                          <a:latin typeface="Tahoma"/>
                          <a:ea typeface="Tahoma"/>
                          <a:cs typeface="Tahoma"/>
                          <a:sym typeface="Tahoma"/>
                        </a:rPr>
                        <a:t>4x 10GbE NIC</a:t>
                      </a:r>
                      <a:endParaRPr sz="1800">
                        <a:latin typeface="Tahoma"/>
                        <a:ea typeface="Tahoma"/>
                        <a:cs typeface="Tahoma"/>
                        <a:sym typeface="Tahoma"/>
                      </a:endParaRPr>
                    </a:p>
                  </a:txBody>
                  <a:tcPr marL="0" marR="0" marT="0" marB="0" anchor="ctr"/>
                </a:tc>
                <a:tc>
                  <a:txBody>
                    <a:bodyPr/>
                    <a:lstStyle/>
                    <a:p>
                      <a:pPr marL="0" marR="0" lvl="0" indent="0" algn="ctr" rtl="0">
                        <a:spcBef>
                          <a:spcPts val="0"/>
                        </a:spcBef>
                        <a:spcAft>
                          <a:spcPts val="0"/>
                        </a:spcAft>
                        <a:buClr>
                          <a:schemeClr val="dk1"/>
                        </a:buClr>
                        <a:buSzPts val="1400"/>
                        <a:buFont typeface="Tahoma"/>
                        <a:buNone/>
                      </a:pPr>
                      <a:r>
                        <a:rPr lang="en-US" sz="1400" b="0" u="none" strike="noStrike" cap="none">
                          <a:solidFill>
                            <a:schemeClr val="dk1"/>
                          </a:solidFill>
                          <a:latin typeface="Tahoma"/>
                          <a:ea typeface="Tahoma"/>
                          <a:cs typeface="Tahoma"/>
                          <a:sym typeface="Tahoma"/>
                        </a:rPr>
                        <a:t>4x 10GbE NIC</a:t>
                      </a:r>
                      <a:endParaRPr sz="1800">
                        <a:latin typeface="Tahoma"/>
                        <a:ea typeface="Tahoma"/>
                        <a:cs typeface="Tahoma"/>
                        <a:sym typeface="Tahoma"/>
                      </a:endParaRPr>
                    </a:p>
                  </a:txBody>
                  <a:tcPr marL="0" marR="0" marT="0" marB="0" anchor="ctr"/>
                </a:tc>
                <a:extLst>
                  <a:ext uri="{0D108BD9-81ED-4DB2-BD59-A6C34878D82A}">
                    <a16:rowId xmlns:a16="http://schemas.microsoft.com/office/drawing/2014/main" val="10007"/>
                  </a:ext>
                </a:extLst>
              </a:tr>
              <a:tr h="294547">
                <a:tc>
                  <a:txBody>
                    <a:bodyPr/>
                    <a:lstStyle/>
                    <a:p>
                      <a:pPr marL="0" marR="0" lvl="0" indent="0" algn="ctr" rtl="0">
                        <a:spcBef>
                          <a:spcPts val="0"/>
                        </a:spcBef>
                        <a:spcAft>
                          <a:spcPts val="0"/>
                        </a:spcAft>
                        <a:buClr>
                          <a:srgbClr val="8E8E8E"/>
                        </a:buClr>
                        <a:buSzPts val="1300"/>
                        <a:buFont typeface="Tahoma"/>
                        <a:buNone/>
                      </a:pPr>
                      <a:r>
                        <a:rPr lang="en-US" sz="1300" b="1" u="none" strike="noStrike" cap="none" dirty="0">
                          <a:solidFill>
                            <a:schemeClr val="tx2">
                              <a:lumMod val="75000"/>
                            </a:schemeClr>
                          </a:solidFill>
                          <a:latin typeface="Gotham-Book" pitchFamily="2" charset="0"/>
                          <a:ea typeface="Tahoma"/>
                          <a:cs typeface="Tahoma"/>
                          <a:sym typeface="Tahoma"/>
                        </a:rPr>
                        <a:t>Raw Capacity</a:t>
                      </a:r>
                      <a:endParaRPr sz="1300" dirty="0">
                        <a:solidFill>
                          <a:schemeClr val="tx2">
                            <a:lumMod val="75000"/>
                          </a:schemeClr>
                        </a:solidFill>
                        <a:latin typeface="Gotham-Book" pitchFamily="2" charset="0"/>
                        <a:ea typeface="Tahoma"/>
                        <a:cs typeface="Tahoma"/>
                        <a:sym typeface="Tahoma"/>
                      </a:endParaRPr>
                    </a:p>
                  </a:txBody>
                  <a:tcPr marL="60950" marR="60950" marT="60975" marB="60975" anchor="ctr"/>
                </a:tc>
                <a:tc>
                  <a:txBody>
                    <a:bodyPr/>
                    <a:lstStyle/>
                    <a:p>
                      <a:pPr marL="0" marR="0" lvl="0" indent="0" algn="ctr" rtl="0">
                        <a:spcBef>
                          <a:spcPts val="0"/>
                        </a:spcBef>
                        <a:spcAft>
                          <a:spcPts val="0"/>
                        </a:spcAft>
                        <a:buClr>
                          <a:schemeClr val="dk1"/>
                        </a:buClr>
                        <a:buSzPts val="1400"/>
                        <a:buFont typeface="Tahoma"/>
                        <a:buNone/>
                      </a:pPr>
                      <a:r>
                        <a:rPr lang="en-US" sz="1400" b="0" u="none" strike="noStrike" cap="none">
                          <a:solidFill>
                            <a:schemeClr val="dk1"/>
                          </a:solidFill>
                          <a:latin typeface="Tahoma"/>
                          <a:ea typeface="Tahoma"/>
                          <a:cs typeface="Tahoma"/>
                          <a:sym typeface="Tahoma"/>
                        </a:rPr>
                        <a:t>96 TB</a:t>
                      </a:r>
                      <a:endParaRPr sz="1800">
                        <a:latin typeface="Tahoma"/>
                        <a:ea typeface="Tahoma"/>
                        <a:cs typeface="Tahoma"/>
                        <a:sym typeface="Tahoma"/>
                      </a:endParaRPr>
                    </a:p>
                  </a:txBody>
                  <a:tcPr marL="0" marR="0" marT="0" marB="0" anchor="ctr"/>
                </a:tc>
                <a:tc>
                  <a:txBody>
                    <a:bodyPr/>
                    <a:lstStyle/>
                    <a:p>
                      <a:pPr marL="0" marR="0" lvl="0" indent="0" algn="ctr" rtl="0">
                        <a:spcBef>
                          <a:spcPts val="0"/>
                        </a:spcBef>
                        <a:spcAft>
                          <a:spcPts val="0"/>
                        </a:spcAft>
                        <a:buClr>
                          <a:schemeClr val="dk1"/>
                        </a:buClr>
                        <a:buSzPts val="1400"/>
                        <a:buFont typeface="Tahoma"/>
                        <a:buNone/>
                      </a:pPr>
                      <a:r>
                        <a:rPr lang="en-US" sz="1400" b="0" u="none" strike="noStrike" cap="none">
                          <a:solidFill>
                            <a:schemeClr val="dk1"/>
                          </a:solidFill>
                          <a:latin typeface="Tahoma"/>
                          <a:ea typeface="Tahoma"/>
                          <a:cs typeface="Tahoma"/>
                          <a:sym typeface="Tahoma"/>
                        </a:rPr>
                        <a:t>192 TB</a:t>
                      </a:r>
                      <a:endParaRPr sz="1800">
                        <a:latin typeface="Tahoma"/>
                        <a:ea typeface="Tahoma"/>
                        <a:cs typeface="Tahoma"/>
                        <a:sym typeface="Tahoma"/>
                      </a:endParaRPr>
                    </a:p>
                  </a:txBody>
                  <a:tcPr marL="0" marR="0" marT="0" marB="0" anchor="ctr"/>
                </a:tc>
                <a:tc>
                  <a:txBody>
                    <a:bodyPr/>
                    <a:lstStyle/>
                    <a:p>
                      <a:pPr marL="0" marR="0" lvl="0" indent="0" algn="ctr" rtl="0">
                        <a:spcBef>
                          <a:spcPts val="0"/>
                        </a:spcBef>
                        <a:spcAft>
                          <a:spcPts val="0"/>
                        </a:spcAft>
                        <a:buClr>
                          <a:schemeClr val="dk1"/>
                        </a:buClr>
                        <a:buSzPts val="1400"/>
                        <a:buFont typeface="Tahoma"/>
                        <a:buNone/>
                      </a:pPr>
                      <a:r>
                        <a:rPr lang="en-US" sz="1400" b="0" u="none" strike="noStrike" cap="none" dirty="0">
                          <a:solidFill>
                            <a:schemeClr val="dk1"/>
                          </a:solidFill>
                          <a:latin typeface="Tahoma"/>
                          <a:ea typeface="Tahoma"/>
                          <a:cs typeface="Tahoma"/>
                          <a:sym typeface="Tahoma"/>
                        </a:rPr>
                        <a:t>96 TB</a:t>
                      </a:r>
                      <a:endParaRPr sz="1800" dirty="0">
                        <a:latin typeface="Tahoma"/>
                        <a:ea typeface="Tahoma"/>
                        <a:cs typeface="Tahoma"/>
                        <a:sym typeface="Tahoma"/>
                      </a:endParaRPr>
                    </a:p>
                  </a:txBody>
                  <a:tcPr marL="0" marR="0" marT="0" marB="0" anchor="ctr"/>
                </a:tc>
                <a:extLst>
                  <a:ext uri="{0D108BD9-81ED-4DB2-BD59-A6C34878D82A}">
                    <a16:rowId xmlns:a16="http://schemas.microsoft.com/office/drawing/2014/main" val="10008"/>
                  </a:ext>
                </a:extLst>
              </a:tr>
            </a:tbl>
          </a:graphicData>
        </a:graphic>
      </p:graphicFrame>
      <p:grpSp>
        <p:nvGrpSpPr>
          <p:cNvPr id="6" name="Google Shape;900;p12">
            <a:extLst>
              <a:ext uri="{FF2B5EF4-FFF2-40B4-BE49-F238E27FC236}">
                <a16:creationId xmlns:a16="http://schemas.microsoft.com/office/drawing/2014/main" id="{69894E01-68A2-534B-A776-CA037977A2EF}"/>
              </a:ext>
            </a:extLst>
          </p:cNvPr>
          <p:cNvGrpSpPr/>
          <p:nvPr/>
        </p:nvGrpSpPr>
        <p:grpSpPr>
          <a:xfrm>
            <a:off x="3614551" y="1606624"/>
            <a:ext cx="2027673" cy="1153147"/>
            <a:chOff x="438657" y="1778003"/>
            <a:chExt cx="2598067" cy="1477533"/>
          </a:xfrm>
        </p:grpSpPr>
        <p:pic>
          <p:nvPicPr>
            <p:cNvPr id="7" name="Google Shape;901;p12">
              <a:extLst>
                <a:ext uri="{FF2B5EF4-FFF2-40B4-BE49-F238E27FC236}">
                  <a16:creationId xmlns:a16="http://schemas.microsoft.com/office/drawing/2014/main" id="{D61FDD4F-FB1C-F94E-92BC-F99424CB8203}"/>
                </a:ext>
              </a:extLst>
            </p:cNvPr>
            <p:cNvPicPr preferRelativeResize="0"/>
            <p:nvPr/>
          </p:nvPicPr>
          <p:blipFill rotWithShape="1">
            <a:blip r:embed="rId2">
              <a:alphaModFix/>
            </a:blip>
            <a:srcRect/>
            <a:stretch/>
          </p:blipFill>
          <p:spPr>
            <a:xfrm>
              <a:off x="1232231" y="1782239"/>
              <a:ext cx="809533" cy="766931"/>
            </a:xfrm>
            <a:prstGeom prst="rect">
              <a:avLst/>
            </a:prstGeom>
            <a:noFill/>
            <a:ln>
              <a:noFill/>
            </a:ln>
          </p:spPr>
        </p:pic>
        <p:sp>
          <p:nvSpPr>
            <p:cNvPr id="8" name="Google Shape;902;p12">
              <a:extLst>
                <a:ext uri="{FF2B5EF4-FFF2-40B4-BE49-F238E27FC236}">
                  <a16:creationId xmlns:a16="http://schemas.microsoft.com/office/drawing/2014/main" id="{A088CD83-BB07-014B-B175-AB4EAADA0A39}"/>
                </a:ext>
              </a:extLst>
            </p:cNvPr>
            <p:cNvSpPr/>
            <p:nvPr/>
          </p:nvSpPr>
          <p:spPr>
            <a:xfrm>
              <a:off x="1298197" y="1958969"/>
              <a:ext cx="696800" cy="547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Tahoma"/>
                <a:ea typeface="Tahoma"/>
                <a:cs typeface="Tahoma"/>
                <a:sym typeface="Tahoma"/>
              </a:endParaRPr>
            </a:p>
          </p:txBody>
        </p:sp>
        <p:pic>
          <p:nvPicPr>
            <p:cNvPr id="9" name="Google Shape;905;p12">
              <a:extLst>
                <a:ext uri="{FF2B5EF4-FFF2-40B4-BE49-F238E27FC236}">
                  <a16:creationId xmlns:a16="http://schemas.microsoft.com/office/drawing/2014/main" id="{F05FB74D-2BEC-444D-8759-871E9EE8FC89}"/>
                </a:ext>
              </a:extLst>
            </p:cNvPr>
            <p:cNvPicPr preferRelativeResize="0"/>
            <p:nvPr/>
          </p:nvPicPr>
          <p:blipFill rotWithShape="1">
            <a:blip r:embed="rId3">
              <a:alphaModFix/>
            </a:blip>
            <a:srcRect/>
            <a:stretch/>
          </p:blipFill>
          <p:spPr>
            <a:xfrm>
              <a:off x="438658" y="1778003"/>
              <a:ext cx="635333" cy="763267"/>
            </a:xfrm>
            <a:prstGeom prst="rect">
              <a:avLst/>
            </a:prstGeom>
            <a:noFill/>
            <a:ln>
              <a:noFill/>
            </a:ln>
          </p:spPr>
        </p:pic>
        <p:pic>
          <p:nvPicPr>
            <p:cNvPr id="10" name="Google Shape;906;p12">
              <a:extLst>
                <a:ext uri="{FF2B5EF4-FFF2-40B4-BE49-F238E27FC236}">
                  <a16:creationId xmlns:a16="http://schemas.microsoft.com/office/drawing/2014/main" id="{39188F22-4D95-C446-87E3-D1BCDB4EAA0D}"/>
                </a:ext>
              </a:extLst>
            </p:cNvPr>
            <p:cNvPicPr preferRelativeResize="0"/>
            <p:nvPr/>
          </p:nvPicPr>
          <p:blipFill rotWithShape="1">
            <a:blip r:embed="rId4">
              <a:alphaModFix/>
            </a:blip>
            <a:srcRect/>
            <a:stretch/>
          </p:blipFill>
          <p:spPr>
            <a:xfrm>
              <a:off x="438657" y="2637336"/>
              <a:ext cx="2598067" cy="618200"/>
            </a:xfrm>
            <a:prstGeom prst="rect">
              <a:avLst/>
            </a:prstGeom>
            <a:noFill/>
            <a:ln>
              <a:noFill/>
            </a:ln>
          </p:spPr>
        </p:pic>
        <p:pic>
          <p:nvPicPr>
            <p:cNvPr id="11" name="Google Shape;907;p12">
              <a:extLst>
                <a:ext uri="{FF2B5EF4-FFF2-40B4-BE49-F238E27FC236}">
                  <a16:creationId xmlns:a16="http://schemas.microsoft.com/office/drawing/2014/main" id="{1E6E293F-ABBA-4043-B2DD-6901664BE53B}"/>
                </a:ext>
              </a:extLst>
            </p:cNvPr>
            <p:cNvPicPr preferRelativeResize="0"/>
            <p:nvPr/>
          </p:nvPicPr>
          <p:blipFill rotWithShape="1">
            <a:blip r:embed="rId5">
              <a:alphaModFix/>
            </a:blip>
            <a:srcRect/>
            <a:stretch/>
          </p:blipFill>
          <p:spPr>
            <a:xfrm>
              <a:off x="2179337" y="1778003"/>
              <a:ext cx="857387" cy="779709"/>
            </a:xfrm>
            <a:prstGeom prst="rect">
              <a:avLst/>
            </a:prstGeom>
            <a:noFill/>
            <a:ln>
              <a:noFill/>
            </a:ln>
          </p:spPr>
        </p:pic>
      </p:grpSp>
      <p:grpSp>
        <p:nvGrpSpPr>
          <p:cNvPr id="12" name="Google Shape;908;p12">
            <a:extLst>
              <a:ext uri="{FF2B5EF4-FFF2-40B4-BE49-F238E27FC236}">
                <a16:creationId xmlns:a16="http://schemas.microsoft.com/office/drawing/2014/main" id="{7A0D8E85-0BC0-A143-993C-2C52C5763892}"/>
              </a:ext>
            </a:extLst>
          </p:cNvPr>
          <p:cNvGrpSpPr/>
          <p:nvPr/>
        </p:nvGrpSpPr>
        <p:grpSpPr>
          <a:xfrm>
            <a:off x="6096000" y="1207909"/>
            <a:ext cx="2061041" cy="1550407"/>
            <a:chOff x="470533" y="3928127"/>
            <a:chExt cx="2576135" cy="1937884"/>
          </a:xfrm>
        </p:grpSpPr>
        <p:pic>
          <p:nvPicPr>
            <p:cNvPr id="13" name="Google Shape;909;p12">
              <a:extLst>
                <a:ext uri="{FF2B5EF4-FFF2-40B4-BE49-F238E27FC236}">
                  <a16:creationId xmlns:a16="http://schemas.microsoft.com/office/drawing/2014/main" id="{C4DEFE9C-26E2-4A43-9703-4085BA0D6A58}"/>
                </a:ext>
              </a:extLst>
            </p:cNvPr>
            <p:cNvPicPr preferRelativeResize="0"/>
            <p:nvPr/>
          </p:nvPicPr>
          <p:blipFill rotWithShape="1">
            <a:blip r:embed="rId2">
              <a:alphaModFix/>
            </a:blip>
            <a:srcRect/>
            <a:stretch/>
          </p:blipFill>
          <p:spPr>
            <a:xfrm>
              <a:off x="1264680" y="3948805"/>
              <a:ext cx="809533" cy="766931"/>
            </a:xfrm>
            <a:prstGeom prst="rect">
              <a:avLst/>
            </a:prstGeom>
            <a:noFill/>
            <a:ln>
              <a:noFill/>
            </a:ln>
          </p:spPr>
        </p:pic>
        <p:sp>
          <p:nvSpPr>
            <p:cNvPr id="14" name="Google Shape;910;p12">
              <a:extLst>
                <a:ext uri="{FF2B5EF4-FFF2-40B4-BE49-F238E27FC236}">
                  <a16:creationId xmlns:a16="http://schemas.microsoft.com/office/drawing/2014/main" id="{9E7EF764-CA71-8246-B2E2-F14C76552DE5}"/>
                </a:ext>
              </a:extLst>
            </p:cNvPr>
            <p:cNvSpPr/>
            <p:nvPr/>
          </p:nvSpPr>
          <p:spPr>
            <a:xfrm>
              <a:off x="1330647" y="4125536"/>
              <a:ext cx="696800" cy="547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Tahoma"/>
                <a:ea typeface="Tahoma"/>
                <a:cs typeface="Tahoma"/>
                <a:sym typeface="Tahoma"/>
              </a:endParaRPr>
            </a:p>
          </p:txBody>
        </p:sp>
        <p:pic>
          <p:nvPicPr>
            <p:cNvPr id="15" name="Google Shape;913;p12">
              <a:extLst>
                <a:ext uri="{FF2B5EF4-FFF2-40B4-BE49-F238E27FC236}">
                  <a16:creationId xmlns:a16="http://schemas.microsoft.com/office/drawing/2014/main" id="{BFE3F1FB-134F-CD4E-865C-A2A5F9CF624D}"/>
                </a:ext>
              </a:extLst>
            </p:cNvPr>
            <p:cNvPicPr preferRelativeResize="0"/>
            <p:nvPr/>
          </p:nvPicPr>
          <p:blipFill rotWithShape="1">
            <a:blip r:embed="rId3">
              <a:alphaModFix/>
            </a:blip>
            <a:srcRect/>
            <a:stretch/>
          </p:blipFill>
          <p:spPr>
            <a:xfrm>
              <a:off x="471107" y="3944569"/>
              <a:ext cx="635333" cy="763267"/>
            </a:xfrm>
            <a:prstGeom prst="rect">
              <a:avLst/>
            </a:prstGeom>
            <a:noFill/>
            <a:ln>
              <a:noFill/>
            </a:ln>
          </p:spPr>
        </p:pic>
        <p:pic>
          <p:nvPicPr>
            <p:cNvPr id="16" name="Google Shape;914;p12">
              <a:extLst>
                <a:ext uri="{FF2B5EF4-FFF2-40B4-BE49-F238E27FC236}">
                  <a16:creationId xmlns:a16="http://schemas.microsoft.com/office/drawing/2014/main" id="{68456BA7-0EAC-B147-9AC8-D87BE171167A}"/>
                </a:ext>
              </a:extLst>
            </p:cNvPr>
            <p:cNvPicPr preferRelativeResize="0"/>
            <p:nvPr/>
          </p:nvPicPr>
          <p:blipFill rotWithShape="1">
            <a:blip r:embed="rId6">
              <a:alphaModFix/>
            </a:blip>
            <a:srcRect/>
            <a:stretch/>
          </p:blipFill>
          <p:spPr>
            <a:xfrm>
              <a:off x="470533" y="4817769"/>
              <a:ext cx="2576135" cy="504467"/>
            </a:xfrm>
            <a:prstGeom prst="rect">
              <a:avLst/>
            </a:prstGeom>
            <a:noFill/>
            <a:ln>
              <a:noFill/>
            </a:ln>
          </p:spPr>
        </p:pic>
        <p:pic>
          <p:nvPicPr>
            <p:cNvPr id="17" name="Google Shape;915;p12">
              <a:extLst>
                <a:ext uri="{FF2B5EF4-FFF2-40B4-BE49-F238E27FC236}">
                  <a16:creationId xmlns:a16="http://schemas.microsoft.com/office/drawing/2014/main" id="{5DE68D35-E9ED-2642-814B-31C35F5DF75B}"/>
                </a:ext>
              </a:extLst>
            </p:cNvPr>
            <p:cNvPicPr preferRelativeResize="0"/>
            <p:nvPr/>
          </p:nvPicPr>
          <p:blipFill rotWithShape="1">
            <a:blip r:embed="rId6">
              <a:alphaModFix/>
            </a:blip>
            <a:srcRect/>
            <a:stretch/>
          </p:blipFill>
          <p:spPr>
            <a:xfrm>
              <a:off x="470533" y="5361544"/>
              <a:ext cx="2576135" cy="504467"/>
            </a:xfrm>
            <a:prstGeom prst="rect">
              <a:avLst/>
            </a:prstGeom>
            <a:noFill/>
            <a:ln>
              <a:noFill/>
            </a:ln>
          </p:spPr>
        </p:pic>
        <p:pic>
          <p:nvPicPr>
            <p:cNvPr id="18" name="Google Shape;916;p12">
              <a:extLst>
                <a:ext uri="{FF2B5EF4-FFF2-40B4-BE49-F238E27FC236}">
                  <a16:creationId xmlns:a16="http://schemas.microsoft.com/office/drawing/2014/main" id="{A878FC99-F802-194B-95E5-CAEE4F4351FC}"/>
                </a:ext>
              </a:extLst>
            </p:cNvPr>
            <p:cNvPicPr preferRelativeResize="0"/>
            <p:nvPr/>
          </p:nvPicPr>
          <p:blipFill rotWithShape="1">
            <a:blip r:embed="rId5">
              <a:alphaModFix/>
            </a:blip>
            <a:srcRect/>
            <a:stretch/>
          </p:blipFill>
          <p:spPr>
            <a:xfrm>
              <a:off x="2179336" y="3928127"/>
              <a:ext cx="857387" cy="779709"/>
            </a:xfrm>
            <a:prstGeom prst="rect">
              <a:avLst/>
            </a:prstGeom>
            <a:noFill/>
            <a:ln>
              <a:noFill/>
            </a:ln>
          </p:spPr>
        </p:pic>
      </p:grpSp>
      <p:grpSp>
        <p:nvGrpSpPr>
          <p:cNvPr id="19" name="Google Shape;917;p12">
            <a:extLst>
              <a:ext uri="{FF2B5EF4-FFF2-40B4-BE49-F238E27FC236}">
                <a16:creationId xmlns:a16="http://schemas.microsoft.com/office/drawing/2014/main" id="{0A0B7010-9E43-2149-95F8-E99361E47108}"/>
              </a:ext>
            </a:extLst>
          </p:cNvPr>
          <p:cNvGrpSpPr/>
          <p:nvPr/>
        </p:nvGrpSpPr>
        <p:grpSpPr>
          <a:xfrm>
            <a:off x="8807825" y="1207909"/>
            <a:ext cx="2061041" cy="1550407"/>
            <a:chOff x="470533" y="3928127"/>
            <a:chExt cx="2576135" cy="1937884"/>
          </a:xfrm>
        </p:grpSpPr>
        <p:pic>
          <p:nvPicPr>
            <p:cNvPr id="20" name="Google Shape;918;p12">
              <a:extLst>
                <a:ext uri="{FF2B5EF4-FFF2-40B4-BE49-F238E27FC236}">
                  <a16:creationId xmlns:a16="http://schemas.microsoft.com/office/drawing/2014/main" id="{9E2F624E-6F3F-BA4D-836F-7E570996979D}"/>
                </a:ext>
              </a:extLst>
            </p:cNvPr>
            <p:cNvPicPr preferRelativeResize="0"/>
            <p:nvPr/>
          </p:nvPicPr>
          <p:blipFill rotWithShape="1">
            <a:blip r:embed="rId2">
              <a:alphaModFix/>
            </a:blip>
            <a:srcRect/>
            <a:stretch/>
          </p:blipFill>
          <p:spPr>
            <a:xfrm>
              <a:off x="1264680" y="3948805"/>
              <a:ext cx="809533" cy="766931"/>
            </a:xfrm>
            <a:prstGeom prst="rect">
              <a:avLst/>
            </a:prstGeom>
            <a:noFill/>
            <a:ln>
              <a:noFill/>
            </a:ln>
          </p:spPr>
        </p:pic>
        <p:sp>
          <p:nvSpPr>
            <p:cNvPr id="21" name="Google Shape;919;p12">
              <a:extLst>
                <a:ext uri="{FF2B5EF4-FFF2-40B4-BE49-F238E27FC236}">
                  <a16:creationId xmlns:a16="http://schemas.microsoft.com/office/drawing/2014/main" id="{7CB2D14E-D9BF-AC41-AEDF-198B54F5F341}"/>
                </a:ext>
              </a:extLst>
            </p:cNvPr>
            <p:cNvSpPr/>
            <p:nvPr/>
          </p:nvSpPr>
          <p:spPr>
            <a:xfrm>
              <a:off x="1330647" y="4125536"/>
              <a:ext cx="696800" cy="547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Tahoma"/>
                <a:ea typeface="Tahoma"/>
                <a:cs typeface="Tahoma"/>
                <a:sym typeface="Tahoma"/>
              </a:endParaRPr>
            </a:p>
          </p:txBody>
        </p:sp>
        <p:pic>
          <p:nvPicPr>
            <p:cNvPr id="22" name="Google Shape;922;p12">
              <a:extLst>
                <a:ext uri="{FF2B5EF4-FFF2-40B4-BE49-F238E27FC236}">
                  <a16:creationId xmlns:a16="http://schemas.microsoft.com/office/drawing/2014/main" id="{8FF31A9E-2EE1-404A-9E3E-894EDFAE070F}"/>
                </a:ext>
              </a:extLst>
            </p:cNvPr>
            <p:cNvPicPr preferRelativeResize="0"/>
            <p:nvPr/>
          </p:nvPicPr>
          <p:blipFill rotWithShape="1">
            <a:blip r:embed="rId3">
              <a:alphaModFix/>
            </a:blip>
            <a:srcRect/>
            <a:stretch/>
          </p:blipFill>
          <p:spPr>
            <a:xfrm>
              <a:off x="471107" y="3944569"/>
              <a:ext cx="635333" cy="763267"/>
            </a:xfrm>
            <a:prstGeom prst="rect">
              <a:avLst/>
            </a:prstGeom>
            <a:noFill/>
            <a:ln>
              <a:noFill/>
            </a:ln>
          </p:spPr>
        </p:pic>
        <p:pic>
          <p:nvPicPr>
            <p:cNvPr id="23" name="Google Shape;923;p12">
              <a:extLst>
                <a:ext uri="{FF2B5EF4-FFF2-40B4-BE49-F238E27FC236}">
                  <a16:creationId xmlns:a16="http://schemas.microsoft.com/office/drawing/2014/main" id="{8DC12988-7AD1-8E46-BBF2-D6F7CA8CCCC4}"/>
                </a:ext>
              </a:extLst>
            </p:cNvPr>
            <p:cNvPicPr preferRelativeResize="0"/>
            <p:nvPr/>
          </p:nvPicPr>
          <p:blipFill rotWithShape="1">
            <a:blip r:embed="rId6">
              <a:alphaModFix/>
            </a:blip>
            <a:srcRect/>
            <a:stretch/>
          </p:blipFill>
          <p:spPr>
            <a:xfrm>
              <a:off x="470533" y="4817769"/>
              <a:ext cx="2576135" cy="504467"/>
            </a:xfrm>
            <a:prstGeom prst="rect">
              <a:avLst/>
            </a:prstGeom>
            <a:noFill/>
            <a:ln>
              <a:noFill/>
            </a:ln>
          </p:spPr>
        </p:pic>
        <p:pic>
          <p:nvPicPr>
            <p:cNvPr id="24" name="Google Shape;924;p12">
              <a:extLst>
                <a:ext uri="{FF2B5EF4-FFF2-40B4-BE49-F238E27FC236}">
                  <a16:creationId xmlns:a16="http://schemas.microsoft.com/office/drawing/2014/main" id="{D1465D53-AB5C-8743-9034-4CBCD6FE880C}"/>
                </a:ext>
              </a:extLst>
            </p:cNvPr>
            <p:cNvPicPr preferRelativeResize="0"/>
            <p:nvPr/>
          </p:nvPicPr>
          <p:blipFill rotWithShape="1">
            <a:blip r:embed="rId6">
              <a:alphaModFix/>
            </a:blip>
            <a:srcRect/>
            <a:stretch/>
          </p:blipFill>
          <p:spPr>
            <a:xfrm>
              <a:off x="470533" y="5361544"/>
              <a:ext cx="2576135" cy="504467"/>
            </a:xfrm>
            <a:prstGeom prst="rect">
              <a:avLst/>
            </a:prstGeom>
            <a:noFill/>
            <a:ln>
              <a:noFill/>
            </a:ln>
          </p:spPr>
        </p:pic>
        <p:pic>
          <p:nvPicPr>
            <p:cNvPr id="25" name="Google Shape;925;p12">
              <a:extLst>
                <a:ext uri="{FF2B5EF4-FFF2-40B4-BE49-F238E27FC236}">
                  <a16:creationId xmlns:a16="http://schemas.microsoft.com/office/drawing/2014/main" id="{3A4761F2-8A5E-FC42-A244-5C064CD148CD}"/>
                </a:ext>
              </a:extLst>
            </p:cNvPr>
            <p:cNvPicPr preferRelativeResize="0"/>
            <p:nvPr/>
          </p:nvPicPr>
          <p:blipFill rotWithShape="1">
            <a:blip r:embed="rId5">
              <a:alphaModFix/>
            </a:blip>
            <a:srcRect/>
            <a:stretch/>
          </p:blipFill>
          <p:spPr>
            <a:xfrm>
              <a:off x="2179336" y="3928127"/>
              <a:ext cx="857387" cy="779709"/>
            </a:xfrm>
            <a:prstGeom prst="rect">
              <a:avLst/>
            </a:prstGeom>
            <a:noFill/>
            <a:ln>
              <a:noFill/>
            </a:ln>
          </p:spPr>
        </p:pic>
      </p:grpSp>
      <p:sp>
        <p:nvSpPr>
          <p:cNvPr id="26" name="Google Shape;926;p12">
            <a:extLst>
              <a:ext uri="{FF2B5EF4-FFF2-40B4-BE49-F238E27FC236}">
                <a16:creationId xmlns:a16="http://schemas.microsoft.com/office/drawing/2014/main" id="{31512E34-94E4-1745-97CF-5F7D69AB49AC}"/>
              </a:ext>
            </a:extLst>
          </p:cNvPr>
          <p:cNvSpPr/>
          <p:nvPr/>
        </p:nvSpPr>
        <p:spPr>
          <a:xfrm>
            <a:off x="8807825" y="2345228"/>
            <a:ext cx="2153226" cy="414544"/>
          </a:xfrm>
          <a:prstGeom prst="rect">
            <a:avLst/>
          </a:prstGeom>
          <a:solidFill>
            <a:schemeClr val="lt1">
              <a:alpha val="87843"/>
            </a:schemeClr>
          </a:solidFill>
          <a:ln>
            <a:noFill/>
          </a:ln>
        </p:spPr>
        <p:txBody>
          <a:bodyPr spcFirstLastPara="1" wrap="square" lIns="121900" tIns="60950" rIns="60950" bIns="121900" anchor="ctr" anchorCtr="0">
            <a:noAutofit/>
          </a:bodyPr>
          <a:lstStyle/>
          <a:p>
            <a:pPr marL="0" marR="0" lvl="0" indent="0" algn="ctr" rtl="0">
              <a:spcBef>
                <a:spcPts val="0"/>
              </a:spcBef>
              <a:spcAft>
                <a:spcPts val="0"/>
              </a:spcAft>
              <a:buNone/>
            </a:pPr>
            <a:endParaRPr sz="2400">
              <a:solidFill>
                <a:srgbClr val="FFFFFF"/>
              </a:solidFill>
              <a:latin typeface="Tahoma"/>
              <a:ea typeface="Tahoma"/>
              <a:cs typeface="Tahoma"/>
              <a:sym typeface="Tahoma"/>
            </a:endParaRPr>
          </a:p>
        </p:txBody>
      </p:sp>
      <p:sp>
        <p:nvSpPr>
          <p:cNvPr id="27" name="Title 1">
            <a:extLst>
              <a:ext uri="{FF2B5EF4-FFF2-40B4-BE49-F238E27FC236}">
                <a16:creationId xmlns:a16="http://schemas.microsoft.com/office/drawing/2014/main" id="{841C9EEB-14BE-4847-8F62-9F412B52507B}"/>
              </a:ext>
            </a:extLst>
          </p:cNvPr>
          <p:cNvSpPr txBox="1">
            <a:spLocks/>
          </p:cNvSpPr>
          <p:nvPr/>
        </p:nvSpPr>
        <p:spPr>
          <a:xfrm>
            <a:off x="720000" y="72000"/>
            <a:ext cx="10800000" cy="720000"/>
          </a:xfrm>
          <a:prstGeom prst="rect">
            <a:avLst/>
          </a:prstGeom>
          <a:noFill/>
          <a:ln>
            <a:noFill/>
          </a:ln>
        </p:spPr>
        <p:txBody>
          <a:bodyPr spcFirstLastPara="1" vert="horz" wrap="square" lIns="137150" tIns="109725" rIns="137150" bIns="109725" rtlCol="0" anchor="t" anchorCtr="0">
            <a:noAutofit/>
          </a:bodyPr>
          <a:lstStyle>
            <a:lvl1pPr lvl="0" algn="l" defTabSz="914400" rtl="0" eaLnBrk="1" latinLnBrk="0" hangingPunct="1">
              <a:lnSpc>
                <a:spcPct val="100000"/>
              </a:lnSpc>
              <a:spcBef>
                <a:spcPts val="0"/>
              </a:spcBef>
              <a:spcAft>
                <a:spcPts val="0"/>
              </a:spcAft>
              <a:buClr>
                <a:schemeClr val="lt2"/>
              </a:buClr>
              <a:buSzPts val="1400"/>
              <a:buNone/>
              <a:defRPr sz="4000" kern="1200">
                <a:solidFill>
                  <a:schemeClr val="bg2"/>
                </a:solidFill>
                <a:latin typeface="+mj-lt"/>
                <a:ea typeface="+mj-ea"/>
                <a:cs typeface="+mj-cs"/>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dirty="0">
                <a:latin typeface="Gotham Rounded Book" pitchFamily="2" charset="0"/>
              </a:rPr>
              <a:t>Nutanix Mine - Configuration</a:t>
            </a:r>
          </a:p>
        </p:txBody>
      </p:sp>
    </p:spTree>
    <p:extLst>
      <p:ext uri="{BB962C8B-B14F-4D97-AF65-F5344CB8AC3E}">
        <p14:creationId xmlns:p14="http://schemas.microsoft.com/office/powerpoint/2010/main" val="27384752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26;p53">
            <a:extLst>
              <a:ext uri="{FF2B5EF4-FFF2-40B4-BE49-F238E27FC236}">
                <a16:creationId xmlns:a16="http://schemas.microsoft.com/office/drawing/2014/main" id="{5407B327-61E5-7844-9F32-22C2301B9BF3}"/>
              </a:ext>
            </a:extLst>
          </p:cNvPr>
          <p:cNvSpPr txBox="1"/>
          <p:nvPr/>
        </p:nvSpPr>
        <p:spPr>
          <a:xfrm>
            <a:off x="100071" y="3020400"/>
            <a:ext cx="3635351" cy="817200"/>
          </a:xfrm>
          <a:prstGeom prst="rect">
            <a:avLst/>
          </a:prstGeom>
          <a:noFill/>
          <a:ln>
            <a:noFill/>
          </a:ln>
        </p:spPr>
        <p:txBody>
          <a:bodyPr spcFirstLastPara="1" wrap="square" lIns="121900" tIns="121900" rIns="121900" bIns="121900" anchor="t" anchorCtr="0">
            <a:noAutofit/>
          </a:bodyPr>
          <a:lstStyle/>
          <a:p>
            <a:pPr algn="ctr" defTabSz="914377"/>
            <a:r>
              <a:rPr lang="en" sz="1600">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Customer receives </a:t>
            </a:r>
            <a:br>
              <a:rPr lang="en" sz="1600">
                <a:solidFill>
                  <a:srgbClr val="000000"/>
                </a:solidFill>
                <a:latin typeface="Tahoma" panose="020B0604030504040204" pitchFamily="34" charset="0"/>
                <a:ea typeface="Tahoma" panose="020B0604030504040204" pitchFamily="34" charset="0"/>
                <a:cs typeface="Tahoma" panose="020B0604030504040204" pitchFamily="34" charset="0"/>
                <a:sym typeface="Calibri"/>
              </a:rPr>
            </a:br>
            <a:r>
              <a:rPr lang="en" sz="1600">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standard NX appliance. </a:t>
            </a:r>
            <a:br>
              <a:rPr lang="en" sz="1600">
                <a:solidFill>
                  <a:srgbClr val="000000"/>
                </a:solidFill>
                <a:latin typeface="Tahoma" panose="020B0604030504040204" pitchFamily="34" charset="0"/>
                <a:ea typeface="Tahoma" panose="020B0604030504040204" pitchFamily="34" charset="0"/>
                <a:cs typeface="Tahoma" panose="020B0604030504040204" pitchFamily="34" charset="0"/>
                <a:sym typeface="Calibri"/>
              </a:rPr>
            </a:br>
            <a:br>
              <a:rPr lang="en" sz="1600">
                <a:solidFill>
                  <a:srgbClr val="000000"/>
                </a:solidFill>
                <a:latin typeface="Tahoma" panose="020B0604030504040204" pitchFamily="34" charset="0"/>
                <a:ea typeface="Tahoma" panose="020B0604030504040204" pitchFamily="34" charset="0"/>
                <a:cs typeface="Tahoma" panose="020B0604030504040204" pitchFamily="34" charset="0"/>
                <a:sym typeface="Calibri"/>
              </a:rPr>
            </a:br>
            <a:r>
              <a:rPr lang="en" sz="1600">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Rack &amp; Stack followed by Foundation to deploy AOS</a:t>
            </a:r>
          </a:p>
        </p:txBody>
      </p:sp>
      <p:sp>
        <p:nvSpPr>
          <p:cNvPr id="4" name="Google Shape;333;p53">
            <a:extLst>
              <a:ext uri="{FF2B5EF4-FFF2-40B4-BE49-F238E27FC236}">
                <a16:creationId xmlns:a16="http://schemas.microsoft.com/office/drawing/2014/main" id="{C39B02CF-AB7E-E54D-8E9D-4EA201BD81BA}"/>
              </a:ext>
            </a:extLst>
          </p:cNvPr>
          <p:cNvSpPr txBox="1"/>
          <p:nvPr/>
        </p:nvSpPr>
        <p:spPr>
          <a:xfrm>
            <a:off x="4147649" y="3005225"/>
            <a:ext cx="4159123" cy="1167633"/>
          </a:xfrm>
          <a:prstGeom prst="rect">
            <a:avLst/>
          </a:prstGeom>
          <a:noFill/>
          <a:ln>
            <a:noFill/>
          </a:ln>
        </p:spPr>
        <p:txBody>
          <a:bodyPr spcFirstLastPara="1" wrap="square" lIns="121900" tIns="121900" rIns="121900" bIns="121900" anchor="t" anchorCtr="0">
            <a:noAutofit/>
          </a:bodyPr>
          <a:lstStyle/>
          <a:p>
            <a:pPr algn="ctr" defTabSz="914377"/>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Download &amp; Run Foundation for </a:t>
            </a:r>
            <a:r>
              <a:rPr lang="en" sz="1600" dirty="0">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Mine </a:t>
            </a:r>
            <a:br>
              <a:rPr lang="en" sz="1600" dirty="0">
                <a:solidFill>
                  <a:srgbClr val="000000"/>
                </a:solidFill>
                <a:latin typeface="Tahoma" panose="020B0604030504040204" pitchFamily="34" charset="0"/>
                <a:ea typeface="Tahoma" panose="020B0604030504040204" pitchFamily="34" charset="0"/>
                <a:cs typeface="Tahoma" panose="020B0604030504040204" pitchFamily="34" charset="0"/>
                <a:sym typeface="Calibri"/>
              </a:rPr>
            </a:br>
            <a:r>
              <a:rPr lang="en" sz="1600" dirty="0">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to deploy and configure software stack through a wizard-based workflow</a:t>
            </a:r>
            <a:endParaRPr sz="1600" dirty="0">
              <a:solidFill>
                <a:srgbClr val="000000"/>
              </a:solidFill>
              <a:latin typeface="Tahoma" panose="020B0604030504040204" pitchFamily="34" charset="0"/>
              <a:ea typeface="Tahoma" panose="020B0604030504040204" pitchFamily="34" charset="0"/>
              <a:cs typeface="Tahoma" panose="020B0604030504040204" pitchFamily="34" charset="0"/>
              <a:sym typeface="Calibri"/>
            </a:endParaRPr>
          </a:p>
        </p:txBody>
      </p:sp>
      <p:grpSp>
        <p:nvGrpSpPr>
          <p:cNvPr id="5" name="Group 4">
            <a:extLst>
              <a:ext uri="{FF2B5EF4-FFF2-40B4-BE49-F238E27FC236}">
                <a16:creationId xmlns:a16="http://schemas.microsoft.com/office/drawing/2014/main" id="{E2154A0C-70A4-C540-B6FF-1250B2556867}"/>
              </a:ext>
            </a:extLst>
          </p:cNvPr>
          <p:cNvGrpSpPr/>
          <p:nvPr/>
        </p:nvGrpSpPr>
        <p:grpSpPr>
          <a:xfrm>
            <a:off x="9326425" y="1387937"/>
            <a:ext cx="2333771" cy="1461643"/>
            <a:chOff x="9239921" y="1394731"/>
            <a:chExt cx="2333770" cy="1461642"/>
          </a:xfrm>
        </p:grpSpPr>
        <p:pic>
          <p:nvPicPr>
            <p:cNvPr id="6" name="Google Shape;348;p53">
              <a:extLst>
                <a:ext uri="{FF2B5EF4-FFF2-40B4-BE49-F238E27FC236}">
                  <a16:creationId xmlns:a16="http://schemas.microsoft.com/office/drawing/2014/main" id="{E55FDE03-23BA-3545-A109-A6ADD7D71C5F}"/>
                </a:ext>
              </a:extLst>
            </p:cNvPr>
            <p:cNvPicPr preferRelativeResize="0"/>
            <p:nvPr/>
          </p:nvPicPr>
          <p:blipFill rotWithShape="1">
            <a:blip r:embed="rId2">
              <a:alphaModFix/>
            </a:blip>
            <a:srcRect l="19883" t="21557" r="19219" b="21935"/>
            <a:stretch/>
          </p:blipFill>
          <p:spPr>
            <a:xfrm>
              <a:off x="9239921" y="1394731"/>
              <a:ext cx="2333770" cy="1461642"/>
            </a:xfrm>
            <a:prstGeom prst="rect">
              <a:avLst/>
            </a:prstGeom>
            <a:noFill/>
            <a:ln>
              <a:noFill/>
            </a:ln>
          </p:spPr>
        </p:pic>
        <p:pic>
          <p:nvPicPr>
            <p:cNvPr id="7" name="Google Shape;352;p53">
              <a:extLst>
                <a:ext uri="{FF2B5EF4-FFF2-40B4-BE49-F238E27FC236}">
                  <a16:creationId xmlns:a16="http://schemas.microsoft.com/office/drawing/2014/main" id="{50DD80EF-ABD1-2442-B3BC-74D7B4E6F02C}"/>
                </a:ext>
              </a:extLst>
            </p:cNvPr>
            <p:cNvPicPr preferRelativeResize="0"/>
            <p:nvPr/>
          </p:nvPicPr>
          <p:blipFill>
            <a:blip r:embed="rId3">
              <a:alphaModFix/>
            </a:blip>
            <a:stretch>
              <a:fillRect/>
            </a:stretch>
          </p:blipFill>
          <p:spPr>
            <a:xfrm>
              <a:off x="9617809" y="1583949"/>
              <a:ext cx="1569039" cy="942142"/>
            </a:xfrm>
            <a:prstGeom prst="rect">
              <a:avLst/>
            </a:prstGeom>
            <a:noFill/>
            <a:ln>
              <a:noFill/>
            </a:ln>
          </p:spPr>
        </p:pic>
      </p:grpSp>
      <p:sp>
        <p:nvSpPr>
          <p:cNvPr id="8" name="Google Shape;353;p53">
            <a:extLst>
              <a:ext uri="{FF2B5EF4-FFF2-40B4-BE49-F238E27FC236}">
                <a16:creationId xmlns:a16="http://schemas.microsoft.com/office/drawing/2014/main" id="{42DA00B0-0FB8-3E4E-80B4-0CFD35E1C63C}"/>
              </a:ext>
            </a:extLst>
          </p:cNvPr>
          <p:cNvSpPr txBox="1"/>
          <p:nvPr/>
        </p:nvSpPr>
        <p:spPr>
          <a:xfrm>
            <a:off x="8887040" y="3020400"/>
            <a:ext cx="3216400" cy="817200"/>
          </a:xfrm>
          <a:prstGeom prst="rect">
            <a:avLst/>
          </a:prstGeom>
          <a:noFill/>
          <a:ln>
            <a:noFill/>
          </a:ln>
        </p:spPr>
        <p:txBody>
          <a:bodyPr spcFirstLastPara="1" wrap="square" lIns="121900" tIns="121900" rIns="121900" bIns="121900" anchor="t" anchorCtr="0">
            <a:noAutofit/>
          </a:bodyPr>
          <a:lstStyle/>
          <a:p>
            <a:pPr algn="ctr" defTabSz="914377"/>
            <a:r>
              <a:rPr lang="en" sz="1600" dirty="0">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Customer logs into Prism </a:t>
            </a:r>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Element </a:t>
            </a:r>
            <a:r>
              <a:rPr lang="en" sz="1600" dirty="0">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to leverage Mine dashboard</a:t>
            </a:r>
            <a:endParaRPr sz="1600" dirty="0">
              <a:solidFill>
                <a:srgbClr val="000000"/>
              </a:solidFill>
              <a:latin typeface="Tahoma" panose="020B0604030504040204" pitchFamily="34" charset="0"/>
              <a:ea typeface="Tahoma" panose="020B0604030504040204" pitchFamily="34" charset="0"/>
              <a:cs typeface="Tahoma" panose="020B0604030504040204" pitchFamily="34" charset="0"/>
              <a:sym typeface="Calibri"/>
            </a:endParaRPr>
          </a:p>
        </p:txBody>
      </p:sp>
      <p:grpSp>
        <p:nvGrpSpPr>
          <p:cNvPr id="9" name="Group 8">
            <a:extLst>
              <a:ext uri="{FF2B5EF4-FFF2-40B4-BE49-F238E27FC236}">
                <a16:creationId xmlns:a16="http://schemas.microsoft.com/office/drawing/2014/main" id="{E8DDC836-206E-BE40-8DE0-B2FA63D56F15}"/>
              </a:ext>
            </a:extLst>
          </p:cNvPr>
          <p:cNvGrpSpPr/>
          <p:nvPr/>
        </p:nvGrpSpPr>
        <p:grpSpPr>
          <a:xfrm>
            <a:off x="826556" y="1236759"/>
            <a:ext cx="2182381" cy="1510880"/>
            <a:chOff x="334304" y="1669730"/>
            <a:chExt cx="2182381" cy="1510880"/>
          </a:xfrm>
        </p:grpSpPr>
        <p:pic>
          <p:nvPicPr>
            <p:cNvPr id="10" name="Picture 9">
              <a:extLst>
                <a:ext uri="{FF2B5EF4-FFF2-40B4-BE49-F238E27FC236}">
                  <a16:creationId xmlns:a16="http://schemas.microsoft.com/office/drawing/2014/main" id="{32B3A107-EEE1-C946-A96D-F72E6B23809D}"/>
                </a:ext>
              </a:extLst>
            </p:cNvPr>
            <p:cNvPicPr>
              <a:picLocks noChangeAspect="1"/>
            </p:cNvPicPr>
            <p:nvPr/>
          </p:nvPicPr>
          <p:blipFill>
            <a:blip r:embed="rId4"/>
            <a:stretch>
              <a:fillRect/>
            </a:stretch>
          </p:blipFill>
          <p:spPr>
            <a:xfrm>
              <a:off x="334304" y="1669730"/>
              <a:ext cx="2182381" cy="1510880"/>
            </a:xfrm>
            <a:prstGeom prst="rect">
              <a:avLst/>
            </a:prstGeom>
          </p:spPr>
        </p:pic>
        <p:pic>
          <p:nvPicPr>
            <p:cNvPr id="11" name="Google Shape;325;p53">
              <a:extLst>
                <a:ext uri="{FF2B5EF4-FFF2-40B4-BE49-F238E27FC236}">
                  <a16:creationId xmlns:a16="http://schemas.microsoft.com/office/drawing/2014/main" id="{27CB629B-C33F-DF4D-B39D-B91A2C17287B}"/>
                </a:ext>
              </a:extLst>
            </p:cNvPr>
            <p:cNvPicPr preferRelativeResize="0"/>
            <p:nvPr/>
          </p:nvPicPr>
          <p:blipFill>
            <a:blip r:embed="rId5">
              <a:alphaModFix/>
            </a:blip>
            <a:stretch>
              <a:fillRect/>
            </a:stretch>
          </p:blipFill>
          <p:spPr>
            <a:xfrm>
              <a:off x="1240592" y="2650056"/>
              <a:ext cx="1204299" cy="297233"/>
            </a:xfrm>
            <a:prstGeom prst="rect">
              <a:avLst/>
            </a:prstGeom>
            <a:noFill/>
            <a:ln>
              <a:noFill/>
            </a:ln>
          </p:spPr>
        </p:pic>
      </p:grpSp>
      <p:grpSp>
        <p:nvGrpSpPr>
          <p:cNvPr id="12" name="Group 11">
            <a:extLst>
              <a:ext uri="{FF2B5EF4-FFF2-40B4-BE49-F238E27FC236}">
                <a16:creationId xmlns:a16="http://schemas.microsoft.com/office/drawing/2014/main" id="{588639AB-2B30-9348-B862-3D9C27FDF937}"/>
              </a:ext>
            </a:extLst>
          </p:cNvPr>
          <p:cNvGrpSpPr/>
          <p:nvPr/>
        </p:nvGrpSpPr>
        <p:grpSpPr>
          <a:xfrm>
            <a:off x="4913347" y="1414922"/>
            <a:ext cx="2698229" cy="1476911"/>
            <a:chOff x="4398535" y="1785246"/>
            <a:chExt cx="2698229" cy="1476911"/>
          </a:xfrm>
        </p:grpSpPr>
        <p:pic>
          <p:nvPicPr>
            <p:cNvPr id="13" name="Picture 12">
              <a:extLst>
                <a:ext uri="{FF2B5EF4-FFF2-40B4-BE49-F238E27FC236}">
                  <a16:creationId xmlns:a16="http://schemas.microsoft.com/office/drawing/2014/main" id="{D55796AC-41F7-1445-AF2D-A9A56E318E84}"/>
                </a:ext>
              </a:extLst>
            </p:cNvPr>
            <p:cNvPicPr>
              <a:picLocks noChangeAspect="1"/>
            </p:cNvPicPr>
            <p:nvPr/>
          </p:nvPicPr>
          <p:blipFill rotWithShape="1">
            <a:blip r:embed="rId6"/>
            <a:srcRect l="39680" t="23468" r="31572"/>
            <a:stretch/>
          </p:blipFill>
          <p:spPr>
            <a:xfrm>
              <a:off x="4398535" y="1785246"/>
              <a:ext cx="1644116" cy="1476911"/>
            </a:xfrm>
            <a:prstGeom prst="rect">
              <a:avLst/>
            </a:prstGeom>
          </p:spPr>
        </p:pic>
        <p:pic>
          <p:nvPicPr>
            <p:cNvPr id="14" name="Picture 13" descr="A picture containing object&#10;&#10;Description automatically generated">
              <a:extLst>
                <a:ext uri="{FF2B5EF4-FFF2-40B4-BE49-F238E27FC236}">
                  <a16:creationId xmlns:a16="http://schemas.microsoft.com/office/drawing/2014/main" id="{309AA39A-1DB6-DD4F-B4CF-30E2B9FCB442}"/>
                </a:ext>
              </a:extLst>
            </p:cNvPr>
            <p:cNvPicPr>
              <a:picLocks noChangeAspect="1"/>
            </p:cNvPicPr>
            <p:nvPr/>
          </p:nvPicPr>
          <p:blipFill>
            <a:blip r:embed="rId7"/>
            <a:stretch>
              <a:fillRect/>
            </a:stretch>
          </p:blipFill>
          <p:spPr>
            <a:xfrm>
              <a:off x="6113671" y="1905227"/>
              <a:ext cx="983093" cy="1167713"/>
            </a:xfrm>
            <a:prstGeom prst="rect">
              <a:avLst/>
            </a:prstGeom>
          </p:spPr>
        </p:pic>
      </p:grpSp>
      <p:sp>
        <p:nvSpPr>
          <p:cNvPr id="15" name="object 81">
            <a:extLst>
              <a:ext uri="{FF2B5EF4-FFF2-40B4-BE49-F238E27FC236}">
                <a16:creationId xmlns:a16="http://schemas.microsoft.com/office/drawing/2014/main" id="{5417CBAD-CC69-5448-91BA-219C7C968AF2}"/>
              </a:ext>
            </a:extLst>
          </p:cNvPr>
          <p:cNvSpPr/>
          <p:nvPr/>
        </p:nvSpPr>
        <p:spPr>
          <a:xfrm>
            <a:off x="3527113" y="2266370"/>
            <a:ext cx="820443" cy="411767"/>
          </a:xfrm>
          <a:prstGeom prst="rect">
            <a:avLst/>
          </a:prstGeom>
          <a:blipFill>
            <a:blip r:embed="rId8" cstate="print"/>
            <a:stretch>
              <a:fillRect/>
            </a:stretch>
          </a:blipFill>
        </p:spPr>
        <p:txBody>
          <a:bodyPr wrap="square" lIns="0" tIns="0" rIns="0" bIns="0" rtlCol="0"/>
          <a:lstStyle/>
          <a:p>
            <a:pPr defTabSz="914377"/>
            <a:endParaRPr sz="1351">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grpSp>
        <p:nvGrpSpPr>
          <p:cNvPr id="16" name="Group 15">
            <a:extLst>
              <a:ext uri="{FF2B5EF4-FFF2-40B4-BE49-F238E27FC236}">
                <a16:creationId xmlns:a16="http://schemas.microsoft.com/office/drawing/2014/main" id="{4AF534D9-3204-4A42-8019-7D267F268B14}"/>
              </a:ext>
            </a:extLst>
          </p:cNvPr>
          <p:cNvGrpSpPr/>
          <p:nvPr/>
        </p:nvGrpSpPr>
        <p:grpSpPr>
          <a:xfrm>
            <a:off x="7783800" y="1470586"/>
            <a:ext cx="1370400" cy="1232031"/>
            <a:chOff x="7484125" y="1817088"/>
            <a:chExt cx="1370400" cy="1232031"/>
          </a:xfrm>
        </p:grpSpPr>
        <p:sp>
          <p:nvSpPr>
            <p:cNvPr id="17" name="Google Shape;346;p53">
              <a:extLst>
                <a:ext uri="{FF2B5EF4-FFF2-40B4-BE49-F238E27FC236}">
                  <a16:creationId xmlns:a16="http://schemas.microsoft.com/office/drawing/2014/main" id="{03E42992-09A8-E748-BD55-DFB0BDFA62B9}"/>
                </a:ext>
              </a:extLst>
            </p:cNvPr>
            <p:cNvSpPr txBox="1"/>
            <p:nvPr/>
          </p:nvSpPr>
          <p:spPr>
            <a:xfrm>
              <a:off x="7484125" y="1817088"/>
              <a:ext cx="1370400" cy="400890"/>
            </a:xfrm>
            <a:prstGeom prst="rect">
              <a:avLst/>
            </a:prstGeom>
            <a:noFill/>
            <a:ln>
              <a:noFill/>
            </a:ln>
          </p:spPr>
          <p:txBody>
            <a:bodyPr spcFirstLastPara="1" wrap="square" lIns="121900" tIns="121900" rIns="121900" bIns="121900" anchor="t" anchorCtr="0">
              <a:noAutofit/>
            </a:bodyPr>
            <a:lstStyle/>
            <a:p>
              <a:pPr algn="ctr" defTabSz="914377"/>
              <a:r>
                <a:rPr lang="en" sz="1400" i="1">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&lt;2 hrs</a:t>
              </a:r>
              <a:endParaRPr sz="1400" i="1">
                <a:solidFill>
                  <a:srgbClr val="000000"/>
                </a:solidFill>
                <a:latin typeface="Tahoma" panose="020B0604030504040204" pitchFamily="34" charset="0"/>
                <a:ea typeface="Tahoma" panose="020B0604030504040204" pitchFamily="34" charset="0"/>
                <a:cs typeface="Tahoma" panose="020B0604030504040204" pitchFamily="34" charset="0"/>
                <a:sym typeface="Calibri"/>
              </a:endParaRPr>
            </a:p>
          </p:txBody>
        </p:sp>
        <p:pic>
          <p:nvPicPr>
            <p:cNvPr id="18" name="Picture 17" descr="A close up of a clock&#10;&#10;Description automatically generated">
              <a:extLst>
                <a:ext uri="{FF2B5EF4-FFF2-40B4-BE49-F238E27FC236}">
                  <a16:creationId xmlns:a16="http://schemas.microsoft.com/office/drawing/2014/main" id="{67EEFC88-967F-D846-AA3D-6AFFE6F17BE1}"/>
                </a:ext>
              </a:extLst>
            </p:cNvPr>
            <p:cNvPicPr>
              <a:picLocks noChangeAspect="1"/>
            </p:cNvPicPr>
            <p:nvPr/>
          </p:nvPicPr>
          <p:blipFill>
            <a:blip r:embed="rId9"/>
            <a:stretch>
              <a:fillRect/>
            </a:stretch>
          </p:blipFill>
          <p:spPr>
            <a:xfrm>
              <a:off x="7970821" y="2162266"/>
              <a:ext cx="397008" cy="397006"/>
            </a:xfrm>
            <a:prstGeom prst="rect">
              <a:avLst/>
            </a:prstGeom>
          </p:spPr>
        </p:pic>
        <p:sp>
          <p:nvSpPr>
            <p:cNvPr id="19" name="object 81">
              <a:extLst>
                <a:ext uri="{FF2B5EF4-FFF2-40B4-BE49-F238E27FC236}">
                  <a16:creationId xmlns:a16="http://schemas.microsoft.com/office/drawing/2014/main" id="{F2FD53D8-6824-AB41-B603-2C1D5DE69993}"/>
                </a:ext>
              </a:extLst>
            </p:cNvPr>
            <p:cNvSpPr/>
            <p:nvPr/>
          </p:nvSpPr>
          <p:spPr>
            <a:xfrm>
              <a:off x="7715646" y="2637352"/>
              <a:ext cx="820443" cy="411767"/>
            </a:xfrm>
            <a:prstGeom prst="rect">
              <a:avLst/>
            </a:prstGeom>
            <a:blipFill>
              <a:blip r:embed="rId8" cstate="print"/>
              <a:stretch>
                <a:fillRect/>
              </a:stretch>
            </a:blipFill>
          </p:spPr>
          <p:txBody>
            <a:bodyPr wrap="square" lIns="0" tIns="0" rIns="0" bIns="0" rtlCol="0"/>
            <a:lstStyle/>
            <a:p>
              <a:pPr defTabSz="914377"/>
              <a:endParaRPr sz="1351">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20" name="Group 19">
            <a:extLst>
              <a:ext uri="{FF2B5EF4-FFF2-40B4-BE49-F238E27FC236}">
                <a16:creationId xmlns:a16="http://schemas.microsoft.com/office/drawing/2014/main" id="{A6B5C34A-9C4F-9940-B746-D5861FA1E182}"/>
              </a:ext>
            </a:extLst>
          </p:cNvPr>
          <p:cNvGrpSpPr/>
          <p:nvPr/>
        </p:nvGrpSpPr>
        <p:grpSpPr>
          <a:xfrm>
            <a:off x="4019214" y="4582669"/>
            <a:ext cx="4153572" cy="1720820"/>
            <a:chOff x="3955572" y="4575317"/>
            <a:chExt cx="4153572" cy="1720820"/>
          </a:xfrm>
        </p:grpSpPr>
        <p:grpSp>
          <p:nvGrpSpPr>
            <p:cNvPr id="21" name="Group 20">
              <a:extLst>
                <a:ext uri="{FF2B5EF4-FFF2-40B4-BE49-F238E27FC236}">
                  <a16:creationId xmlns:a16="http://schemas.microsoft.com/office/drawing/2014/main" id="{6F6A5EA3-32AA-454C-B850-27E7C570FD8B}"/>
                </a:ext>
              </a:extLst>
            </p:cNvPr>
            <p:cNvGrpSpPr/>
            <p:nvPr/>
          </p:nvGrpSpPr>
          <p:grpSpPr>
            <a:xfrm>
              <a:off x="5347158" y="4575317"/>
              <a:ext cx="1370400" cy="1142000"/>
              <a:chOff x="4933463" y="4851623"/>
              <a:chExt cx="1370400" cy="1142000"/>
            </a:xfrm>
          </p:grpSpPr>
          <p:pic>
            <p:nvPicPr>
              <p:cNvPr id="23" name="Picture 22" descr="A picture containing clipart&#10;&#10;Description automatically generated">
                <a:extLst>
                  <a:ext uri="{FF2B5EF4-FFF2-40B4-BE49-F238E27FC236}">
                    <a16:creationId xmlns:a16="http://schemas.microsoft.com/office/drawing/2014/main" id="{598C30C6-6E13-C849-8A21-7472DFFB8F78}"/>
                  </a:ext>
                </a:extLst>
              </p:cNvPr>
              <p:cNvPicPr>
                <a:picLocks noChangeAspect="1"/>
              </p:cNvPicPr>
              <p:nvPr/>
            </p:nvPicPr>
            <p:blipFill>
              <a:blip r:embed="rId10"/>
              <a:stretch>
                <a:fillRect/>
              </a:stretch>
            </p:blipFill>
            <p:spPr>
              <a:xfrm>
                <a:off x="4933463" y="4851623"/>
                <a:ext cx="1370400" cy="1142000"/>
              </a:xfrm>
              <a:prstGeom prst="rect">
                <a:avLst/>
              </a:prstGeom>
            </p:spPr>
          </p:pic>
          <p:pic>
            <p:nvPicPr>
              <p:cNvPr id="24" name="Picture 23">
                <a:extLst>
                  <a:ext uri="{FF2B5EF4-FFF2-40B4-BE49-F238E27FC236}">
                    <a16:creationId xmlns:a16="http://schemas.microsoft.com/office/drawing/2014/main" id="{21D06F1E-8E0F-C94B-8875-C73BD8AFDE80}"/>
                  </a:ext>
                </a:extLst>
              </p:cNvPr>
              <p:cNvPicPr>
                <a:picLocks noChangeAspect="1"/>
              </p:cNvPicPr>
              <p:nvPr/>
            </p:nvPicPr>
            <p:blipFill>
              <a:blip r:embed="rId11"/>
              <a:stretch>
                <a:fillRect/>
              </a:stretch>
            </p:blipFill>
            <p:spPr>
              <a:xfrm>
                <a:off x="5036554" y="5147577"/>
                <a:ext cx="353689" cy="322401"/>
              </a:xfrm>
              <a:prstGeom prst="rect">
                <a:avLst/>
              </a:prstGeom>
            </p:spPr>
          </p:pic>
        </p:grpSp>
        <p:sp>
          <p:nvSpPr>
            <p:cNvPr id="22" name="Google Shape;353;p53">
              <a:extLst>
                <a:ext uri="{FF2B5EF4-FFF2-40B4-BE49-F238E27FC236}">
                  <a16:creationId xmlns:a16="http://schemas.microsoft.com/office/drawing/2014/main" id="{36E8DFDB-DAA0-2B4E-AB49-AC95F93BCB8B}"/>
                </a:ext>
              </a:extLst>
            </p:cNvPr>
            <p:cNvSpPr txBox="1"/>
            <p:nvPr/>
          </p:nvSpPr>
          <p:spPr>
            <a:xfrm>
              <a:off x="3955572" y="5739909"/>
              <a:ext cx="4153572" cy="556228"/>
            </a:xfrm>
            <a:prstGeom prst="rect">
              <a:avLst/>
            </a:prstGeom>
            <a:noFill/>
            <a:ln>
              <a:noFill/>
            </a:ln>
          </p:spPr>
          <p:txBody>
            <a:bodyPr spcFirstLastPara="1" wrap="square" lIns="121900" tIns="121900" rIns="121900" bIns="121900" anchor="t" anchorCtr="0">
              <a:noAutofit/>
            </a:bodyPr>
            <a:lstStyle/>
            <a:p>
              <a:pPr algn="ctr" defTabSz="914377"/>
              <a:r>
                <a:rPr lang="en" sz="1600" dirty="0">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Supported by Nutanix</a:t>
              </a:r>
              <a:endParaRPr sz="1600" dirty="0">
                <a:solidFill>
                  <a:srgbClr val="000000"/>
                </a:solidFill>
                <a:latin typeface="Tahoma" panose="020B0604030504040204" pitchFamily="34" charset="0"/>
                <a:ea typeface="Tahoma" panose="020B0604030504040204" pitchFamily="34" charset="0"/>
                <a:cs typeface="Tahoma" panose="020B0604030504040204" pitchFamily="34" charset="0"/>
                <a:sym typeface="Calibri"/>
              </a:endParaRPr>
            </a:p>
          </p:txBody>
        </p:sp>
      </p:grpSp>
      <p:sp>
        <p:nvSpPr>
          <p:cNvPr id="25" name="Title 1">
            <a:extLst>
              <a:ext uri="{FF2B5EF4-FFF2-40B4-BE49-F238E27FC236}">
                <a16:creationId xmlns:a16="http://schemas.microsoft.com/office/drawing/2014/main" id="{B5A07861-4575-FC40-9DF1-EB3300A05C9A}"/>
              </a:ext>
            </a:extLst>
          </p:cNvPr>
          <p:cNvSpPr txBox="1">
            <a:spLocks/>
          </p:cNvSpPr>
          <p:nvPr/>
        </p:nvSpPr>
        <p:spPr>
          <a:xfrm>
            <a:off x="720000" y="72000"/>
            <a:ext cx="10800000" cy="720000"/>
          </a:xfrm>
          <a:prstGeom prst="rect">
            <a:avLst/>
          </a:prstGeom>
          <a:noFill/>
          <a:ln>
            <a:noFill/>
          </a:ln>
        </p:spPr>
        <p:txBody>
          <a:bodyPr spcFirstLastPara="1" vert="horz" wrap="square" lIns="137150" tIns="109725" rIns="137150" bIns="109725" rtlCol="0" anchor="t" anchorCtr="0">
            <a:noAutofit/>
          </a:bodyPr>
          <a:lstStyle>
            <a:lvl1pPr lvl="0" algn="l" defTabSz="914400" rtl="0" eaLnBrk="1" latinLnBrk="0" hangingPunct="1">
              <a:lnSpc>
                <a:spcPct val="100000"/>
              </a:lnSpc>
              <a:spcBef>
                <a:spcPts val="0"/>
              </a:spcBef>
              <a:spcAft>
                <a:spcPts val="0"/>
              </a:spcAft>
              <a:buClr>
                <a:schemeClr val="lt2"/>
              </a:buClr>
              <a:buSzPts val="1400"/>
              <a:buNone/>
              <a:defRPr sz="4000" kern="1200">
                <a:solidFill>
                  <a:schemeClr val="bg2"/>
                </a:solidFill>
                <a:latin typeface="+mj-lt"/>
                <a:ea typeface="+mj-ea"/>
                <a:cs typeface="+mj-cs"/>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dirty="0">
                <a:latin typeface="Gotham Rounded Book" pitchFamily="2" charset="0"/>
              </a:rPr>
              <a:t>Nutanix Mine – Customer Journey</a:t>
            </a:r>
          </a:p>
        </p:txBody>
      </p:sp>
    </p:spTree>
    <p:extLst>
      <p:ext uri="{BB962C8B-B14F-4D97-AF65-F5344CB8AC3E}">
        <p14:creationId xmlns:p14="http://schemas.microsoft.com/office/powerpoint/2010/main" val="3532598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grpId="0" nodeType="afterEffect">
                                  <p:stCondLst>
                                    <p:cond delay="5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par>
                          <p:cTn id="29" fill="hold">
                            <p:stCondLst>
                              <p:cond delay="1500"/>
                            </p:stCondLst>
                            <p:childTnLst>
                              <p:par>
                                <p:cTn id="30" presetID="2" presetClass="entr" presetSubtype="4"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ppt_x"/>
                                          </p:val>
                                        </p:tav>
                                        <p:tav tm="100000">
                                          <p:val>
                                            <p:strVal val="#ppt_x"/>
                                          </p:val>
                                        </p:tav>
                                      </p:tavLst>
                                    </p:anim>
                                    <p:anim calcmode="lin" valueType="num">
                                      <p:cBhvr additive="base">
                                        <p:cTn id="3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945;p15" descr="A screenshot of a computer&#10;&#10;Description automatically generated">
            <a:extLst>
              <a:ext uri="{FF2B5EF4-FFF2-40B4-BE49-F238E27FC236}">
                <a16:creationId xmlns:a16="http://schemas.microsoft.com/office/drawing/2014/main" id="{A09A869A-DEA8-E646-99BF-64C02CC9486B}"/>
              </a:ext>
            </a:extLst>
          </p:cNvPr>
          <p:cNvPicPr preferRelativeResize="0"/>
          <p:nvPr/>
        </p:nvPicPr>
        <p:blipFill rotWithShape="1">
          <a:blip r:embed="rId2">
            <a:alphaModFix/>
          </a:blip>
          <a:srcRect/>
          <a:stretch/>
        </p:blipFill>
        <p:spPr>
          <a:xfrm>
            <a:off x="0" y="792000"/>
            <a:ext cx="12192000" cy="6066000"/>
          </a:xfrm>
          <a:prstGeom prst="rect">
            <a:avLst/>
          </a:prstGeom>
          <a:noFill/>
          <a:ln>
            <a:noFill/>
          </a:ln>
        </p:spPr>
      </p:pic>
      <p:sp>
        <p:nvSpPr>
          <p:cNvPr id="6" name="Title 1">
            <a:extLst>
              <a:ext uri="{FF2B5EF4-FFF2-40B4-BE49-F238E27FC236}">
                <a16:creationId xmlns:a16="http://schemas.microsoft.com/office/drawing/2014/main" id="{EF1FCF18-83DD-0B44-8F7A-07F76F68BF1F}"/>
              </a:ext>
            </a:extLst>
          </p:cNvPr>
          <p:cNvSpPr>
            <a:spLocks noGrp="1"/>
          </p:cNvSpPr>
          <p:nvPr>
            <p:ph type="title"/>
          </p:nvPr>
        </p:nvSpPr>
        <p:spPr>
          <a:xfrm>
            <a:off x="720000" y="72000"/>
            <a:ext cx="10800000" cy="720000"/>
          </a:xfrm>
          <a:noFill/>
          <a:ln>
            <a:noFill/>
          </a:ln>
        </p:spPr>
        <p:txBody>
          <a:bodyPr spcFirstLastPara="1" vert="horz" wrap="square" lIns="137150" tIns="109725" rIns="137150" bIns="109725" rtlCol="0" anchor="t" anchorCtr="0">
            <a:noAutofit/>
          </a:bodyPr>
          <a:lstStyle/>
          <a:p>
            <a:r>
              <a:rPr lang="en-US" dirty="0">
                <a:latin typeface="Gotham Rounded Book" pitchFamily="2" charset="0"/>
              </a:rPr>
              <a:t>Nutanix Mine with Veeam - Dashboard</a:t>
            </a:r>
          </a:p>
        </p:txBody>
      </p:sp>
    </p:spTree>
    <p:extLst>
      <p:ext uri="{BB962C8B-B14F-4D97-AF65-F5344CB8AC3E}">
        <p14:creationId xmlns:p14="http://schemas.microsoft.com/office/powerpoint/2010/main" val="6745342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3D22C64-4804-B842-A3CA-9337608AE23C}"/>
              </a:ext>
            </a:extLst>
          </p:cNvPr>
          <p:cNvSpPr>
            <a:spLocks noGrp="1"/>
          </p:cNvSpPr>
          <p:nvPr>
            <p:ph type="title"/>
          </p:nvPr>
        </p:nvSpPr>
        <p:spPr>
          <a:xfrm>
            <a:off x="720000" y="72000"/>
            <a:ext cx="10800000" cy="720000"/>
          </a:xfrm>
          <a:noFill/>
          <a:ln>
            <a:noFill/>
          </a:ln>
        </p:spPr>
        <p:txBody>
          <a:bodyPr spcFirstLastPara="1" vert="horz" wrap="square" lIns="137150" tIns="109725" rIns="137150" bIns="109725" rtlCol="0" anchor="t" anchorCtr="0">
            <a:noAutofit/>
          </a:bodyPr>
          <a:lstStyle/>
          <a:p>
            <a:r>
              <a:rPr lang="en-US" dirty="0">
                <a:latin typeface="Gotham Rounded Book" pitchFamily="2" charset="0"/>
              </a:rPr>
              <a:t>Nutanix Mine with </a:t>
            </a:r>
            <a:r>
              <a:rPr lang="en-US" dirty="0" err="1">
                <a:latin typeface="Gotham Rounded Book" pitchFamily="2" charset="0"/>
              </a:rPr>
              <a:t>HyCu</a:t>
            </a:r>
            <a:r>
              <a:rPr lang="en-US" dirty="0">
                <a:latin typeface="Gotham Rounded Book" pitchFamily="2" charset="0"/>
              </a:rPr>
              <a:t> - Dashboard</a:t>
            </a:r>
          </a:p>
        </p:txBody>
      </p:sp>
      <p:pic>
        <p:nvPicPr>
          <p:cNvPr id="8" name="Picture 7">
            <a:extLst>
              <a:ext uri="{FF2B5EF4-FFF2-40B4-BE49-F238E27FC236}">
                <a16:creationId xmlns:a16="http://schemas.microsoft.com/office/drawing/2014/main" id="{1D7715C7-FCC0-9142-AB90-264592B5E115}"/>
              </a:ext>
            </a:extLst>
          </p:cNvPr>
          <p:cNvPicPr>
            <a:picLocks noChangeAspect="1"/>
          </p:cNvPicPr>
          <p:nvPr/>
        </p:nvPicPr>
        <p:blipFill>
          <a:blip r:embed="rId2"/>
          <a:stretch>
            <a:fillRect/>
          </a:stretch>
        </p:blipFill>
        <p:spPr>
          <a:xfrm>
            <a:off x="836800" y="1005490"/>
            <a:ext cx="10566400" cy="5435600"/>
          </a:xfrm>
          <a:prstGeom prst="rect">
            <a:avLst/>
          </a:prstGeom>
        </p:spPr>
      </p:pic>
    </p:spTree>
    <p:extLst>
      <p:ext uri="{BB962C8B-B14F-4D97-AF65-F5344CB8AC3E}">
        <p14:creationId xmlns:p14="http://schemas.microsoft.com/office/powerpoint/2010/main" val="339118219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F735D-3ADE-3744-BDD8-C8DCC5CFBA2F}"/>
              </a:ext>
            </a:extLst>
          </p:cNvPr>
          <p:cNvSpPr>
            <a:spLocks noGrp="1"/>
          </p:cNvSpPr>
          <p:nvPr>
            <p:ph type="title"/>
          </p:nvPr>
        </p:nvSpPr>
        <p:spPr/>
        <p:txBody>
          <a:bodyPr/>
          <a:lstStyle/>
          <a:p>
            <a:endParaRPr lang="en-US"/>
          </a:p>
        </p:txBody>
      </p:sp>
      <p:pic>
        <p:nvPicPr>
          <p:cNvPr id="3" name="Online Media 2" descr="NutanixMineWithVeeamDeployment.mp4">
            <a:hlinkClick r:id="" action="ppaction://media"/>
            <a:extLst>
              <a:ext uri="{FF2B5EF4-FFF2-40B4-BE49-F238E27FC236}">
                <a16:creationId xmlns:a16="http://schemas.microsoft.com/office/drawing/2014/main" id="{2089BBF9-87B4-C445-952B-47BF95C5BBC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38025" cy="6858000"/>
          </a:xfrm>
          <a:prstGeom prst="rect">
            <a:avLst/>
          </a:prstGeom>
        </p:spPr>
      </p:pic>
    </p:spTree>
    <p:extLst>
      <p:ext uri="{BB962C8B-B14F-4D97-AF65-F5344CB8AC3E}">
        <p14:creationId xmlns:p14="http://schemas.microsoft.com/office/powerpoint/2010/main" val="2887611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193999-894F-409D-AB63-D5603B8DBE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1946" y="4000501"/>
            <a:ext cx="3348108" cy="602253"/>
          </a:xfrm>
          <a:prstGeom prst="rect">
            <a:avLst/>
          </a:prstGeom>
        </p:spPr>
      </p:pic>
      <p:pic>
        <p:nvPicPr>
          <p:cNvPr id="7" name="Picture 6">
            <a:extLst>
              <a:ext uri="{FF2B5EF4-FFF2-40B4-BE49-F238E27FC236}">
                <a16:creationId xmlns:a16="http://schemas.microsoft.com/office/drawing/2014/main" id="{9662AC23-CB90-4474-94C8-72A576677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4842" y="2527548"/>
            <a:ext cx="1397003" cy="1324098"/>
          </a:xfrm>
          <a:prstGeom prst="rect">
            <a:avLst/>
          </a:prstGeom>
        </p:spPr>
      </p:pic>
      <p:pic>
        <p:nvPicPr>
          <p:cNvPr id="11" name="Picture 10">
            <a:extLst>
              <a:ext uri="{FF2B5EF4-FFF2-40B4-BE49-F238E27FC236}">
                <a16:creationId xmlns:a16="http://schemas.microsoft.com/office/drawing/2014/main" id="{68C4C25D-9A05-42D3-A03B-D6C6AD9E09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00" y="2377951"/>
            <a:ext cx="2740666" cy="444500"/>
          </a:xfrm>
          <a:prstGeom prst="rect">
            <a:avLst/>
          </a:prstGeom>
        </p:spPr>
      </p:pic>
      <p:pic>
        <p:nvPicPr>
          <p:cNvPr id="13" name="Google Shape;739;p86">
            <a:extLst>
              <a:ext uri="{FF2B5EF4-FFF2-40B4-BE49-F238E27FC236}">
                <a16:creationId xmlns:a16="http://schemas.microsoft.com/office/drawing/2014/main" id="{37D86DF6-0714-4BD6-BB0B-DDA185C69FEB}"/>
              </a:ext>
            </a:extLst>
          </p:cNvPr>
          <p:cNvPicPr preferRelativeResize="0"/>
          <p:nvPr/>
        </p:nvPicPr>
        <p:blipFill rotWithShape="1">
          <a:blip r:embed="rId5">
            <a:alphaModFix/>
          </a:blip>
          <a:srcRect t="54716" r="65115" b="18613"/>
          <a:stretch/>
        </p:blipFill>
        <p:spPr>
          <a:xfrm>
            <a:off x="297366" y="4695965"/>
            <a:ext cx="2687135" cy="711755"/>
          </a:xfrm>
          <a:prstGeom prst="rect">
            <a:avLst/>
          </a:prstGeom>
          <a:noFill/>
          <a:ln>
            <a:noFill/>
          </a:ln>
        </p:spPr>
      </p:pic>
      <p:pic>
        <p:nvPicPr>
          <p:cNvPr id="14" name="Google Shape;740;p86">
            <a:extLst>
              <a:ext uri="{FF2B5EF4-FFF2-40B4-BE49-F238E27FC236}">
                <a16:creationId xmlns:a16="http://schemas.microsoft.com/office/drawing/2014/main" id="{52FF735C-3750-425B-AEC2-5FCA92E6B5C2}"/>
              </a:ext>
            </a:extLst>
          </p:cNvPr>
          <p:cNvPicPr preferRelativeResize="0"/>
          <p:nvPr/>
        </p:nvPicPr>
        <p:blipFill rotWithShape="1">
          <a:blip r:embed="rId5">
            <a:alphaModFix/>
          </a:blip>
          <a:srcRect t="1716" r="65115" b="88191"/>
          <a:stretch/>
        </p:blipFill>
        <p:spPr>
          <a:xfrm>
            <a:off x="295089" y="4426618"/>
            <a:ext cx="2687135" cy="269347"/>
          </a:xfrm>
          <a:prstGeom prst="rect">
            <a:avLst/>
          </a:prstGeom>
          <a:noFill/>
          <a:ln>
            <a:noFill/>
          </a:ln>
        </p:spPr>
      </p:pic>
      <p:pic>
        <p:nvPicPr>
          <p:cNvPr id="16" name="Google Shape;731;p86">
            <a:extLst>
              <a:ext uri="{FF2B5EF4-FFF2-40B4-BE49-F238E27FC236}">
                <a16:creationId xmlns:a16="http://schemas.microsoft.com/office/drawing/2014/main" id="{C11FF533-673C-4282-8D65-B6484A3856C1}"/>
              </a:ext>
            </a:extLst>
          </p:cNvPr>
          <p:cNvPicPr preferRelativeResize="0"/>
          <p:nvPr/>
        </p:nvPicPr>
        <p:blipFill rotWithShape="1">
          <a:blip r:embed="rId6">
            <a:alphaModFix/>
          </a:blip>
          <a:srcRect/>
          <a:stretch/>
        </p:blipFill>
        <p:spPr>
          <a:xfrm>
            <a:off x="2043705" y="1600738"/>
            <a:ext cx="559795" cy="602253"/>
          </a:xfrm>
          <a:prstGeom prst="rect">
            <a:avLst/>
          </a:prstGeom>
          <a:noFill/>
          <a:ln>
            <a:noFill/>
          </a:ln>
        </p:spPr>
      </p:pic>
      <p:pic>
        <p:nvPicPr>
          <p:cNvPr id="17" name="Google Shape;732;p86">
            <a:extLst>
              <a:ext uri="{FF2B5EF4-FFF2-40B4-BE49-F238E27FC236}">
                <a16:creationId xmlns:a16="http://schemas.microsoft.com/office/drawing/2014/main" id="{2316A5F6-1E2C-476B-A0AF-8464B14D3C40}"/>
              </a:ext>
            </a:extLst>
          </p:cNvPr>
          <p:cNvPicPr preferRelativeResize="0"/>
          <p:nvPr/>
        </p:nvPicPr>
        <p:blipFill rotWithShape="1">
          <a:blip r:embed="rId6">
            <a:alphaModFix/>
          </a:blip>
          <a:srcRect/>
          <a:stretch/>
        </p:blipFill>
        <p:spPr>
          <a:xfrm>
            <a:off x="1960720" y="1649902"/>
            <a:ext cx="559795" cy="547503"/>
          </a:xfrm>
          <a:prstGeom prst="rect">
            <a:avLst/>
          </a:prstGeom>
          <a:noFill/>
          <a:ln>
            <a:noFill/>
          </a:ln>
        </p:spPr>
      </p:pic>
      <p:pic>
        <p:nvPicPr>
          <p:cNvPr id="18" name="Google Shape;733;p86">
            <a:extLst>
              <a:ext uri="{FF2B5EF4-FFF2-40B4-BE49-F238E27FC236}">
                <a16:creationId xmlns:a16="http://schemas.microsoft.com/office/drawing/2014/main" id="{87D8E9BD-075B-4546-8594-E057312EAA20}"/>
              </a:ext>
            </a:extLst>
          </p:cNvPr>
          <p:cNvPicPr preferRelativeResize="0"/>
          <p:nvPr/>
        </p:nvPicPr>
        <p:blipFill rotWithShape="1">
          <a:blip r:embed="rId7">
            <a:alphaModFix/>
          </a:blip>
          <a:srcRect/>
          <a:stretch/>
        </p:blipFill>
        <p:spPr>
          <a:xfrm>
            <a:off x="999359" y="1600738"/>
            <a:ext cx="559618" cy="602254"/>
          </a:xfrm>
          <a:prstGeom prst="rect">
            <a:avLst/>
          </a:prstGeom>
          <a:noFill/>
          <a:ln>
            <a:noFill/>
          </a:ln>
        </p:spPr>
      </p:pic>
      <p:pic>
        <p:nvPicPr>
          <p:cNvPr id="19" name="Google Shape;734;p86">
            <a:extLst>
              <a:ext uri="{FF2B5EF4-FFF2-40B4-BE49-F238E27FC236}">
                <a16:creationId xmlns:a16="http://schemas.microsoft.com/office/drawing/2014/main" id="{9915B4C3-0480-48C8-8F75-FC9A1C2CF4A1}"/>
              </a:ext>
            </a:extLst>
          </p:cNvPr>
          <p:cNvPicPr preferRelativeResize="0"/>
          <p:nvPr/>
        </p:nvPicPr>
        <p:blipFill rotWithShape="1">
          <a:blip r:embed="rId7">
            <a:alphaModFix/>
          </a:blip>
          <a:srcRect/>
          <a:stretch/>
        </p:blipFill>
        <p:spPr>
          <a:xfrm>
            <a:off x="881652" y="1645653"/>
            <a:ext cx="559618" cy="602254"/>
          </a:xfrm>
          <a:prstGeom prst="rect">
            <a:avLst/>
          </a:prstGeom>
          <a:noFill/>
          <a:ln>
            <a:noFill/>
          </a:ln>
        </p:spPr>
      </p:pic>
      <p:pic>
        <p:nvPicPr>
          <p:cNvPr id="20" name="Google Shape;734;p86">
            <a:extLst>
              <a:ext uri="{FF2B5EF4-FFF2-40B4-BE49-F238E27FC236}">
                <a16:creationId xmlns:a16="http://schemas.microsoft.com/office/drawing/2014/main" id="{BCA51387-7292-4936-A9C0-AF5F76A94D7F}"/>
              </a:ext>
            </a:extLst>
          </p:cNvPr>
          <p:cNvPicPr preferRelativeResize="0"/>
          <p:nvPr/>
        </p:nvPicPr>
        <p:blipFill rotWithShape="1">
          <a:blip r:embed="rId7">
            <a:alphaModFix/>
          </a:blip>
          <a:srcRect/>
          <a:stretch/>
        </p:blipFill>
        <p:spPr>
          <a:xfrm>
            <a:off x="722479" y="1709874"/>
            <a:ext cx="559618" cy="602254"/>
          </a:xfrm>
          <a:prstGeom prst="rect">
            <a:avLst/>
          </a:prstGeom>
          <a:noFill/>
          <a:ln>
            <a:noFill/>
          </a:ln>
        </p:spPr>
      </p:pic>
      <p:pic>
        <p:nvPicPr>
          <p:cNvPr id="21" name="Google Shape;734;p86">
            <a:extLst>
              <a:ext uri="{FF2B5EF4-FFF2-40B4-BE49-F238E27FC236}">
                <a16:creationId xmlns:a16="http://schemas.microsoft.com/office/drawing/2014/main" id="{81EBB330-BF67-424A-88B0-318AE2CDCA2A}"/>
              </a:ext>
            </a:extLst>
          </p:cNvPr>
          <p:cNvPicPr preferRelativeResize="0"/>
          <p:nvPr/>
        </p:nvPicPr>
        <p:blipFill rotWithShape="1">
          <a:blip r:embed="rId7">
            <a:alphaModFix/>
          </a:blip>
          <a:srcRect/>
          <a:stretch/>
        </p:blipFill>
        <p:spPr>
          <a:xfrm>
            <a:off x="730458" y="1717686"/>
            <a:ext cx="559618" cy="602254"/>
          </a:xfrm>
          <a:prstGeom prst="rect">
            <a:avLst/>
          </a:prstGeom>
          <a:noFill/>
          <a:ln>
            <a:noFill/>
          </a:ln>
        </p:spPr>
      </p:pic>
      <p:sp>
        <p:nvSpPr>
          <p:cNvPr id="30" name="Rounded Rectangle 23">
            <a:extLst>
              <a:ext uri="{FF2B5EF4-FFF2-40B4-BE49-F238E27FC236}">
                <a16:creationId xmlns:a16="http://schemas.microsoft.com/office/drawing/2014/main" id="{0C97EF59-9ECB-4885-8E75-CA691B662AB9}"/>
              </a:ext>
            </a:extLst>
          </p:cNvPr>
          <p:cNvSpPr>
            <a:spLocks noGrp="1"/>
          </p:cNvSpPr>
          <p:nvPr>
            <p:ph type="body" sz="quarter" idx="12"/>
          </p:nvPr>
        </p:nvSpPr>
        <p:spPr>
          <a:xfrm>
            <a:off x="4421946" y="4663413"/>
            <a:ext cx="3348108" cy="416587"/>
          </a:xfrm>
          <a:prstGeom prst="rect">
            <a:avLst/>
          </a:prstGeom>
          <a:noFill/>
          <a:ln w="19050">
            <a:solidFill>
              <a:srgbClr val="B1CC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2000" dirty="0">
                <a:solidFill>
                  <a:schemeClr val="tx1">
                    <a:lumMod val="65000"/>
                    <a:lumOff val="35000"/>
                  </a:schemeClr>
                </a:solidFill>
                <a:latin typeface="Gotham Rounded Medium" panose="02000000000000000000" pitchFamily="2" charset="0"/>
                <a:cs typeface="Gotham Medium" pitchFamily="2" charset="0"/>
              </a:rPr>
              <a:t>Nutanix Mine</a:t>
            </a:r>
          </a:p>
        </p:txBody>
      </p:sp>
      <p:sp>
        <p:nvSpPr>
          <p:cNvPr id="31" name="Google Shape;695;p86">
            <a:extLst>
              <a:ext uri="{FF2B5EF4-FFF2-40B4-BE49-F238E27FC236}">
                <a16:creationId xmlns:a16="http://schemas.microsoft.com/office/drawing/2014/main" id="{B0651273-FB75-4D40-BB73-90CEB22431CA}"/>
              </a:ext>
            </a:extLst>
          </p:cNvPr>
          <p:cNvSpPr/>
          <p:nvPr/>
        </p:nvSpPr>
        <p:spPr>
          <a:xfrm>
            <a:off x="9208522" y="1122948"/>
            <a:ext cx="2843004" cy="4973053"/>
          </a:xfrm>
          <a:prstGeom prst="roundRect">
            <a:avLst>
              <a:gd name="adj" fmla="val 0"/>
            </a:avLst>
          </a:prstGeom>
          <a:noFill/>
          <a:ln w="19050" cap="flat" cmpd="sng">
            <a:solidFill>
              <a:srgbClr val="B0D235"/>
            </a:solidFill>
            <a:prstDash val="dash"/>
            <a:miter lim="800000"/>
            <a:headEnd type="none" w="sm" len="sm"/>
            <a:tailEnd type="none" w="sm" len="sm"/>
          </a:ln>
        </p:spPr>
        <p:txBody>
          <a:bodyPr spcFirstLastPara="1" wrap="square" lIns="57146" tIns="28563" rIns="57146" bIns="28563" anchor="ctr" anchorCtr="0">
            <a:noAutofit/>
          </a:bodyPr>
          <a:lstStyle/>
          <a:p>
            <a:pPr algn="ctr"/>
            <a:endParaRPr sz="667" dirty="0">
              <a:solidFill>
                <a:schemeClr val="lt1"/>
              </a:solidFill>
              <a:latin typeface="Gotham Rounded Book" pitchFamily="2" charset="0"/>
              <a:ea typeface="Arial"/>
              <a:cs typeface="Arial"/>
              <a:sym typeface="Arial"/>
            </a:endParaRPr>
          </a:p>
        </p:txBody>
      </p:sp>
      <p:sp>
        <p:nvSpPr>
          <p:cNvPr id="41" name="Google Shape;716;p86">
            <a:extLst>
              <a:ext uri="{FF2B5EF4-FFF2-40B4-BE49-F238E27FC236}">
                <a16:creationId xmlns:a16="http://schemas.microsoft.com/office/drawing/2014/main" id="{02AB3101-ACCA-4B79-B882-94740DB76708}"/>
              </a:ext>
            </a:extLst>
          </p:cNvPr>
          <p:cNvSpPr txBox="1"/>
          <p:nvPr/>
        </p:nvSpPr>
        <p:spPr>
          <a:xfrm>
            <a:off x="8826500" y="4998737"/>
            <a:ext cx="3567125" cy="177943"/>
          </a:xfrm>
          <a:prstGeom prst="rect">
            <a:avLst/>
          </a:prstGeom>
          <a:noFill/>
          <a:ln>
            <a:noFill/>
          </a:ln>
        </p:spPr>
        <p:txBody>
          <a:bodyPr spcFirstLastPara="1" wrap="square" lIns="57146" tIns="28563" rIns="57146" bIns="28563" anchor="t" anchorCtr="0">
            <a:noAutofit/>
          </a:bodyPr>
          <a:lstStyle/>
          <a:p>
            <a:pPr algn="ctr"/>
            <a:r>
              <a:rPr lang="en-US" sz="2000" dirty="0">
                <a:latin typeface="Gotham Rounded Book" pitchFamily="2" charset="0"/>
                <a:ea typeface="Arial"/>
                <a:cs typeface="Arial"/>
                <a:sym typeface="Arial"/>
              </a:rPr>
              <a:t>Nutanix Objects</a:t>
            </a:r>
            <a:endParaRPr sz="1500" dirty="0"/>
          </a:p>
        </p:txBody>
      </p:sp>
      <p:pic>
        <p:nvPicPr>
          <p:cNvPr id="42" name="Google Shape;732;p86">
            <a:extLst>
              <a:ext uri="{FF2B5EF4-FFF2-40B4-BE49-F238E27FC236}">
                <a16:creationId xmlns:a16="http://schemas.microsoft.com/office/drawing/2014/main" id="{18FB2631-B614-427E-BDAA-A43155D7D5C0}"/>
              </a:ext>
            </a:extLst>
          </p:cNvPr>
          <p:cNvPicPr preferRelativeResize="0"/>
          <p:nvPr/>
        </p:nvPicPr>
        <p:blipFill rotWithShape="1">
          <a:blip r:embed="rId6">
            <a:alphaModFix/>
          </a:blip>
          <a:srcRect/>
          <a:stretch/>
        </p:blipFill>
        <p:spPr>
          <a:xfrm>
            <a:off x="1960720" y="1703471"/>
            <a:ext cx="559795" cy="547503"/>
          </a:xfrm>
          <a:prstGeom prst="rect">
            <a:avLst/>
          </a:prstGeom>
          <a:noFill/>
          <a:ln>
            <a:noFill/>
          </a:ln>
        </p:spPr>
      </p:pic>
      <p:pic>
        <p:nvPicPr>
          <p:cNvPr id="22" name="Google Shape;732;p86">
            <a:extLst>
              <a:ext uri="{FF2B5EF4-FFF2-40B4-BE49-F238E27FC236}">
                <a16:creationId xmlns:a16="http://schemas.microsoft.com/office/drawing/2014/main" id="{99327509-BEB4-44B5-A483-84BD9795F518}"/>
              </a:ext>
            </a:extLst>
          </p:cNvPr>
          <p:cNvPicPr preferRelativeResize="0"/>
          <p:nvPr/>
        </p:nvPicPr>
        <p:blipFill rotWithShape="1">
          <a:blip r:embed="rId6">
            <a:alphaModFix/>
          </a:blip>
          <a:srcRect/>
          <a:stretch/>
        </p:blipFill>
        <p:spPr>
          <a:xfrm>
            <a:off x="1853420" y="1717686"/>
            <a:ext cx="559795" cy="602253"/>
          </a:xfrm>
          <a:prstGeom prst="rect">
            <a:avLst/>
          </a:prstGeom>
          <a:noFill/>
          <a:ln>
            <a:noFill/>
          </a:ln>
        </p:spPr>
      </p:pic>
      <p:pic>
        <p:nvPicPr>
          <p:cNvPr id="43" name="Google Shape;732;p86">
            <a:extLst>
              <a:ext uri="{FF2B5EF4-FFF2-40B4-BE49-F238E27FC236}">
                <a16:creationId xmlns:a16="http://schemas.microsoft.com/office/drawing/2014/main" id="{EB7342CE-2BC3-44DD-900B-AA010F97A340}"/>
              </a:ext>
            </a:extLst>
          </p:cNvPr>
          <p:cNvPicPr preferRelativeResize="0"/>
          <p:nvPr/>
        </p:nvPicPr>
        <p:blipFill rotWithShape="1">
          <a:blip r:embed="rId6">
            <a:alphaModFix/>
          </a:blip>
          <a:srcRect/>
          <a:stretch/>
        </p:blipFill>
        <p:spPr>
          <a:xfrm>
            <a:off x="1843013" y="1717686"/>
            <a:ext cx="559795" cy="602253"/>
          </a:xfrm>
          <a:prstGeom prst="rect">
            <a:avLst/>
          </a:prstGeom>
          <a:noFill/>
          <a:ln>
            <a:noFill/>
          </a:ln>
        </p:spPr>
      </p:pic>
      <p:pic>
        <p:nvPicPr>
          <p:cNvPr id="44" name="Google Shape;731;p86">
            <a:extLst>
              <a:ext uri="{FF2B5EF4-FFF2-40B4-BE49-F238E27FC236}">
                <a16:creationId xmlns:a16="http://schemas.microsoft.com/office/drawing/2014/main" id="{8EF22AFD-967D-4778-AF6E-4200DD60ED6C}"/>
              </a:ext>
            </a:extLst>
          </p:cNvPr>
          <p:cNvPicPr preferRelativeResize="0"/>
          <p:nvPr/>
        </p:nvPicPr>
        <p:blipFill rotWithShape="1">
          <a:blip r:embed="rId6">
            <a:alphaModFix/>
          </a:blip>
          <a:srcRect/>
          <a:stretch/>
        </p:blipFill>
        <p:spPr>
          <a:xfrm>
            <a:off x="2043705" y="3677955"/>
            <a:ext cx="559795" cy="602253"/>
          </a:xfrm>
          <a:prstGeom prst="rect">
            <a:avLst/>
          </a:prstGeom>
          <a:noFill/>
          <a:ln>
            <a:noFill/>
          </a:ln>
        </p:spPr>
      </p:pic>
      <p:pic>
        <p:nvPicPr>
          <p:cNvPr id="45" name="Google Shape;732;p86">
            <a:extLst>
              <a:ext uri="{FF2B5EF4-FFF2-40B4-BE49-F238E27FC236}">
                <a16:creationId xmlns:a16="http://schemas.microsoft.com/office/drawing/2014/main" id="{C3610368-1BEF-4CA0-B48E-4CDE5D922EA1}"/>
              </a:ext>
            </a:extLst>
          </p:cNvPr>
          <p:cNvPicPr preferRelativeResize="0"/>
          <p:nvPr/>
        </p:nvPicPr>
        <p:blipFill rotWithShape="1">
          <a:blip r:embed="rId6">
            <a:alphaModFix/>
          </a:blip>
          <a:srcRect/>
          <a:stretch/>
        </p:blipFill>
        <p:spPr>
          <a:xfrm>
            <a:off x="1960720" y="3727119"/>
            <a:ext cx="559795" cy="547503"/>
          </a:xfrm>
          <a:prstGeom prst="rect">
            <a:avLst/>
          </a:prstGeom>
          <a:noFill/>
          <a:ln>
            <a:noFill/>
          </a:ln>
        </p:spPr>
      </p:pic>
      <p:pic>
        <p:nvPicPr>
          <p:cNvPr id="46" name="Google Shape;733;p86">
            <a:extLst>
              <a:ext uri="{FF2B5EF4-FFF2-40B4-BE49-F238E27FC236}">
                <a16:creationId xmlns:a16="http://schemas.microsoft.com/office/drawing/2014/main" id="{B0E861A3-64F3-4703-B05F-DC35EE25D939}"/>
              </a:ext>
            </a:extLst>
          </p:cNvPr>
          <p:cNvPicPr preferRelativeResize="0"/>
          <p:nvPr/>
        </p:nvPicPr>
        <p:blipFill rotWithShape="1">
          <a:blip r:embed="rId7">
            <a:alphaModFix/>
          </a:blip>
          <a:srcRect/>
          <a:stretch/>
        </p:blipFill>
        <p:spPr>
          <a:xfrm>
            <a:off x="999359" y="3677956"/>
            <a:ext cx="559618" cy="602254"/>
          </a:xfrm>
          <a:prstGeom prst="rect">
            <a:avLst/>
          </a:prstGeom>
          <a:noFill/>
          <a:ln>
            <a:noFill/>
          </a:ln>
        </p:spPr>
      </p:pic>
      <p:pic>
        <p:nvPicPr>
          <p:cNvPr id="47" name="Google Shape;734;p86">
            <a:extLst>
              <a:ext uri="{FF2B5EF4-FFF2-40B4-BE49-F238E27FC236}">
                <a16:creationId xmlns:a16="http://schemas.microsoft.com/office/drawing/2014/main" id="{1BB3C6C5-7AB6-412C-84FA-727DFF326BA8}"/>
              </a:ext>
            </a:extLst>
          </p:cNvPr>
          <p:cNvPicPr preferRelativeResize="0"/>
          <p:nvPr/>
        </p:nvPicPr>
        <p:blipFill rotWithShape="1">
          <a:blip r:embed="rId7">
            <a:alphaModFix/>
          </a:blip>
          <a:srcRect/>
          <a:stretch/>
        </p:blipFill>
        <p:spPr>
          <a:xfrm>
            <a:off x="881652" y="3722871"/>
            <a:ext cx="559618" cy="602254"/>
          </a:xfrm>
          <a:prstGeom prst="rect">
            <a:avLst/>
          </a:prstGeom>
          <a:noFill/>
          <a:ln>
            <a:noFill/>
          </a:ln>
        </p:spPr>
      </p:pic>
      <p:pic>
        <p:nvPicPr>
          <p:cNvPr id="48" name="Google Shape;734;p86">
            <a:extLst>
              <a:ext uri="{FF2B5EF4-FFF2-40B4-BE49-F238E27FC236}">
                <a16:creationId xmlns:a16="http://schemas.microsoft.com/office/drawing/2014/main" id="{96B99A42-17DF-4943-9767-94308744BA3B}"/>
              </a:ext>
            </a:extLst>
          </p:cNvPr>
          <p:cNvPicPr preferRelativeResize="0"/>
          <p:nvPr/>
        </p:nvPicPr>
        <p:blipFill rotWithShape="1">
          <a:blip r:embed="rId7">
            <a:alphaModFix/>
          </a:blip>
          <a:srcRect/>
          <a:stretch/>
        </p:blipFill>
        <p:spPr>
          <a:xfrm>
            <a:off x="722479" y="3787091"/>
            <a:ext cx="559618" cy="602254"/>
          </a:xfrm>
          <a:prstGeom prst="rect">
            <a:avLst/>
          </a:prstGeom>
          <a:noFill/>
          <a:ln>
            <a:noFill/>
          </a:ln>
        </p:spPr>
      </p:pic>
      <p:pic>
        <p:nvPicPr>
          <p:cNvPr id="49" name="Google Shape;734;p86">
            <a:extLst>
              <a:ext uri="{FF2B5EF4-FFF2-40B4-BE49-F238E27FC236}">
                <a16:creationId xmlns:a16="http://schemas.microsoft.com/office/drawing/2014/main" id="{FC8CD885-9421-43B1-B458-AB781A835EF9}"/>
              </a:ext>
            </a:extLst>
          </p:cNvPr>
          <p:cNvPicPr preferRelativeResize="0"/>
          <p:nvPr/>
        </p:nvPicPr>
        <p:blipFill rotWithShape="1">
          <a:blip r:embed="rId7">
            <a:alphaModFix/>
          </a:blip>
          <a:srcRect/>
          <a:stretch/>
        </p:blipFill>
        <p:spPr>
          <a:xfrm>
            <a:off x="730458" y="3794904"/>
            <a:ext cx="559618" cy="602254"/>
          </a:xfrm>
          <a:prstGeom prst="rect">
            <a:avLst/>
          </a:prstGeom>
          <a:noFill/>
          <a:ln>
            <a:noFill/>
          </a:ln>
        </p:spPr>
      </p:pic>
      <p:pic>
        <p:nvPicPr>
          <p:cNvPr id="50" name="Google Shape;732;p86">
            <a:extLst>
              <a:ext uri="{FF2B5EF4-FFF2-40B4-BE49-F238E27FC236}">
                <a16:creationId xmlns:a16="http://schemas.microsoft.com/office/drawing/2014/main" id="{7E420D30-591C-4019-B6E9-1B2F2210977E}"/>
              </a:ext>
            </a:extLst>
          </p:cNvPr>
          <p:cNvPicPr preferRelativeResize="0"/>
          <p:nvPr/>
        </p:nvPicPr>
        <p:blipFill rotWithShape="1">
          <a:blip r:embed="rId6">
            <a:alphaModFix/>
          </a:blip>
          <a:srcRect/>
          <a:stretch/>
        </p:blipFill>
        <p:spPr>
          <a:xfrm>
            <a:off x="1960720" y="3780689"/>
            <a:ext cx="559795" cy="547503"/>
          </a:xfrm>
          <a:prstGeom prst="rect">
            <a:avLst/>
          </a:prstGeom>
          <a:noFill/>
          <a:ln>
            <a:noFill/>
          </a:ln>
        </p:spPr>
      </p:pic>
      <p:pic>
        <p:nvPicPr>
          <p:cNvPr id="51" name="Google Shape;732;p86">
            <a:extLst>
              <a:ext uri="{FF2B5EF4-FFF2-40B4-BE49-F238E27FC236}">
                <a16:creationId xmlns:a16="http://schemas.microsoft.com/office/drawing/2014/main" id="{39EC1716-D1EB-4DDC-81CF-1E7F9EF01A0A}"/>
              </a:ext>
            </a:extLst>
          </p:cNvPr>
          <p:cNvPicPr preferRelativeResize="0"/>
          <p:nvPr/>
        </p:nvPicPr>
        <p:blipFill rotWithShape="1">
          <a:blip r:embed="rId6">
            <a:alphaModFix/>
          </a:blip>
          <a:srcRect/>
          <a:stretch/>
        </p:blipFill>
        <p:spPr>
          <a:xfrm>
            <a:off x="1853420" y="3794904"/>
            <a:ext cx="559795" cy="602253"/>
          </a:xfrm>
          <a:prstGeom prst="rect">
            <a:avLst/>
          </a:prstGeom>
          <a:noFill/>
          <a:ln>
            <a:noFill/>
          </a:ln>
        </p:spPr>
      </p:pic>
      <p:pic>
        <p:nvPicPr>
          <p:cNvPr id="52" name="Google Shape;732;p86">
            <a:extLst>
              <a:ext uri="{FF2B5EF4-FFF2-40B4-BE49-F238E27FC236}">
                <a16:creationId xmlns:a16="http://schemas.microsoft.com/office/drawing/2014/main" id="{029FE2C8-8FEE-4D6B-8B00-3C8FC7C0C6B1}"/>
              </a:ext>
            </a:extLst>
          </p:cNvPr>
          <p:cNvPicPr preferRelativeResize="0"/>
          <p:nvPr/>
        </p:nvPicPr>
        <p:blipFill rotWithShape="1">
          <a:blip r:embed="rId6">
            <a:alphaModFix/>
          </a:blip>
          <a:srcRect/>
          <a:stretch/>
        </p:blipFill>
        <p:spPr>
          <a:xfrm>
            <a:off x="1843013" y="3794904"/>
            <a:ext cx="559795" cy="602253"/>
          </a:xfrm>
          <a:prstGeom prst="rect">
            <a:avLst/>
          </a:prstGeom>
          <a:noFill/>
          <a:ln>
            <a:noFill/>
          </a:ln>
        </p:spPr>
      </p:pic>
      <p:sp>
        <p:nvSpPr>
          <p:cNvPr id="53" name="Google Shape;726;p86">
            <a:extLst>
              <a:ext uri="{FF2B5EF4-FFF2-40B4-BE49-F238E27FC236}">
                <a16:creationId xmlns:a16="http://schemas.microsoft.com/office/drawing/2014/main" id="{5F6B6EB0-E3CD-405F-9A75-134E6A16E7C1}"/>
              </a:ext>
            </a:extLst>
          </p:cNvPr>
          <p:cNvSpPr txBox="1"/>
          <p:nvPr/>
        </p:nvSpPr>
        <p:spPr>
          <a:xfrm>
            <a:off x="29725" y="2899236"/>
            <a:ext cx="2954776" cy="352200"/>
          </a:xfrm>
          <a:prstGeom prst="rect">
            <a:avLst/>
          </a:prstGeom>
          <a:noFill/>
          <a:ln>
            <a:noFill/>
          </a:ln>
        </p:spPr>
        <p:txBody>
          <a:bodyPr spcFirstLastPara="1" wrap="square" lIns="57146" tIns="28563" rIns="57146" bIns="28563" anchor="t" anchorCtr="0">
            <a:noAutofit/>
          </a:bodyPr>
          <a:lstStyle/>
          <a:p>
            <a:pPr algn="ctr"/>
            <a:r>
              <a:rPr lang="en" sz="2000" dirty="0">
                <a:latin typeface="Gotham Rounded Medium" panose="02000000000000000000" pitchFamily="2" charset="0"/>
                <a:ea typeface="Arial"/>
                <a:cs typeface="Gotham Medium" pitchFamily="50" charset="0"/>
                <a:sym typeface="Arial"/>
              </a:rPr>
              <a:t>Nutanix Primary</a:t>
            </a:r>
            <a:endParaRPr sz="1500" dirty="0">
              <a:latin typeface="Gotham Rounded Medium" panose="02000000000000000000" pitchFamily="2" charset="0"/>
              <a:cs typeface="Gotham Medium" pitchFamily="50" charset="0"/>
            </a:endParaRPr>
          </a:p>
        </p:txBody>
      </p:sp>
      <p:sp>
        <p:nvSpPr>
          <p:cNvPr id="54" name="Google Shape;726;p86">
            <a:extLst>
              <a:ext uri="{FF2B5EF4-FFF2-40B4-BE49-F238E27FC236}">
                <a16:creationId xmlns:a16="http://schemas.microsoft.com/office/drawing/2014/main" id="{1D5B85AE-28B7-4FC6-BD44-2D09238263CD}"/>
              </a:ext>
            </a:extLst>
          </p:cNvPr>
          <p:cNvSpPr txBox="1"/>
          <p:nvPr/>
        </p:nvSpPr>
        <p:spPr>
          <a:xfrm>
            <a:off x="29725" y="5523410"/>
            <a:ext cx="2954776" cy="352200"/>
          </a:xfrm>
          <a:prstGeom prst="rect">
            <a:avLst/>
          </a:prstGeom>
          <a:noFill/>
          <a:ln>
            <a:noFill/>
          </a:ln>
        </p:spPr>
        <p:txBody>
          <a:bodyPr spcFirstLastPara="1" wrap="square" lIns="57146" tIns="28563" rIns="57146" bIns="28563" anchor="t" anchorCtr="0">
            <a:noAutofit/>
          </a:bodyPr>
          <a:lstStyle/>
          <a:p>
            <a:pPr algn="ctr"/>
            <a:r>
              <a:rPr lang="en" sz="2000" dirty="0">
                <a:latin typeface="Gotham Rounded Medium" panose="02000000000000000000" pitchFamily="2" charset="0"/>
                <a:cs typeface="Gotham Medium" pitchFamily="50" charset="0"/>
                <a:sym typeface="Arial"/>
              </a:rPr>
              <a:t>Legacy Three Tier</a:t>
            </a:r>
            <a:endParaRPr sz="1500" dirty="0">
              <a:latin typeface="Gotham Rounded Medium" panose="02000000000000000000" pitchFamily="2" charset="0"/>
              <a:cs typeface="Gotham Medium" pitchFamily="50" charset="0"/>
            </a:endParaRPr>
          </a:p>
        </p:txBody>
      </p:sp>
      <p:pic>
        <p:nvPicPr>
          <p:cNvPr id="55" name="Google Shape;733;p86">
            <a:extLst>
              <a:ext uri="{FF2B5EF4-FFF2-40B4-BE49-F238E27FC236}">
                <a16:creationId xmlns:a16="http://schemas.microsoft.com/office/drawing/2014/main" id="{12471A82-9B7D-40C4-BB29-3DEE1B0E822B}"/>
              </a:ext>
            </a:extLst>
          </p:cNvPr>
          <p:cNvPicPr preferRelativeResize="0"/>
          <p:nvPr/>
        </p:nvPicPr>
        <p:blipFill rotWithShape="1">
          <a:blip r:embed="rId7">
            <a:alphaModFix/>
          </a:blip>
          <a:srcRect/>
          <a:stretch/>
        </p:blipFill>
        <p:spPr>
          <a:xfrm>
            <a:off x="5009600" y="5345907"/>
            <a:ext cx="293817" cy="316202"/>
          </a:xfrm>
          <a:prstGeom prst="rect">
            <a:avLst/>
          </a:prstGeom>
          <a:noFill/>
          <a:ln>
            <a:noFill/>
          </a:ln>
        </p:spPr>
      </p:pic>
      <p:pic>
        <p:nvPicPr>
          <p:cNvPr id="56" name="Google Shape;731;p86">
            <a:extLst>
              <a:ext uri="{FF2B5EF4-FFF2-40B4-BE49-F238E27FC236}">
                <a16:creationId xmlns:a16="http://schemas.microsoft.com/office/drawing/2014/main" id="{78B3C2CC-C828-4BE2-A67D-1F3198C7E39A}"/>
              </a:ext>
            </a:extLst>
          </p:cNvPr>
          <p:cNvPicPr preferRelativeResize="0"/>
          <p:nvPr/>
        </p:nvPicPr>
        <p:blipFill rotWithShape="1">
          <a:blip r:embed="rId6">
            <a:alphaModFix/>
          </a:blip>
          <a:srcRect/>
          <a:stretch/>
        </p:blipFill>
        <p:spPr>
          <a:xfrm>
            <a:off x="6346804" y="5365750"/>
            <a:ext cx="287781" cy="316202"/>
          </a:xfrm>
          <a:prstGeom prst="rect">
            <a:avLst/>
          </a:prstGeom>
          <a:noFill/>
          <a:ln>
            <a:noFill/>
          </a:ln>
        </p:spPr>
      </p:pic>
      <p:grpSp>
        <p:nvGrpSpPr>
          <p:cNvPr id="57" name="Google Shape;722;p86">
            <a:extLst>
              <a:ext uri="{FF2B5EF4-FFF2-40B4-BE49-F238E27FC236}">
                <a16:creationId xmlns:a16="http://schemas.microsoft.com/office/drawing/2014/main" id="{83CE8AED-AD41-4E80-BBE8-8543437F2BD8}"/>
              </a:ext>
            </a:extLst>
          </p:cNvPr>
          <p:cNvGrpSpPr/>
          <p:nvPr/>
        </p:nvGrpSpPr>
        <p:grpSpPr>
          <a:xfrm>
            <a:off x="9699632" y="1859592"/>
            <a:ext cx="1823875" cy="1236649"/>
            <a:chOff x="9353556" y="1212680"/>
            <a:chExt cx="1925400" cy="1305486"/>
          </a:xfrm>
        </p:grpSpPr>
        <p:pic>
          <p:nvPicPr>
            <p:cNvPr id="58" name="Google Shape;723;p86">
              <a:extLst>
                <a:ext uri="{FF2B5EF4-FFF2-40B4-BE49-F238E27FC236}">
                  <a16:creationId xmlns:a16="http://schemas.microsoft.com/office/drawing/2014/main" id="{1D5B386E-442D-4912-B90B-84CC9305A2D0}"/>
                </a:ext>
              </a:extLst>
            </p:cNvPr>
            <p:cNvPicPr preferRelativeResize="0"/>
            <p:nvPr/>
          </p:nvPicPr>
          <p:blipFill rotWithShape="1">
            <a:blip r:embed="rId8">
              <a:alphaModFix/>
            </a:blip>
            <a:srcRect l="36528" t="35906" r="37246" b="36004"/>
            <a:stretch/>
          </p:blipFill>
          <p:spPr>
            <a:xfrm>
              <a:off x="9601838" y="1212680"/>
              <a:ext cx="1410241" cy="849821"/>
            </a:xfrm>
            <a:prstGeom prst="rect">
              <a:avLst/>
            </a:prstGeom>
            <a:noFill/>
            <a:ln>
              <a:noFill/>
            </a:ln>
          </p:spPr>
        </p:pic>
        <p:sp>
          <p:nvSpPr>
            <p:cNvPr id="59" name="Google Shape;724;p86">
              <a:extLst>
                <a:ext uri="{FF2B5EF4-FFF2-40B4-BE49-F238E27FC236}">
                  <a16:creationId xmlns:a16="http://schemas.microsoft.com/office/drawing/2014/main" id="{E5A3E1C4-40AD-4052-918A-9E6F3E0DE45B}"/>
                </a:ext>
              </a:extLst>
            </p:cNvPr>
            <p:cNvSpPr txBox="1"/>
            <p:nvPr/>
          </p:nvSpPr>
          <p:spPr>
            <a:xfrm>
              <a:off x="9353556" y="2148866"/>
              <a:ext cx="1925400" cy="369300"/>
            </a:xfrm>
            <a:prstGeom prst="rect">
              <a:avLst/>
            </a:prstGeom>
            <a:noFill/>
            <a:ln>
              <a:noFill/>
            </a:ln>
          </p:spPr>
          <p:txBody>
            <a:bodyPr spcFirstLastPara="1" wrap="square" lIns="17416" tIns="8705" rIns="17416" bIns="8705" anchor="t" anchorCtr="0">
              <a:noAutofit/>
            </a:bodyPr>
            <a:lstStyle/>
            <a:p>
              <a:pPr algn="ctr"/>
              <a:r>
                <a:rPr lang="en" sz="2000" dirty="0">
                  <a:latin typeface="Gotham Rounded Book" pitchFamily="2" charset="0"/>
                  <a:cs typeface="Arial"/>
                  <a:sym typeface="Arial"/>
                </a:rPr>
                <a:t>Nutanix</a:t>
              </a:r>
              <a:r>
                <a:rPr lang="en" sz="1117" dirty="0">
                  <a:latin typeface="Gotham Rounded Book" pitchFamily="2" charset="0"/>
                  <a:ea typeface="Arial"/>
                  <a:cs typeface="Arial"/>
                  <a:sym typeface="Arial"/>
                </a:rPr>
                <a:t> </a:t>
              </a:r>
              <a:r>
                <a:rPr lang="en" sz="2000" dirty="0">
                  <a:latin typeface="Gotham Rounded Book" pitchFamily="2" charset="0"/>
                  <a:cs typeface="Arial"/>
                  <a:sym typeface="Arial"/>
                </a:rPr>
                <a:t>Xi</a:t>
              </a:r>
              <a:endParaRPr sz="2000" dirty="0">
                <a:latin typeface="Gotham Rounded Book" pitchFamily="2" charset="0"/>
                <a:cs typeface="Arial"/>
              </a:endParaRPr>
            </a:p>
          </p:txBody>
        </p:sp>
      </p:grpSp>
      <p:pic>
        <p:nvPicPr>
          <p:cNvPr id="60" name="Google Shape;733;p86">
            <a:extLst>
              <a:ext uri="{FF2B5EF4-FFF2-40B4-BE49-F238E27FC236}">
                <a16:creationId xmlns:a16="http://schemas.microsoft.com/office/drawing/2014/main" id="{69B23C05-94CC-42C9-9126-A13523CB3A4C}"/>
              </a:ext>
            </a:extLst>
          </p:cNvPr>
          <p:cNvPicPr preferRelativeResize="0"/>
          <p:nvPr/>
        </p:nvPicPr>
        <p:blipFill rotWithShape="1">
          <a:blip r:embed="rId7">
            <a:alphaModFix/>
          </a:blip>
          <a:srcRect/>
          <a:stretch/>
        </p:blipFill>
        <p:spPr>
          <a:xfrm>
            <a:off x="5009600" y="5345907"/>
            <a:ext cx="293817" cy="316202"/>
          </a:xfrm>
          <a:prstGeom prst="rect">
            <a:avLst/>
          </a:prstGeom>
          <a:noFill/>
          <a:ln>
            <a:noFill/>
          </a:ln>
        </p:spPr>
      </p:pic>
      <p:pic>
        <p:nvPicPr>
          <p:cNvPr id="62" name="Google Shape;733;p86">
            <a:extLst>
              <a:ext uri="{FF2B5EF4-FFF2-40B4-BE49-F238E27FC236}">
                <a16:creationId xmlns:a16="http://schemas.microsoft.com/office/drawing/2014/main" id="{B4165810-7D5E-4FA9-9701-E820932BEAFD}"/>
              </a:ext>
            </a:extLst>
          </p:cNvPr>
          <p:cNvPicPr preferRelativeResize="0"/>
          <p:nvPr/>
        </p:nvPicPr>
        <p:blipFill rotWithShape="1">
          <a:blip r:embed="rId7">
            <a:alphaModFix/>
          </a:blip>
          <a:srcRect/>
          <a:stretch/>
        </p:blipFill>
        <p:spPr>
          <a:xfrm>
            <a:off x="5009600" y="5345907"/>
            <a:ext cx="293817" cy="316202"/>
          </a:xfrm>
          <a:prstGeom prst="rect">
            <a:avLst/>
          </a:prstGeom>
          <a:noFill/>
          <a:ln>
            <a:noFill/>
          </a:ln>
        </p:spPr>
      </p:pic>
      <p:pic>
        <p:nvPicPr>
          <p:cNvPr id="63" name="Google Shape;731;p86">
            <a:extLst>
              <a:ext uri="{FF2B5EF4-FFF2-40B4-BE49-F238E27FC236}">
                <a16:creationId xmlns:a16="http://schemas.microsoft.com/office/drawing/2014/main" id="{39EAEC27-FE50-48E0-8854-DE58736FF3CC}"/>
              </a:ext>
            </a:extLst>
          </p:cNvPr>
          <p:cNvPicPr preferRelativeResize="0"/>
          <p:nvPr/>
        </p:nvPicPr>
        <p:blipFill rotWithShape="1">
          <a:blip r:embed="rId6">
            <a:alphaModFix/>
          </a:blip>
          <a:srcRect/>
          <a:stretch/>
        </p:blipFill>
        <p:spPr>
          <a:xfrm>
            <a:off x="6346803" y="5365750"/>
            <a:ext cx="287781" cy="316202"/>
          </a:xfrm>
          <a:prstGeom prst="rect">
            <a:avLst/>
          </a:prstGeom>
          <a:noFill/>
          <a:ln>
            <a:noFill/>
          </a:ln>
        </p:spPr>
      </p:pic>
      <p:pic>
        <p:nvPicPr>
          <p:cNvPr id="64" name="Google Shape;731;p86">
            <a:extLst>
              <a:ext uri="{FF2B5EF4-FFF2-40B4-BE49-F238E27FC236}">
                <a16:creationId xmlns:a16="http://schemas.microsoft.com/office/drawing/2014/main" id="{EECBBF3D-CAAF-42C0-B88A-5BC3347D7930}"/>
              </a:ext>
            </a:extLst>
          </p:cNvPr>
          <p:cNvPicPr preferRelativeResize="0"/>
          <p:nvPr/>
        </p:nvPicPr>
        <p:blipFill rotWithShape="1">
          <a:blip r:embed="rId6">
            <a:alphaModFix/>
          </a:blip>
          <a:srcRect/>
          <a:stretch/>
        </p:blipFill>
        <p:spPr>
          <a:xfrm>
            <a:off x="6346802" y="5365750"/>
            <a:ext cx="287781" cy="316202"/>
          </a:xfrm>
          <a:prstGeom prst="rect">
            <a:avLst/>
          </a:prstGeom>
          <a:noFill/>
          <a:ln>
            <a:noFill/>
          </a:ln>
        </p:spPr>
      </p:pic>
      <p:sp>
        <p:nvSpPr>
          <p:cNvPr id="65" name="TextBox 64">
            <a:extLst>
              <a:ext uri="{FF2B5EF4-FFF2-40B4-BE49-F238E27FC236}">
                <a16:creationId xmlns:a16="http://schemas.microsoft.com/office/drawing/2014/main" id="{C5CE9480-76C5-484B-A9FB-BDBAB4752354}"/>
              </a:ext>
            </a:extLst>
          </p:cNvPr>
          <p:cNvSpPr txBox="1"/>
          <p:nvPr/>
        </p:nvSpPr>
        <p:spPr>
          <a:xfrm>
            <a:off x="3841123" y="914399"/>
            <a:ext cx="4508500" cy="502766"/>
          </a:xfrm>
          <a:prstGeom prst="rect">
            <a:avLst/>
          </a:prstGeom>
          <a:noFill/>
        </p:spPr>
        <p:txBody>
          <a:bodyPr wrap="square" rtlCol="0">
            <a:spAutoFit/>
          </a:bodyPr>
          <a:lstStyle/>
          <a:p>
            <a:pPr algn="ctr"/>
            <a:r>
              <a:rPr lang="en-US" sz="2667" dirty="0">
                <a:latin typeface="Gotham Rounded Book" pitchFamily="2" charset="0"/>
              </a:rPr>
              <a:t>In-place Instant Restore</a:t>
            </a:r>
          </a:p>
        </p:txBody>
      </p:sp>
      <p:sp>
        <p:nvSpPr>
          <p:cNvPr id="3" name="TextBox 2">
            <a:extLst>
              <a:ext uri="{FF2B5EF4-FFF2-40B4-BE49-F238E27FC236}">
                <a16:creationId xmlns:a16="http://schemas.microsoft.com/office/drawing/2014/main" id="{C27C130D-9C9B-4BBC-BAF3-D119DC9B0666}"/>
              </a:ext>
            </a:extLst>
          </p:cNvPr>
          <p:cNvSpPr txBox="1"/>
          <p:nvPr/>
        </p:nvSpPr>
        <p:spPr>
          <a:xfrm>
            <a:off x="3988300" y="914400"/>
            <a:ext cx="4508500" cy="502766"/>
          </a:xfrm>
          <a:prstGeom prst="rect">
            <a:avLst/>
          </a:prstGeom>
          <a:solidFill>
            <a:schemeClr val="bg1"/>
          </a:solidFill>
        </p:spPr>
        <p:txBody>
          <a:bodyPr wrap="square" rtlCol="0">
            <a:spAutoFit/>
          </a:bodyPr>
          <a:lstStyle>
            <a:defPPr>
              <a:defRPr lang="en-US"/>
            </a:defPPr>
            <a:lvl1pPr algn="ctr">
              <a:defRPr sz="3200">
                <a:latin typeface="Gotham Rounded Book" pitchFamily="2" charset="0"/>
              </a:defRPr>
            </a:lvl1pPr>
          </a:lstStyle>
          <a:p>
            <a:r>
              <a:rPr lang="en-US" sz="2667" dirty="0"/>
              <a:t>Instant Restore in Xi</a:t>
            </a:r>
          </a:p>
        </p:txBody>
      </p:sp>
      <p:sp>
        <p:nvSpPr>
          <p:cNvPr id="61" name="Title 1">
            <a:extLst>
              <a:ext uri="{FF2B5EF4-FFF2-40B4-BE49-F238E27FC236}">
                <a16:creationId xmlns:a16="http://schemas.microsoft.com/office/drawing/2014/main" id="{42A45357-20D5-F044-A964-F40F9870538A}"/>
              </a:ext>
            </a:extLst>
          </p:cNvPr>
          <p:cNvSpPr>
            <a:spLocks noGrp="1"/>
          </p:cNvSpPr>
          <p:nvPr>
            <p:ph type="title"/>
          </p:nvPr>
        </p:nvSpPr>
        <p:spPr>
          <a:xfrm>
            <a:off x="720000" y="72000"/>
            <a:ext cx="10800000" cy="720000"/>
          </a:xfrm>
          <a:noFill/>
          <a:ln>
            <a:noFill/>
          </a:ln>
        </p:spPr>
        <p:txBody>
          <a:bodyPr spcFirstLastPara="1" vert="horz" wrap="square" lIns="137150" tIns="109725" rIns="137150" bIns="109725" rtlCol="0" anchor="t" anchorCtr="0">
            <a:noAutofit/>
          </a:bodyPr>
          <a:lstStyle/>
          <a:p>
            <a:r>
              <a:rPr lang="en-US" dirty="0">
                <a:latin typeface="Gotham Rounded Book" pitchFamily="2" charset="0"/>
              </a:rPr>
              <a:t>Nutanix Mine - Roadmap</a:t>
            </a:r>
          </a:p>
        </p:txBody>
      </p:sp>
      <p:pic>
        <p:nvPicPr>
          <p:cNvPr id="66" name="Picture 65">
            <a:extLst>
              <a:ext uri="{FF2B5EF4-FFF2-40B4-BE49-F238E27FC236}">
                <a16:creationId xmlns:a16="http://schemas.microsoft.com/office/drawing/2014/main" id="{8983F9B5-F3ED-C643-9C40-DCAABB1D5CE8}"/>
              </a:ext>
            </a:extLst>
          </p:cNvPr>
          <p:cNvPicPr>
            <a:picLocks noChangeAspect="1"/>
          </p:cNvPicPr>
          <p:nvPr/>
        </p:nvPicPr>
        <p:blipFill>
          <a:blip r:embed="rId9"/>
          <a:stretch>
            <a:fillRect/>
          </a:stretch>
        </p:blipFill>
        <p:spPr>
          <a:xfrm>
            <a:off x="9818371" y="3807325"/>
            <a:ext cx="1583381" cy="1065978"/>
          </a:xfrm>
          <a:prstGeom prst="rect">
            <a:avLst/>
          </a:prstGeom>
        </p:spPr>
      </p:pic>
    </p:spTree>
    <p:extLst>
      <p:ext uri="{BB962C8B-B14F-4D97-AF65-F5344CB8AC3E}">
        <p14:creationId xmlns:p14="http://schemas.microsoft.com/office/powerpoint/2010/main" val="105377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50" presetClass="path" presetSubtype="0" accel="50000" decel="50000" fill="hold" nodeType="withEffect">
                                  <p:stCondLst>
                                    <p:cond delay="0"/>
                                  </p:stCondLst>
                                  <p:childTnLst>
                                    <p:animMotion origin="layout" path="M 2.43056E-7 1.23457E-7 L 0.17025 1.23457E-7 C 0.24642 1.23457E-7 0.34039 0.14005 0.34039 0.25386 L 0.34039 0.50868 " pathEditMode="relative" rAng="0" ptsTypes="AAAA">
                                      <p:cBhvr>
                                        <p:cTn id="8" dur="2000" fill="hold"/>
                                        <p:tgtEl>
                                          <p:spTgt spid="20"/>
                                        </p:tgtEl>
                                        <p:attrNameLst>
                                          <p:attrName>ppt_x</p:attrName>
                                          <p:attrName>ppt_y</p:attrName>
                                        </p:attrNameLst>
                                      </p:cBhvr>
                                      <p:rCtr x="17014" y="25424"/>
                                    </p:animMotion>
                                  </p:childTnLst>
                                </p:cTn>
                              </p:par>
                              <p:par>
                                <p:cTn id="9" presetID="6" presetClass="emph" presetSubtype="0" fill="hold" nodeType="withEffect">
                                  <p:stCondLst>
                                    <p:cond delay="500"/>
                                  </p:stCondLst>
                                  <p:childTnLst>
                                    <p:animScale>
                                      <p:cBhvr>
                                        <p:cTn id="10" dur="2000" fill="hold"/>
                                        <p:tgtEl>
                                          <p:spTgt spid="20"/>
                                        </p:tgtEl>
                                      </p:cBhvr>
                                      <p:by x="50000" y="50000"/>
                                    </p:animScale>
                                  </p:childTnLst>
                                </p:cTn>
                              </p:par>
                              <p:par>
                                <p:cTn id="11" presetID="1" presetClass="entr" presetSubtype="0" fill="hold" nodeType="withEffect">
                                  <p:stCondLst>
                                    <p:cond delay="500"/>
                                  </p:stCondLst>
                                  <p:childTnLst>
                                    <p:set>
                                      <p:cBhvr>
                                        <p:cTn id="12" dur="1" fill="hold">
                                          <p:stCondLst>
                                            <p:cond delay="0"/>
                                          </p:stCondLst>
                                        </p:cTn>
                                        <p:tgtEl>
                                          <p:spTgt spid="43"/>
                                        </p:tgtEl>
                                        <p:attrNameLst>
                                          <p:attrName>style.visibility</p:attrName>
                                        </p:attrNameLst>
                                      </p:cBhvr>
                                      <p:to>
                                        <p:strVal val="visible"/>
                                      </p:to>
                                    </p:set>
                                  </p:childTnLst>
                                </p:cTn>
                              </p:par>
                              <p:par>
                                <p:cTn id="13" presetID="50" presetClass="path" presetSubtype="0" accel="50000" decel="50000" fill="hold" nodeType="withEffect">
                                  <p:stCondLst>
                                    <p:cond delay="500"/>
                                  </p:stCondLst>
                                  <p:childTnLst>
                                    <p:animMotion origin="layout" path="M -3.19444E-6 2.71605E-6 L 0.17806 2.71605E-6 C 0.25803 2.71605E-6 0.35656 0.13985 0.35656 0.25366 L 0.35656 0.50752 " pathEditMode="relative" rAng="0" ptsTypes="AAAA">
                                      <p:cBhvr>
                                        <p:cTn id="14" dur="2000" fill="hold"/>
                                        <p:tgtEl>
                                          <p:spTgt spid="22"/>
                                        </p:tgtEl>
                                        <p:attrNameLst>
                                          <p:attrName>ppt_x</p:attrName>
                                          <p:attrName>ppt_y</p:attrName>
                                        </p:attrNameLst>
                                      </p:cBhvr>
                                      <p:rCtr x="17828" y="25367"/>
                                    </p:animMotion>
                                  </p:childTnLst>
                                </p:cTn>
                              </p:par>
                              <p:par>
                                <p:cTn id="15" presetID="6" presetClass="emph" presetSubtype="0" fill="hold" nodeType="withEffect">
                                  <p:stCondLst>
                                    <p:cond delay="700"/>
                                  </p:stCondLst>
                                  <p:childTnLst>
                                    <p:animScale>
                                      <p:cBhvr>
                                        <p:cTn id="16" dur="2000" fill="hold"/>
                                        <p:tgtEl>
                                          <p:spTgt spid="22"/>
                                        </p:tgtEl>
                                      </p:cBhvr>
                                      <p:by x="50000" y="50000"/>
                                    </p:animScale>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50" presetClass="path" presetSubtype="0" accel="50000" decel="50000" fill="hold" nodeType="withEffect">
                                  <p:stCondLst>
                                    <p:cond delay="600"/>
                                  </p:stCondLst>
                                  <p:childTnLst>
                                    <p:animMotion origin="layout" path="M 2.43056E-7 -4.81481E-6 L 0.19585 -4.81481E-6 C 0.28364 -4.81481E-6 0.39182 0.05672 0.39182 0.10263 L 0.39182 0.20583 " pathEditMode="relative" rAng="0" ptsTypes="AAAA">
                                      <p:cBhvr>
                                        <p:cTn id="20" dur="2000" fill="hold"/>
                                        <p:tgtEl>
                                          <p:spTgt spid="48"/>
                                        </p:tgtEl>
                                        <p:attrNameLst>
                                          <p:attrName>ppt_x</p:attrName>
                                          <p:attrName>ppt_y</p:attrName>
                                        </p:attrNameLst>
                                      </p:cBhvr>
                                      <p:rCtr x="19586" y="10282"/>
                                    </p:animMotion>
                                  </p:childTnLst>
                                </p:cTn>
                              </p:par>
                              <p:par>
                                <p:cTn id="21" presetID="6" presetClass="emph" presetSubtype="0" fill="hold" nodeType="withEffect">
                                  <p:stCondLst>
                                    <p:cond delay="800"/>
                                  </p:stCondLst>
                                  <p:childTnLst>
                                    <p:animScale>
                                      <p:cBhvr>
                                        <p:cTn id="22" dur="2000" fill="hold"/>
                                        <p:tgtEl>
                                          <p:spTgt spid="48"/>
                                        </p:tgtEl>
                                      </p:cBhvr>
                                      <p:by x="50000" y="50000"/>
                                    </p:animScale>
                                  </p:childTnLst>
                                </p:cTn>
                              </p:par>
                              <p:par>
                                <p:cTn id="23" presetID="1"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50" presetClass="path" presetSubtype="0" accel="50000" decel="50000" fill="hold" nodeType="withEffect">
                                  <p:stCondLst>
                                    <p:cond delay="800"/>
                                  </p:stCondLst>
                                  <p:childTnLst>
                                    <p:animMotion origin="layout" path="M -3.19444E-6 -2.22222E-6 L 0.204 -2.22222E-6 C 0.29547 -2.22222E-6 0.40842 0.05633 0.40842 0.10224 L 0.40842 0.20467 " pathEditMode="relative" rAng="0" ptsTypes="AAAA">
                                      <p:cBhvr>
                                        <p:cTn id="26" dur="2000" fill="hold"/>
                                        <p:tgtEl>
                                          <p:spTgt spid="51"/>
                                        </p:tgtEl>
                                        <p:attrNameLst>
                                          <p:attrName>ppt_x</p:attrName>
                                          <p:attrName>ppt_y</p:attrName>
                                        </p:attrNameLst>
                                      </p:cBhvr>
                                      <p:rCtr x="20421" y="10224"/>
                                    </p:animMotion>
                                  </p:childTnLst>
                                </p:cTn>
                              </p:par>
                              <p:par>
                                <p:cTn id="27" presetID="6" presetClass="emph" presetSubtype="0" fill="hold" nodeType="withEffect">
                                  <p:stCondLst>
                                    <p:cond delay="1100"/>
                                  </p:stCondLst>
                                  <p:childTnLst>
                                    <p:animScale>
                                      <p:cBhvr>
                                        <p:cTn id="28" dur="2000" fill="hold"/>
                                        <p:tgtEl>
                                          <p:spTgt spid="51"/>
                                        </p:tgtEl>
                                      </p:cBhvr>
                                      <p:by x="50000" y="50000"/>
                                    </p:animScale>
                                  </p:childTnLst>
                                </p:cTn>
                              </p:par>
                            </p:childTnLst>
                          </p:cTn>
                        </p:par>
                      </p:childTnLst>
                    </p:cTn>
                  </p:par>
                  <p:par>
                    <p:cTn id="29" fill="hold">
                      <p:stCondLst>
                        <p:cond delay="indefinite"/>
                      </p:stCondLst>
                      <p:childTnLst>
                        <p:par>
                          <p:cTn id="30" fill="hold">
                            <p:stCondLst>
                              <p:cond delay="0"/>
                            </p:stCondLst>
                            <p:childTnLst>
                              <p:par>
                                <p:cTn id="31" presetID="35" presetClass="path" presetSubtype="0" accel="50000" decel="50000" fill="hold" nodeType="clickEffect">
                                  <p:stCondLst>
                                    <p:cond delay="0"/>
                                  </p:stCondLst>
                                  <p:childTnLst>
                                    <p:animMotion origin="layout" path="M 1.80556E-6 -4.87654E-6 L -0.08529 -4.87654E-6 " pathEditMode="relative" rAng="0" ptsTypes="AA">
                                      <p:cBhvr>
                                        <p:cTn id="32" dur="2000" fill="hold"/>
                                        <p:tgtEl>
                                          <p:spTgt spid="7"/>
                                        </p:tgtEl>
                                        <p:attrNameLst>
                                          <p:attrName>ppt_x</p:attrName>
                                          <p:attrName>ppt_y</p:attrName>
                                        </p:attrNameLst>
                                      </p:cBhvr>
                                      <p:rCtr x="-4264" y="0"/>
                                    </p:animMotion>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50" presetClass="path" presetSubtype="0" accel="50000" decel="50000" fill="hold" nodeType="withEffect">
                                  <p:stCondLst>
                                    <p:cond delay="0"/>
                                  </p:stCondLst>
                                  <p:childTnLst>
                                    <p:animMotion origin="layout" path="M 0.34028 0.50868 L 0.39757 0.50868 C 0.42329 0.50868 0.45486 0.43036 0.45486 0.36671 L 0.45486 0.22531 " pathEditMode="relative" rAng="0" ptsTypes="AAAA">
                                      <p:cBhvr>
                                        <p:cTn id="38" dur="2000" fill="hold"/>
                                        <p:tgtEl>
                                          <p:spTgt spid="20"/>
                                        </p:tgtEl>
                                        <p:attrNameLst>
                                          <p:attrName>ppt_x</p:attrName>
                                          <p:attrName>ppt_y</p:attrName>
                                        </p:attrNameLst>
                                      </p:cBhvr>
                                      <p:rCtr x="5729" y="-14178"/>
                                    </p:animMotion>
                                  </p:childTnLst>
                                </p:cTn>
                              </p:par>
                              <p:par>
                                <p:cTn id="39" presetID="6" presetClass="emph" presetSubtype="0" fill="hold" nodeType="withEffect">
                                  <p:stCondLst>
                                    <p:cond delay="700"/>
                                  </p:stCondLst>
                                  <p:childTnLst>
                                    <p:animScale>
                                      <p:cBhvr>
                                        <p:cTn id="40" dur="1500" fill="hold"/>
                                        <p:tgtEl>
                                          <p:spTgt spid="20"/>
                                        </p:tgtEl>
                                      </p:cBhvr>
                                      <p:by x="150000" y="150000"/>
                                    </p:animScale>
                                  </p:childTnLst>
                                </p:cTn>
                              </p:par>
                              <p:par>
                                <p:cTn id="41" presetID="50" presetClass="path" presetSubtype="0" accel="50000" decel="50000" fill="hold" nodeType="withEffect">
                                  <p:stCondLst>
                                    <p:cond delay="600"/>
                                  </p:stCondLst>
                                  <p:childTnLst>
                                    <p:animMotion origin="layout" path="M 0.35656 0.50752 L 0.38141 0.50752 C 0.39247 0.50752 0.40636 0.42882 0.40636 0.36535 L 0.40636 0.22415 " pathEditMode="relative" rAng="0" ptsTypes="AAAA">
                                      <p:cBhvr>
                                        <p:cTn id="42" dur="2000" fill="hold"/>
                                        <p:tgtEl>
                                          <p:spTgt spid="22"/>
                                        </p:tgtEl>
                                        <p:attrNameLst>
                                          <p:attrName>ppt_x</p:attrName>
                                          <p:attrName>ppt_y</p:attrName>
                                        </p:attrNameLst>
                                      </p:cBhvr>
                                      <p:rCtr x="2485" y="-14178"/>
                                    </p:animMotion>
                                  </p:childTnLst>
                                </p:cTn>
                              </p:par>
                              <p:par>
                                <p:cTn id="43" presetID="10" presetClass="entr" presetSubtype="0" fill="hold" grpId="0" nodeType="withEffect">
                                  <p:stCondLst>
                                    <p:cond delay="600"/>
                                  </p:stCondLst>
                                  <p:childTnLst>
                                    <p:set>
                                      <p:cBhvr>
                                        <p:cTn id="44" dur="1" fill="hold">
                                          <p:stCondLst>
                                            <p:cond delay="0"/>
                                          </p:stCondLst>
                                        </p:cTn>
                                        <p:tgtEl>
                                          <p:spTgt spid="65"/>
                                        </p:tgtEl>
                                        <p:attrNameLst>
                                          <p:attrName>style.visibility</p:attrName>
                                        </p:attrNameLst>
                                      </p:cBhvr>
                                      <p:to>
                                        <p:strVal val="visible"/>
                                      </p:to>
                                    </p:set>
                                    <p:animEffect transition="in" filter="fade">
                                      <p:cBhvr>
                                        <p:cTn id="45" dur="500"/>
                                        <p:tgtEl>
                                          <p:spTgt spid="65"/>
                                        </p:tgtEl>
                                      </p:cBhvr>
                                    </p:animEffect>
                                  </p:childTnLst>
                                </p:cTn>
                              </p:par>
                              <p:par>
                                <p:cTn id="46" presetID="6" presetClass="emph" presetSubtype="0" fill="hold" nodeType="withEffect">
                                  <p:stCondLst>
                                    <p:cond delay="1300"/>
                                  </p:stCondLst>
                                  <p:childTnLst>
                                    <p:animScale>
                                      <p:cBhvr>
                                        <p:cTn id="47" dur="1400" fill="hold"/>
                                        <p:tgtEl>
                                          <p:spTgt spid="22"/>
                                        </p:tgtEl>
                                      </p:cBhvr>
                                      <p:by x="150000" y="150000"/>
                                    </p:animScale>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 presetClass="entr" presetSubtype="0" fill="hold"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0"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par>
                                <p:cTn id="58" presetID="10" presetClass="entr" presetSubtype="0" fill="hold"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fade">
                                      <p:cBhvr>
                                        <p:cTn id="60" dur="500"/>
                                        <p:tgtEl>
                                          <p:spTgt spid="57"/>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1000"/>
                                        <p:tgtEl>
                                          <p:spTgt spid="3"/>
                                        </p:tgtEl>
                                      </p:cBhvr>
                                    </p:animEffect>
                                    <p:anim calcmode="lin" valueType="num">
                                      <p:cBhvr>
                                        <p:cTn id="70" dur="1000" fill="hold"/>
                                        <p:tgtEl>
                                          <p:spTgt spid="3"/>
                                        </p:tgtEl>
                                        <p:attrNameLst>
                                          <p:attrName>ppt_x</p:attrName>
                                        </p:attrNameLst>
                                      </p:cBhvr>
                                      <p:tavLst>
                                        <p:tav tm="0">
                                          <p:val>
                                            <p:strVal val="#ppt_x"/>
                                          </p:val>
                                        </p:tav>
                                        <p:tav tm="100000">
                                          <p:val>
                                            <p:strVal val="#ppt_x"/>
                                          </p:val>
                                        </p:tav>
                                      </p:tavLst>
                                    </p:anim>
                                    <p:anim calcmode="lin" valueType="num">
                                      <p:cBhvr>
                                        <p:cTn id="71" dur="1000" fill="hold"/>
                                        <p:tgtEl>
                                          <p:spTgt spid="3"/>
                                        </p:tgtEl>
                                        <p:attrNameLst>
                                          <p:attrName>ppt_y</p:attrName>
                                        </p:attrNameLst>
                                      </p:cBhvr>
                                      <p:tavLst>
                                        <p:tav tm="0">
                                          <p:val>
                                            <p:strVal val="#ppt_y+.1"/>
                                          </p:val>
                                        </p:tav>
                                        <p:tav tm="100000">
                                          <p:val>
                                            <p:strVal val="#ppt_y"/>
                                          </p:val>
                                        </p:tav>
                                      </p:tavLst>
                                    </p:anim>
                                  </p:childTnLst>
                                </p:cTn>
                              </p:par>
                              <p:par>
                                <p:cTn id="72" presetID="42" presetClass="path" presetSubtype="0" accel="50000" decel="50000" fill="hold" nodeType="withEffect">
                                  <p:stCondLst>
                                    <p:cond delay="0"/>
                                  </p:stCondLst>
                                  <p:childTnLst>
                                    <p:animMotion origin="layout" path="M -6.94444E-8 8.64198E-7 L 0.42546 -0.45563 " pathEditMode="relative" rAng="0" ptsTypes="AA">
                                      <p:cBhvr>
                                        <p:cTn id="73" dur="2000" fill="hold"/>
                                        <p:tgtEl>
                                          <p:spTgt spid="62"/>
                                        </p:tgtEl>
                                        <p:attrNameLst>
                                          <p:attrName>ppt_x</p:attrName>
                                          <p:attrName>ppt_y</p:attrName>
                                        </p:attrNameLst>
                                      </p:cBhvr>
                                      <p:rCtr x="21267" y="-22782"/>
                                    </p:animMotion>
                                  </p:childTnLst>
                                </p:cTn>
                              </p:par>
                              <p:par>
                                <p:cTn id="74" presetID="1" presetClass="entr" presetSubtype="0" fill="hold" nodeType="withEffect">
                                  <p:stCondLst>
                                    <p:cond delay="0"/>
                                  </p:stCondLst>
                                  <p:childTnLst>
                                    <p:set>
                                      <p:cBhvr>
                                        <p:cTn id="75" dur="1" fill="hold">
                                          <p:stCondLst>
                                            <p:cond delay="0"/>
                                          </p:stCondLst>
                                        </p:cTn>
                                        <p:tgtEl>
                                          <p:spTgt spid="63"/>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64"/>
                                        </p:tgtEl>
                                        <p:attrNameLst>
                                          <p:attrName>style.visibility</p:attrName>
                                        </p:attrNameLst>
                                      </p:cBhvr>
                                      <p:to>
                                        <p:strVal val="visible"/>
                                      </p:to>
                                    </p:set>
                                  </p:childTnLst>
                                </p:cTn>
                              </p:par>
                              <p:par>
                                <p:cTn id="78" presetID="42" presetClass="path" presetSubtype="0" accel="50000" decel="50000" fill="hold" nodeType="withEffect">
                                  <p:stCondLst>
                                    <p:cond delay="400"/>
                                  </p:stCondLst>
                                  <p:childTnLst>
                                    <p:animMotion origin="layout" path="M 4.93056E-6 -2.65432E-6 L 0.36176 -0.45852 " pathEditMode="relative" rAng="0" ptsTypes="AA">
                                      <p:cBhvr>
                                        <p:cTn id="79" dur="2000" fill="hold"/>
                                        <p:tgtEl>
                                          <p:spTgt spid="64"/>
                                        </p:tgtEl>
                                        <p:attrNameLst>
                                          <p:attrName>ppt_x</p:attrName>
                                          <p:attrName>ppt_y</p:attrName>
                                        </p:attrNameLst>
                                      </p:cBhvr>
                                      <p:rCtr x="18088" y="-22936"/>
                                    </p:animMotion>
                                  </p:childTnLst>
                                </p:cTn>
                              </p:par>
                              <p:par>
                                <p:cTn id="80" presetID="1" presetClass="entr" presetSubtype="0" fill="hold" nodeType="withEffect">
                                  <p:stCondLst>
                                    <p:cond delay="0"/>
                                  </p:stCondLst>
                                  <p:childTnLst>
                                    <p:set>
                                      <p:cBhvr>
                                        <p:cTn id="81"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1" grpId="0"/>
      <p:bldP spid="65" grpId="0"/>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1C1E68-3686-F545-9049-6AF690047AED}"/>
              </a:ext>
            </a:extLst>
          </p:cNvPr>
          <p:cNvSpPr/>
          <p:nvPr/>
        </p:nvSpPr>
        <p:spPr bwMode="gray">
          <a:xfrm>
            <a:off x="0" y="5727700"/>
            <a:ext cx="12192000" cy="127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63347" tIns="263347" rIns="263347" bIns="263347" rtlCol="0" anchor="ctr"/>
          <a:lstStyle/>
          <a:p>
            <a:pPr algn="ctr" defTabSz="914363">
              <a:spcBef>
                <a:spcPts val="1296"/>
              </a:spcBef>
            </a:pPr>
            <a:endParaRPr lang="en-US" sz="2000" dirty="0">
              <a:solidFill>
                <a:prstClr val="white"/>
              </a:solidFill>
              <a:latin typeface="Gotham Rounded Book" pitchFamily="50" charset="0"/>
              <a:ea typeface="Gotham Book" charset="0"/>
              <a:cs typeface="Gotham Book" charset="0"/>
            </a:endParaRPr>
          </a:p>
        </p:txBody>
      </p:sp>
      <p:pic>
        <p:nvPicPr>
          <p:cNvPr id="2" name="Picture 1">
            <a:extLst>
              <a:ext uri="{FF2B5EF4-FFF2-40B4-BE49-F238E27FC236}">
                <a16:creationId xmlns:a16="http://schemas.microsoft.com/office/drawing/2014/main" id="{694ECA97-3DFD-4F66-9A02-592EA9D331D2}"/>
              </a:ext>
            </a:extLst>
          </p:cNvPr>
          <p:cNvPicPr>
            <a:picLocks noChangeAspect="1"/>
          </p:cNvPicPr>
          <p:nvPr/>
        </p:nvPicPr>
        <p:blipFill>
          <a:blip r:embed="rId3"/>
          <a:stretch>
            <a:fillRect/>
          </a:stretch>
        </p:blipFill>
        <p:spPr>
          <a:xfrm>
            <a:off x="8916865" y="715533"/>
            <a:ext cx="2542791" cy="394319"/>
          </a:xfrm>
          <a:prstGeom prst="rect">
            <a:avLst/>
          </a:prstGeom>
        </p:spPr>
      </p:pic>
      <p:sp>
        <p:nvSpPr>
          <p:cNvPr id="4" name="TextBox 3">
            <a:extLst>
              <a:ext uri="{FF2B5EF4-FFF2-40B4-BE49-F238E27FC236}">
                <a16:creationId xmlns:a16="http://schemas.microsoft.com/office/drawing/2014/main" id="{7FD1A3D0-FAC0-4556-9F12-BEA45D1D4CA6}"/>
              </a:ext>
            </a:extLst>
          </p:cNvPr>
          <p:cNvSpPr txBox="1"/>
          <p:nvPr/>
        </p:nvSpPr>
        <p:spPr>
          <a:xfrm>
            <a:off x="8295353" y="1335935"/>
            <a:ext cx="3785815" cy="962765"/>
          </a:xfrm>
          <a:prstGeom prst="rect">
            <a:avLst/>
          </a:prstGeom>
          <a:solidFill>
            <a:schemeClr val="bg1"/>
          </a:solidFill>
          <a:ln w="19050">
            <a:solidFill>
              <a:srgbClr val="416EBE"/>
            </a:solidFill>
          </a:ln>
        </p:spPr>
        <p:txBody>
          <a:bodyPr wrap="square" anchor="ctr">
            <a:noAutofit/>
          </a:bodyPr>
          <a:lstStyle>
            <a:defPPr>
              <a:defRPr lang="en-US"/>
            </a:defPPr>
            <a:lvl1pPr algn="ctr" defTabSz="1097280">
              <a:defRPr sz="1920" b="1">
                <a:solidFill>
                  <a:srgbClr val="1E1E1E"/>
                </a:solidFill>
                <a:latin typeface="Gotham Light"/>
              </a:defRPr>
            </a:lvl1pPr>
          </a:lstStyle>
          <a:p>
            <a:r>
              <a:rPr lang="en-US" sz="1600" b="0" dirty="0">
                <a:latin typeface="Gotham Rounded Book" pitchFamily="2" charset="0"/>
              </a:rPr>
              <a:t>The most trusted provider of backup solutions that deliver</a:t>
            </a:r>
            <a:br>
              <a:rPr lang="en-US" sz="1600" b="0" dirty="0">
                <a:latin typeface="Gotham Rounded Book" pitchFamily="2" charset="0"/>
              </a:rPr>
            </a:br>
            <a:r>
              <a:rPr lang="en-US" sz="1600" b="0" dirty="0">
                <a:latin typeface="Gotham Rounded Book" pitchFamily="2" charset="0"/>
              </a:rPr>
              <a:t>Cloud Data Management</a:t>
            </a:r>
          </a:p>
        </p:txBody>
      </p:sp>
      <p:sp>
        <p:nvSpPr>
          <p:cNvPr id="8" name="Rectangle 7">
            <a:extLst>
              <a:ext uri="{FF2B5EF4-FFF2-40B4-BE49-F238E27FC236}">
                <a16:creationId xmlns:a16="http://schemas.microsoft.com/office/drawing/2014/main" id="{25B30C3F-EE63-46A2-BE57-E937FF174888}"/>
              </a:ext>
            </a:extLst>
          </p:cNvPr>
          <p:cNvSpPr/>
          <p:nvPr/>
        </p:nvSpPr>
        <p:spPr>
          <a:xfrm>
            <a:off x="101763" y="1320765"/>
            <a:ext cx="3670097" cy="970248"/>
          </a:xfrm>
          <a:prstGeom prst="rect">
            <a:avLst/>
          </a:prstGeom>
          <a:solidFill>
            <a:schemeClr val="bg1"/>
          </a:solidFill>
          <a:ln w="19050">
            <a:solidFill>
              <a:srgbClr val="416EBE"/>
            </a:solidFill>
          </a:ln>
        </p:spPr>
        <p:txBody>
          <a:bodyPr wrap="square" anchor="ctr">
            <a:noAutofit/>
          </a:bodyPr>
          <a:lstStyle/>
          <a:p>
            <a:pPr algn="ctr" defTabSz="914363"/>
            <a:r>
              <a:rPr lang="en-US" sz="1600" dirty="0">
                <a:solidFill>
                  <a:srgbClr val="1E1E1E"/>
                </a:solidFill>
                <a:latin typeface="Gotham Rounded Book" pitchFamily="2" charset="0"/>
              </a:rPr>
              <a:t>Simplified and harmonized datacenter operations for the multi-cloud era</a:t>
            </a:r>
          </a:p>
        </p:txBody>
      </p:sp>
      <p:sp>
        <p:nvSpPr>
          <p:cNvPr id="5" name="Rectangle 4">
            <a:extLst>
              <a:ext uri="{FF2B5EF4-FFF2-40B4-BE49-F238E27FC236}">
                <a16:creationId xmlns:a16="http://schemas.microsoft.com/office/drawing/2014/main" id="{40E51014-9060-46E0-9F89-BAB3E7142E3C}"/>
              </a:ext>
            </a:extLst>
          </p:cNvPr>
          <p:cNvSpPr/>
          <p:nvPr/>
        </p:nvSpPr>
        <p:spPr bwMode="auto">
          <a:xfrm>
            <a:off x="8295353" y="2291014"/>
            <a:ext cx="3785815" cy="4364948"/>
          </a:xfrm>
          <a:prstGeom prst="rect">
            <a:avLst/>
          </a:prstGeom>
          <a:solidFill>
            <a:schemeClr val="bg1"/>
          </a:solidFill>
          <a:ln w="19050">
            <a:solidFill>
              <a:srgbClr val="416EB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t" anchorCtr="0" forceAA="0" compatLnSpc="1">
            <a:prstTxWarp prst="textNoShape">
              <a:avLst/>
            </a:prstTxWarp>
            <a:noAutofit/>
          </a:bodyPr>
          <a:lstStyle/>
          <a:p>
            <a:pPr algn="r" defTabSz="1218720" fontAlgn="base">
              <a:spcBef>
                <a:spcPct val="0"/>
              </a:spcBef>
              <a:spcAft>
                <a:spcPct val="0"/>
              </a:spcAft>
            </a:pPr>
            <a:r>
              <a:rPr lang="en-US" sz="1600" dirty="0">
                <a:solidFill>
                  <a:schemeClr val="tx1"/>
                </a:solidFill>
                <a:latin typeface="+mj-lt"/>
              </a:rPr>
              <a:t>Market leader for data protection</a:t>
            </a:r>
          </a:p>
          <a:p>
            <a:pPr algn="r" defTabSz="1218720" fontAlgn="base">
              <a:spcBef>
                <a:spcPct val="0"/>
              </a:spcBef>
              <a:spcAft>
                <a:spcPct val="0"/>
              </a:spcAft>
            </a:pPr>
            <a:r>
              <a:rPr lang="en-US" sz="1200" dirty="0">
                <a:solidFill>
                  <a:schemeClr val="tx1"/>
                </a:solidFill>
                <a:latin typeface="Gotham Rounded Book" pitchFamily="2" charset="0"/>
              </a:rPr>
              <a:t>Recognized backup and recovery leader by Gartner, IDC and Ovum</a:t>
            </a:r>
          </a:p>
          <a:p>
            <a:pPr algn="r" defTabSz="1218720" fontAlgn="base">
              <a:spcBef>
                <a:spcPct val="0"/>
              </a:spcBef>
              <a:spcAft>
                <a:spcPct val="0"/>
              </a:spcAft>
            </a:pPr>
            <a:endParaRPr lang="en-US" sz="1600" dirty="0">
              <a:solidFill>
                <a:schemeClr val="tx1"/>
              </a:solidFill>
              <a:latin typeface="Gotham Rounded Book" pitchFamily="2" charset="0"/>
              <a:ea typeface="Segoe UI" pitchFamily="34" charset="0"/>
              <a:cs typeface="Segoe UI" pitchFamily="34" charset="0"/>
            </a:endParaRPr>
          </a:p>
          <a:p>
            <a:pPr algn="r" defTabSz="1218720" fontAlgn="base">
              <a:spcBef>
                <a:spcPct val="0"/>
              </a:spcBef>
              <a:spcAft>
                <a:spcPct val="0"/>
              </a:spcAft>
            </a:pPr>
            <a:endParaRPr lang="en-US" sz="1600" dirty="0">
              <a:solidFill>
                <a:schemeClr val="tx1"/>
              </a:solidFill>
              <a:latin typeface="Gotham Rounded Book" pitchFamily="2" charset="0"/>
              <a:ea typeface="Segoe UI" pitchFamily="34" charset="0"/>
              <a:cs typeface="Segoe UI" pitchFamily="34" charset="0"/>
            </a:endParaRPr>
          </a:p>
          <a:p>
            <a:pPr algn="r" defTabSz="1218720" fontAlgn="base">
              <a:spcBef>
                <a:spcPct val="0"/>
              </a:spcBef>
              <a:spcAft>
                <a:spcPct val="0"/>
              </a:spcAft>
            </a:pPr>
            <a:r>
              <a:rPr lang="en-US" sz="1600" dirty="0">
                <a:solidFill>
                  <a:schemeClr val="tx1"/>
                </a:solidFill>
                <a:latin typeface="+mj-lt"/>
              </a:rPr>
              <a:t>Simple</a:t>
            </a:r>
          </a:p>
          <a:p>
            <a:pPr algn="r" defTabSz="1218720" fontAlgn="base">
              <a:spcBef>
                <a:spcPct val="0"/>
              </a:spcBef>
              <a:spcAft>
                <a:spcPct val="0"/>
              </a:spcAft>
            </a:pPr>
            <a:r>
              <a:rPr lang="en-US" sz="1200" dirty="0">
                <a:solidFill>
                  <a:schemeClr val="tx1"/>
                </a:solidFill>
                <a:latin typeface="Gotham Rounded Book" pitchFamily="2" charset="0"/>
              </a:rPr>
              <a:t>Bring together all your data in one place so you can put it to work </a:t>
            </a:r>
          </a:p>
          <a:p>
            <a:pPr algn="r" defTabSz="1218720" fontAlgn="base">
              <a:spcBef>
                <a:spcPct val="0"/>
              </a:spcBef>
              <a:spcAft>
                <a:spcPct val="0"/>
              </a:spcAft>
            </a:pPr>
            <a:endParaRPr lang="en-US" sz="1600" dirty="0">
              <a:solidFill>
                <a:schemeClr val="tx1"/>
              </a:solidFill>
              <a:latin typeface="Gotham Rounded Book" pitchFamily="2" charset="0"/>
              <a:ea typeface="Segoe UI" pitchFamily="34" charset="0"/>
              <a:cs typeface="Segoe UI" pitchFamily="34" charset="0"/>
            </a:endParaRPr>
          </a:p>
          <a:p>
            <a:pPr algn="r" defTabSz="1218720" fontAlgn="base">
              <a:spcBef>
                <a:spcPct val="0"/>
              </a:spcBef>
              <a:spcAft>
                <a:spcPct val="0"/>
              </a:spcAft>
            </a:pPr>
            <a:endParaRPr lang="en-US" sz="1600" dirty="0">
              <a:solidFill>
                <a:schemeClr val="tx1"/>
              </a:solidFill>
              <a:latin typeface="Gotham Rounded Book" pitchFamily="2" charset="0"/>
              <a:ea typeface="Segoe UI" pitchFamily="34" charset="0"/>
              <a:cs typeface="Segoe UI" pitchFamily="34" charset="0"/>
            </a:endParaRPr>
          </a:p>
          <a:p>
            <a:pPr algn="r" defTabSz="1218720" fontAlgn="base">
              <a:spcBef>
                <a:spcPct val="0"/>
              </a:spcBef>
              <a:spcAft>
                <a:spcPct val="0"/>
              </a:spcAft>
            </a:pPr>
            <a:r>
              <a:rPr lang="en-US" sz="1600" dirty="0">
                <a:solidFill>
                  <a:schemeClr val="tx1"/>
                </a:solidFill>
                <a:latin typeface="+mj-lt"/>
              </a:rPr>
              <a:t>Data Protection of any workload</a:t>
            </a:r>
          </a:p>
          <a:p>
            <a:pPr algn="r" defTabSz="1218720" fontAlgn="base">
              <a:spcBef>
                <a:spcPct val="0"/>
              </a:spcBef>
              <a:spcAft>
                <a:spcPct val="0"/>
              </a:spcAft>
            </a:pPr>
            <a:r>
              <a:rPr lang="en-US" sz="1200" dirty="0">
                <a:solidFill>
                  <a:schemeClr val="tx1"/>
                </a:solidFill>
                <a:latin typeface="Gotham Rounded Book" pitchFamily="2" charset="0"/>
              </a:rPr>
              <a:t>Our platform gives our customers Agility, Availability and Business Acceleration</a:t>
            </a:r>
          </a:p>
          <a:p>
            <a:pPr algn="r" defTabSz="1218720" fontAlgn="base">
              <a:spcBef>
                <a:spcPct val="0"/>
              </a:spcBef>
              <a:spcAft>
                <a:spcPct val="0"/>
              </a:spcAft>
            </a:pPr>
            <a:endParaRPr lang="en-US" sz="1000" dirty="0">
              <a:solidFill>
                <a:schemeClr val="tx1"/>
              </a:solidFill>
              <a:latin typeface="Gotham Rounded Book" pitchFamily="2" charset="0"/>
              <a:ea typeface="Segoe UI" pitchFamily="34" charset="0"/>
              <a:cs typeface="Segoe UI" pitchFamily="34" charset="0"/>
            </a:endParaRPr>
          </a:p>
          <a:p>
            <a:pPr algn="r" defTabSz="1218720" fontAlgn="base">
              <a:spcBef>
                <a:spcPct val="0"/>
              </a:spcBef>
              <a:spcAft>
                <a:spcPct val="0"/>
              </a:spcAft>
            </a:pPr>
            <a:endParaRPr lang="en-US" sz="1600" dirty="0">
              <a:solidFill>
                <a:schemeClr val="tx1"/>
              </a:solidFill>
              <a:latin typeface="Gotham Rounded Book" pitchFamily="2" charset="0"/>
              <a:ea typeface="Segoe UI" pitchFamily="34" charset="0"/>
              <a:cs typeface="Segoe UI" pitchFamily="34" charset="0"/>
            </a:endParaRPr>
          </a:p>
          <a:p>
            <a:pPr algn="r" defTabSz="1218720" fontAlgn="base">
              <a:spcBef>
                <a:spcPct val="0"/>
              </a:spcBef>
              <a:spcAft>
                <a:spcPct val="0"/>
              </a:spcAft>
            </a:pPr>
            <a:r>
              <a:rPr lang="en-US" sz="1600" dirty="0">
                <a:solidFill>
                  <a:schemeClr val="tx1"/>
                </a:solidFill>
                <a:latin typeface="+mj-lt"/>
              </a:rPr>
              <a:t>Reliable Customer Value</a:t>
            </a:r>
          </a:p>
          <a:p>
            <a:pPr algn="r" defTabSz="1218720" fontAlgn="base">
              <a:spcBef>
                <a:spcPct val="0"/>
              </a:spcBef>
              <a:spcAft>
                <a:spcPct val="0"/>
              </a:spcAft>
            </a:pPr>
            <a:r>
              <a:rPr lang="en-US" sz="1200" dirty="0">
                <a:solidFill>
                  <a:schemeClr val="tx1"/>
                </a:solidFill>
                <a:latin typeface="Gotham Rounded Book" pitchFamily="2" charset="0"/>
              </a:rPr>
              <a:t>“It just works” reliability and a Net Promotor Score of 76 – x3 the industry average</a:t>
            </a:r>
            <a:endParaRPr lang="en-US" sz="1600" dirty="0">
              <a:solidFill>
                <a:schemeClr val="tx1"/>
              </a:solidFill>
              <a:latin typeface="Gotham Rounded Book" pitchFamily="2" charset="0"/>
              <a:ea typeface="Tahoma"/>
              <a:cs typeface="Segoe UI"/>
            </a:endParaRPr>
          </a:p>
        </p:txBody>
      </p:sp>
      <p:sp>
        <p:nvSpPr>
          <p:cNvPr id="17" name="Rectangle 16">
            <a:extLst>
              <a:ext uri="{FF2B5EF4-FFF2-40B4-BE49-F238E27FC236}">
                <a16:creationId xmlns:a16="http://schemas.microsoft.com/office/drawing/2014/main" id="{563B3946-A3D7-4843-BEA0-005DC188AC21}"/>
              </a:ext>
            </a:extLst>
          </p:cNvPr>
          <p:cNvSpPr/>
          <p:nvPr/>
        </p:nvSpPr>
        <p:spPr bwMode="auto">
          <a:xfrm>
            <a:off x="101765" y="2291014"/>
            <a:ext cx="3670096" cy="4364949"/>
          </a:xfrm>
          <a:prstGeom prst="rect">
            <a:avLst/>
          </a:prstGeom>
          <a:solidFill>
            <a:schemeClr val="bg1"/>
          </a:solidFill>
          <a:ln w="19050">
            <a:solidFill>
              <a:srgbClr val="416EB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t" anchorCtr="0" forceAA="0" compatLnSpc="1">
            <a:prstTxWarp prst="textNoShape">
              <a:avLst/>
            </a:prstTxWarp>
            <a:noAutofit/>
          </a:bodyPr>
          <a:lstStyle/>
          <a:p>
            <a:pPr defTabSz="1218720" fontAlgn="base">
              <a:spcBef>
                <a:spcPct val="0"/>
              </a:spcBef>
              <a:spcAft>
                <a:spcPct val="0"/>
              </a:spcAft>
            </a:pPr>
            <a:r>
              <a:rPr lang="en-US" sz="1600" dirty="0">
                <a:solidFill>
                  <a:schemeClr val="tx1"/>
                </a:solidFill>
                <a:latin typeface="+mj-lt"/>
                <a:ea typeface="Segoe UI" pitchFamily="34" charset="0"/>
                <a:cs typeface="Segoe UI" pitchFamily="34" charset="0"/>
              </a:rPr>
              <a:t>Market Leader for HCI</a:t>
            </a:r>
          </a:p>
          <a:p>
            <a:pPr defTabSz="1218720" fontAlgn="base">
              <a:spcBef>
                <a:spcPct val="0"/>
              </a:spcBef>
              <a:spcAft>
                <a:spcPct val="0"/>
              </a:spcAft>
            </a:pPr>
            <a:r>
              <a:rPr lang="en-US" sz="1200" dirty="0">
                <a:solidFill>
                  <a:schemeClr val="tx1"/>
                </a:solidFill>
                <a:latin typeface="Gotham Rounded Book" pitchFamily="2" charset="0"/>
                <a:cs typeface="Segoe UI"/>
              </a:rPr>
              <a:t>Recognized Hyperconverged Infrastructure leader by Gartner and Forrester</a:t>
            </a:r>
            <a:endParaRPr lang="en-US" sz="1200" dirty="0">
              <a:solidFill>
                <a:schemeClr val="tx1"/>
              </a:solidFill>
              <a:latin typeface="Gotham Rounded Book" pitchFamily="2" charset="0"/>
              <a:ea typeface="Tahoma"/>
              <a:cs typeface="Segoe UI"/>
            </a:endParaRPr>
          </a:p>
          <a:p>
            <a:pPr defTabSz="1218720" fontAlgn="base">
              <a:spcBef>
                <a:spcPct val="0"/>
              </a:spcBef>
              <a:spcAft>
                <a:spcPct val="0"/>
              </a:spcAft>
            </a:pPr>
            <a:endParaRPr lang="en-US" sz="1600" dirty="0">
              <a:solidFill>
                <a:schemeClr val="tx1"/>
              </a:solidFill>
              <a:latin typeface="Gotham Rounded Book" pitchFamily="2" charset="0"/>
              <a:ea typeface="Segoe UI" pitchFamily="34" charset="0"/>
              <a:cs typeface="Segoe UI" pitchFamily="34" charset="0"/>
            </a:endParaRPr>
          </a:p>
          <a:p>
            <a:pPr defTabSz="1218720" fontAlgn="base">
              <a:spcBef>
                <a:spcPct val="0"/>
              </a:spcBef>
              <a:spcAft>
                <a:spcPct val="0"/>
              </a:spcAft>
            </a:pPr>
            <a:endParaRPr lang="en-US" sz="1600" dirty="0">
              <a:solidFill>
                <a:schemeClr val="tx1"/>
              </a:solidFill>
              <a:latin typeface="Gotham Rounded Book" pitchFamily="2" charset="0"/>
              <a:ea typeface="Segoe UI" pitchFamily="34" charset="0"/>
              <a:cs typeface="Segoe UI" pitchFamily="34" charset="0"/>
            </a:endParaRPr>
          </a:p>
          <a:p>
            <a:pPr defTabSz="1218720" fontAlgn="base">
              <a:spcBef>
                <a:spcPct val="0"/>
              </a:spcBef>
              <a:spcAft>
                <a:spcPct val="0"/>
              </a:spcAft>
            </a:pPr>
            <a:r>
              <a:rPr lang="en-US" sz="1600" dirty="0">
                <a:solidFill>
                  <a:schemeClr val="tx1"/>
                </a:solidFill>
                <a:latin typeface="+mj-lt"/>
              </a:rPr>
              <a:t>One-Click Simplicity</a:t>
            </a:r>
          </a:p>
          <a:p>
            <a:pPr defTabSz="1218720" fontAlgn="base">
              <a:spcBef>
                <a:spcPct val="0"/>
              </a:spcBef>
              <a:spcAft>
                <a:spcPct val="0"/>
              </a:spcAft>
            </a:pPr>
            <a:r>
              <a:rPr lang="en-US" sz="1200" dirty="0">
                <a:solidFill>
                  <a:schemeClr val="tx1"/>
                </a:solidFill>
                <a:latin typeface="Gotham Rounded Book" pitchFamily="2" charset="0"/>
              </a:rPr>
              <a:t>Consumer-grade management of datacenter infrastructure and applications eliminates the need for specialized IT teams</a:t>
            </a:r>
          </a:p>
          <a:p>
            <a:pPr defTabSz="1218720" fontAlgn="base">
              <a:spcBef>
                <a:spcPct val="0"/>
              </a:spcBef>
              <a:spcAft>
                <a:spcPct val="0"/>
              </a:spcAft>
            </a:pPr>
            <a:endParaRPr lang="en-US" sz="1400" dirty="0">
              <a:solidFill>
                <a:schemeClr val="tx1"/>
              </a:solidFill>
              <a:latin typeface="Gotham Rounded Book" pitchFamily="2" charset="0"/>
              <a:ea typeface="Segoe UI" pitchFamily="34" charset="0"/>
              <a:cs typeface="Segoe UI" pitchFamily="34" charset="0"/>
            </a:endParaRPr>
          </a:p>
          <a:p>
            <a:pPr defTabSz="1218720" fontAlgn="base">
              <a:spcBef>
                <a:spcPct val="0"/>
              </a:spcBef>
              <a:spcAft>
                <a:spcPct val="0"/>
              </a:spcAft>
            </a:pPr>
            <a:endParaRPr lang="en-US" sz="900" dirty="0">
              <a:solidFill>
                <a:schemeClr val="tx1"/>
              </a:solidFill>
              <a:latin typeface="Gotham Rounded Book" pitchFamily="2" charset="0"/>
              <a:ea typeface="Segoe UI" pitchFamily="34" charset="0"/>
              <a:cs typeface="Segoe UI" pitchFamily="34" charset="0"/>
            </a:endParaRPr>
          </a:p>
          <a:p>
            <a:pPr defTabSz="1218720" fontAlgn="base">
              <a:spcBef>
                <a:spcPct val="0"/>
              </a:spcBef>
              <a:spcAft>
                <a:spcPct val="0"/>
              </a:spcAft>
            </a:pPr>
            <a:r>
              <a:rPr lang="en-US" sz="1600" dirty="0">
                <a:solidFill>
                  <a:schemeClr val="tx1"/>
                </a:solidFill>
                <a:latin typeface="+mj-lt"/>
              </a:rPr>
              <a:t>Freedom of Choice/Run</a:t>
            </a:r>
          </a:p>
          <a:p>
            <a:pPr defTabSz="1218720" fontAlgn="base">
              <a:spcBef>
                <a:spcPct val="0"/>
              </a:spcBef>
              <a:spcAft>
                <a:spcPct val="0"/>
              </a:spcAft>
            </a:pPr>
            <a:r>
              <a:rPr lang="en-US" sz="1200" dirty="0">
                <a:solidFill>
                  <a:schemeClr val="tx1"/>
                </a:solidFill>
                <a:latin typeface="Gotham Rounded Book" pitchFamily="2" charset="0"/>
              </a:rPr>
              <a:t>The performance, resiliency and scalability to power any application workload</a:t>
            </a:r>
          </a:p>
          <a:p>
            <a:pPr defTabSz="1218720" fontAlgn="base">
              <a:spcBef>
                <a:spcPct val="0"/>
              </a:spcBef>
              <a:spcAft>
                <a:spcPct val="0"/>
              </a:spcAft>
            </a:pPr>
            <a:endParaRPr lang="en-US" sz="1600" dirty="0">
              <a:solidFill>
                <a:schemeClr val="tx1"/>
              </a:solidFill>
              <a:latin typeface="Gotham Rounded Book" pitchFamily="2" charset="0"/>
              <a:ea typeface="Segoe UI" pitchFamily="34" charset="0"/>
              <a:cs typeface="Segoe UI" pitchFamily="34" charset="0"/>
            </a:endParaRPr>
          </a:p>
          <a:p>
            <a:pPr defTabSz="1218720" fontAlgn="base">
              <a:spcBef>
                <a:spcPct val="0"/>
              </a:spcBef>
              <a:spcAft>
                <a:spcPct val="0"/>
              </a:spcAft>
            </a:pPr>
            <a:endParaRPr lang="en-US" dirty="0">
              <a:solidFill>
                <a:schemeClr val="tx1"/>
              </a:solidFill>
              <a:latin typeface="Gotham Rounded Book" pitchFamily="2" charset="0"/>
              <a:ea typeface="Segoe UI" pitchFamily="34" charset="0"/>
              <a:cs typeface="Segoe UI" pitchFamily="34" charset="0"/>
            </a:endParaRPr>
          </a:p>
          <a:p>
            <a:pPr defTabSz="1218720" fontAlgn="base">
              <a:spcBef>
                <a:spcPct val="0"/>
              </a:spcBef>
              <a:spcAft>
                <a:spcPct val="0"/>
              </a:spcAft>
            </a:pPr>
            <a:r>
              <a:rPr lang="en-US" sz="1600" dirty="0">
                <a:solidFill>
                  <a:schemeClr val="tx1"/>
                </a:solidFill>
                <a:latin typeface="+mj-lt"/>
              </a:rPr>
              <a:t>Rapid Time to Value </a:t>
            </a:r>
          </a:p>
          <a:p>
            <a:pPr defTabSz="1218720" fontAlgn="base">
              <a:spcBef>
                <a:spcPct val="0"/>
              </a:spcBef>
              <a:spcAft>
                <a:spcPct val="0"/>
              </a:spcAft>
            </a:pPr>
            <a:r>
              <a:rPr lang="en-US" sz="1200" dirty="0">
                <a:solidFill>
                  <a:schemeClr val="tx1"/>
                </a:solidFill>
                <a:latin typeface="Gotham Rounded Book" pitchFamily="2" charset="0"/>
              </a:rPr>
              <a:t>Quick deployment provides means you can deploy your application in minutes </a:t>
            </a:r>
          </a:p>
        </p:txBody>
      </p:sp>
      <p:sp>
        <p:nvSpPr>
          <p:cNvPr id="3" name="Isosceles Triangle 2">
            <a:extLst>
              <a:ext uri="{FF2B5EF4-FFF2-40B4-BE49-F238E27FC236}">
                <a16:creationId xmlns:a16="http://schemas.microsoft.com/office/drawing/2014/main" id="{81F9A1FA-5AE4-411B-9147-0825929D7DED}"/>
              </a:ext>
            </a:extLst>
          </p:cNvPr>
          <p:cNvSpPr/>
          <p:nvPr/>
        </p:nvSpPr>
        <p:spPr bwMode="auto">
          <a:xfrm rot="5400000">
            <a:off x="2155692" y="3922154"/>
            <a:ext cx="4349979" cy="1117638"/>
          </a:xfrm>
          <a:prstGeom prst="triangle">
            <a:avLst>
              <a:gd name="adj" fmla="val 50790"/>
            </a:avLst>
          </a:prstGeom>
          <a:gradFill>
            <a:gsLst>
              <a:gs pos="0">
                <a:srgbClr val="C0CFEA"/>
              </a:gs>
              <a:gs pos="94000">
                <a:srgbClr val="4379BD"/>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algn="ctr" defTabSz="1218720" fontAlgn="base">
              <a:spcBef>
                <a:spcPct val="0"/>
              </a:spcBef>
              <a:spcAft>
                <a:spcPct val="0"/>
              </a:spcAft>
            </a:pPr>
            <a:endParaRPr lang="en-US" sz="2400" dirty="0">
              <a:gradFill>
                <a:gsLst>
                  <a:gs pos="0">
                    <a:srgbClr val="FFFFFF"/>
                  </a:gs>
                  <a:gs pos="100000">
                    <a:srgbClr val="FFFFFF"/>
                  </a:gs>
                </a:gsLst>
                <a:lin ang="5400000" scaled="0"/>
              </a:gradFill>
              <a:latin typeface="Gotham Rounded Book" pitchFamily="2" charset="0"/>
              <a:ea typeface="Segoe UI" pitchFamily="34" charset="0"/>
              <a:cs typeface="Segoe UI" pitchFamily="34" charset="0"/>
            </a:endParaRPr>
          </a:p>
        </p:txBody>
      </p:sp>
      <p:pic>
        <p:nvPicPr>
          <p:cNvPr id="14" name="Google Shape;813;p60">
            <a:extLst>
              <a:ext uri="{FF2B5EF4-FFF2-40B4-BE49-F238E27FC236}">
                <a16:creationId xmlns:a16="http://schemas.microsoft.com/office/drawing/2014/main" id="{51C1B2ED-208F-4C74-832B-CA75A902E468}"/>
              </a:ext>
            </a:extLst>
          </p:cNvPr>
          <p:cNvPicPr preferRelativeResize="0"/>
          <p:nvPr/>
        </p:nvPicPr>
        <p:blipFill>
          <a:blip r:embed="rId4">
            <a:alphaModFix/>
          </a:blip>
          <a:stretch>
            <a:fillRect/>
          </a:stretch>
        </p:blipFill>
        <p:spPr>
          <a:xfrm>
            <a:off x="504987" y="739009"/>
            <a:ext cx="2863652" cy="370843"/>
          </a:xfrm>
          <a:prstGeom prst="rect">
            <a:avLst/>
          </a:prstGeom>
          <a:noFill/>
          <a:ln>
            <a:noFill/>
          </a:ln>
        </p:spPr>
      </p:pic>
      <p:sp>
        <p:nvSpPr>
          <p:cNvPr id="6" name="Rounded Rectangle 5">
            <a:extLst>
              <a:ext uri="{FF2B5EF4-FFF2-40B4-BE49-F238E27FC236}">
                <a16:creationId xmlns:a16="http://schemas.microsoft.com/office/drawing/2014/main" id="{CB7206E3-81D4-5C47-B13D-5CCB060F7475}"/>
              </a:ext>
            </a:extLst>
          </p:cNvPr>
          <p:cNvSpPr/>
          <p:nvPr/>
        </p:nvSpPr>
        <p:spPr>
          <a:xfrm>
            <a:off x="5084507" y="2870200"/>
            <a:ext cx="1917872" cy="915182"/>
          </a:xfrm>
          <a:prstGeom prst="roundRect">
            <a:avLst>
              <a:gd name="adj" fmla="val 0"/>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r>
              <a:rPr lang="en-US" sz="1333" dirty="0">
                <a:solidFill>
                  <a:schemeClr val="accent6"/>
                </a:solidFill>
                <a:latin typeface="+mj-lt"/>
              </a:rPr>
              <a:t>1 + 1 = 3 </a:t>
            </a:r>
          </a:p>
          <a:p>
            <a:pPr algn="ctr" defTabSz="914363"/>
            <a:r>
              <a:rPr lang="en-US" sz="1333" dirty="0">
                <a:solidFill>
                  <a:schemeClr val="accent6"/>
                </a:solidFill>
                <a:latin typeface="+mj-lt"/>
              </a:rPr>
              <a:t>Nutanix + Veeam </a:t>
            </a:r>
          </a:p>
          <a:p>
            <a:pPr algn="ctr" defTabSz="914363"/>
            <a:r>
              <a:rPr lang="en-US" sz="1333" dirty="0">
                <a:solidFill>
                  <a:schemeClr val="accent6"/>
                </a:solidFill>
                <a:latin typeface="+mj-lt"/>
              </a:rPr>
              <a:t>Better Together </a:t>
            </a:r>
          </a:p>
        </p:txBody>
      </p:sp>
      <p:sp>
        <p:nvSpPr>
          <p:cNvPr id="20" name="Isosceles Triangle 19">
            <a:extLst>
              <a:ext uri="{FF2B5EF4-FFF2-40B4-BE49-F238E27FC236}">
                <a16:creationId xmlns:a16="http://schemas.microsoft.com/office/drawing/2014/main" id="{DCFDC7FA-A726-4C83-B1B2-736440FE460B}"/>
              </a:ext>
            </a:extLst>
          </p:cNvPr>
          <p:cNvSpPr/>
          <p:nvPr/>
        </p:nvSpPr>
        <p:spPr bwMode="auto">
          <a:xfrm rot="16200000">
            <a:off x="5561546" y="3922154"/>
            <a:ext cx="4349979" cy="1117638"/>
          </a:xfrm>
          <a:prstGeom prst="triangle">
            <a:avLst>
              <a:gd name="adj" fmla="val 50790"/>
            </a:avLst>
          </a:prstGeom>
          <a:gradFill>
            <a:gsLst>
              <a:gs pos="0">
                <a:srgbClr val="C0CFEA"/>
              </a:gs>
              <a:gs pos="94000">
                <a:srgbClr val="4379BD"/>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algn="ctr" defTabSz="1218720" fontAlgn="base">
              <a:spcBef>
                <a:spcPct val="0"/>
              </a:spcBef>
              <a:spcAft>
                <a:spcPct val="0"/>
              </a:spcAft>
            </a:pPr>
            <a:endParaRPr lang="en-US" sz="2400" dirty="0">
              <a:gradFill>
                <a:gsLst>
                  <a:gs pos="0">
                    <a:srgbClr val="FFFFFF"/>
                  </a:gs>
                  <a:gs pos="100000">
                    <a:srgbClr val="FFFFFF"/>
                  </a:gs>
                </a:gsLst>
                <a:lin ang="5400000" scaled="0"/>
              </a:gradFill>
              <a:latin typeface="Gotham Rounded Book" pitchFamily="2" charset="0"/>
              <a:ea typeface="Segoe UI" pitchFamily="34" charset="0"/>
              <a:cs typeface="Segoe UI" pitchFamily="34" charset="0"/>
            </a:endParaRPr>
          </a:p>
        </p:txBody>
      </p:sp>
      <p:pic>
        <p:nvPicPr>
          <p:cNvPr id="21" name="Picture 20">
            <a:extLst>
              <a:ext uri="{FF2B5EF4-FFF2-40B4-BE49-F238E27FC236}">
                <a16:creationId xmlns:a16="http://schemas.microsoft.com/office/drawing/2014/main" id="{FB072315-ADDC-45CA-A5E4-875179488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4792" y="3931757"/>
            <a:ext cx="2050567" cy="413745"/>
          </a:xfrm>
          <a:prstGeom prst="rect">
            <a:avLst/>
          </a:prstGeom>
        </p:spPr>
      </p:pic>
      <p:pic>
        <p:nvPicPr>
          <p:cNvPr id="22" name="Picture 21">
            <a:extLst>
              <a:ext uri="{FF2B5EF4-FFF2-40B4-BE49-F238E27FC236}">
                <a16:creationId xmlns:a16="http://schemas.microsoft.com/office/drawing/2014/main" id="{A8344DE0-1966-44EE-88E3-868FB6A26E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4792" y="4372527"/>
            <a:ext cx="2050567" cy="413745"/>
          </a:xfrm>
          <a:prstGeom prst="rect">
            <a:avLst/>
          </a:prstGeom>
        </p:spPr>
      </p:pic>
      <p:pic>
        <p:nvPicPr>
          <p:cNvPr id="23" name="Picture 22">
            <a:extLst>
              <a:ext uri="{FF2B5EF4-FFF2-40B4-BE49-F238E27FC236}">
                <a16:creationId xmlns:a16="http://schemas.microsoft.com/office/drawing/2014/main" id="{B0CC36C5-3D57-4BFB-9E35-8317B4036E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4792" y="4813297"/>
            <a:ext cx="2050567" cy="413745"/>
          </a:xfrm>
          <a:prstGeom prst="rect">
            <a:avLst/>
          </a:prstGeom>
        </p:spPr>
      </p:pic>
    </p:spTree>
    <p:extLst>
      <p:ext uri="{BB962C8B-B14F-4D97-AF65-F5344CB8AC3E}">
        <p14:creationId xmlns:p14="http://schemas.microsoft.com/office/powerpoint/2010/main" val="1460525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783CB24-98DB-4347-AD51-B49D21B85A14}"/>
              </a:ext>
            </a:extLst>
          </p:cNvPr>
          <p:cNvGrpSpPr/>
          <p:nvPr/>
        </p:nvGrpSpPr>
        <p:grpSpPr>
          <a:xfrm>
            <a:off x="306056" y="5158674"/>
            <a:ext cx="11002025" cy="590623"/>
            <a:chOff x="367267" y="6723928"/>
            <a:chExt cx="13202430" cy="708748"/>
          </a:xfrm>
        </p:grpSpPr>
        <p:grpSp>
          <p:nvGrpSpPr>
            <p:cNvPr id="7" name="Group 6">
              <a:extLst>
                <a:ext uri="{FF2B5EF4-FFF2-40B4-BE49-F238E27FC236}">
                  <a16:creationId xmlns:a16="http://schemas.microsoft.com/office/drawing/2014/main" id="{C20E5099-3A66-4159-AC44-80D61FBEF318}"/>
                </a:ext>
              </a:extLst>
            </p:cNvPr>
            <p:cNvGrpSpPr/>
            <p:nvPr/>
          </p:nvGrpSpPr>
          <p:grpSpPr>
            <a:xfrm>
              <a:off x="1534315" y="6742017"/>
              <a:ext cx="12035382" cy="672570"/>
              <a:chOff x="810766" y="3647723"/>
              <a:chExt cx="7050082" cy="606295"/>
            </a:xfrm>
          </p:grpSpPr>
          <p:sp>
            <p:nvSpPr>
              <p:cNvPr id="16" name="Rectangle 15">
                <a:extLst>
                  <a:ext uri="{FF2B5EF4-FFF2-40B4-BE49-F238E27FC236}">
                    <a16:creationId xmlns:a16="http://schemas.microsoft.com/office/drawing/2014/main" id="{6E24C436-D399-49B3-8286-C73FB1A0B6C8}"/>
                  </a:ext>
                </a:extLst>
              </p:cNvPr>
              <p:cNvSpPr/>
              <p:nvPr/>
            </p:nvSpPr>
            <p:spPr bwMode="auto">
              <a:xfrm>
                <a:off x="810766" y="3647723"/>
                <a:ext cx="2625791" cy="593492"/>
              </a:xfrm>
              <a:prstGeom prst="rect">
                <a:avLst/>
              </a:prstGeom>
              <a:noFill/>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algn="ctr" defTabSz="1218720" fontAlgn="base">
                  <a:spcBef>
                    <a:spcPct val="0"/>
                  </a:spcBef>
                  <a:spcAft>
                    <a:spcPct val="0"/>
                  </a:spcAft>
                </a:pPr>
                <a:r>
                  <a:rPr lang="en-US" dirty="0">
                    <a:solidFill>
                      <a:schemeClr val="tx1"/>
                    </a:solidFill>
                    <a:latin typeface="Gotham Rounded Book" pitchFamily="2" charset="0"/>
                    <a:ea typeface="Segoe UI" pitchFamily="34" charset="0"/>
                    <a:cs typeface="Segoe UI" pitchFamily="34" charset="0"/>
                  </a:rPr>
                  <a:t>Drop In Scale Up / Scale Out</a:t>
                </a:r>
              </a:p>
            </p:txBody>
          </p:sp>
          <p:sp>
            <p:nvSpPr>
              <p:cNvPr id="22" name="Rectangle 21">
                <a:extLst>
                  <a:ext uri="{FF2B5EF4-FFF2-40B4-BE49-F238E27FC236}">
                    <a16:creationId xmlns:a16="http://schemas.microsoft.com/office/drawing/2014/main" id="{B3EF251F-A7D6-491C-BA83-2CD6CA9D8F93}"/>
                  </a:ext>
                </a:extLst>
              </p:cNvPr>
              <p:cNvSpPr/>
              <p:nvPr/>
            </p:nvSpPr>
            <p:spPr bwMode="auto">
              <a:xfrm>
                <a:off x="3539494" y="3660525"/>
                <a:ext cx="4321354" cy="593493"/>
              </a:xfrm>
              <a:prstGeom prst="rect">
                <a:avLst/>
              </a:prstGeom>
              <a:no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algn="ctr" defTabSz="1218720" fontAlgn="base">
                  <a:spcBef>
                    <a:spcPct val="0"/>
                  </a:spcBef>
                  <a:spcAft>
                    <a:spcPct val="0"/>
                  </a:spcAft>
                </a:pPr>
                <a:r>
                  <a:rPr lang="en-US" sz="1333" dirty="0">
                    <a:solidFill>
                      <a:schemeClr val="tx1"/>
                    </a:solidFill>
                    <a:latin typeface="Gotham Rounded Book" pitchFamily="2" charset="0"/>
                    <a:cs typeface="Segoe UI" pitchFamily="34" charset="0"/>
                  </a:rPr>
                  <a:t>Full-stack hypervisor/hardware/platform OS/management/storage drops into to existing environment to deliver cloud-like scaling</a:t>
                </a:r>
              </a:p>
            </p:txBody>
          </p:sp>
        </p:grpSp>
        <p:pic>
          <p:nvPicPr>
            <p:cNvPr id="12" name="Picture 11">
              <a:extLst>
                <a:ext uri="{FF2B5EF4-FFF2-40B4-BE49-F238E27FC236}">
                  <a16:creationId xmlns:a16="http://schemas.microsoft.com/office/drawing/2014/main" id="{B2B27360-4655-EE45-A3DE-746803B86954}"/>
                </a:ext>
              </a:extLst>
            </p:cNvPr>
            <p:cNvPicPr>
              <a:picLocks noChangeAspect="1"/>
            </p:cNvPicPr>
            <p:nvPr/>
          </p:nvPicPr>
          <p:blipFill>
            <a:blip r:embed="rId3"/>
            <a:stretch>
              <a:fillRect/>
            </a:stretch>
          </p:blipFill>
          <p:spPr>
            <a:xfrm>
              <a:off x="367267" y="6723928"/>
              <a:ext cx="734263" cy="708748"/>
            </a:xfrm>
            <a:prstGeom prst="rect">
              <a:avLst/>
            </a:prstGeom>
          </p:spPr>
        </p:pic>
      </p:grpSp>
      <p:grpSp>
        <p:nvGrpSpPr>
          <p:cNvPr id="9" name="Group 8">
            <a:extLst>
              <a:ext uri="{FF2B5EF4-FFF2-40B4-BE49-F238E27FC236}">
                <a16:creationId xmlns:a16="http://schemas.microsoft.com/office/drawing/2014/main" id="{DB91CD95-81F0-45EB-85B8-3FEAEF5CE37B}"/>
              </a:ext>
            </a:extLst>
          </p:cNvPr>
          <p:cNvGrpSpPr/>
          <p:nvPr/>
        </p:nvGrpSpPr>
        <p:grpSpPr>
          <a:xfrm>
            <a:off x="337679" y="4341998"/>
            <a:ext cx="10970403" cy="548642"/>
            <a:chOff x="405214" y="5841375"/>
            <a:chExt cx="13164483" cy="658370"/>
          </a:xfrm>
        </p:grpSpPr>
        <p:grpSp>
          <p:nvGrpSpPr>
            <p:cNvPr id="8" name="Group 7">
              <a:extLst>
                <a:ext uri="{FF2B5EF4-FFF2-40B4-BE49-F238E27FC236}">
                  <a16:creationId xmlns:a16="http://schemas.microsoft.com/office/drawing/2014/main" id="{0C3513F3-D3E8-483A-B27D-9F2771B87322}"/>
                </a:ext>
              </a:extLst>
            </p:cNvPr>
            <p:cNvGrpSpPr/>
            <p:nvPr/>
          </p:nvGrpSpPr>
          <p:grpSpPr>
            <a:xfrm>
              <a:off x="1534315" y="5841375"/>
              <a:ext cx="12035382" cy="658370"/>
              <a:chOff x="820792" y="3509889"/>
              <a:chExt cx="7050082" cy="402950"/>
            </a:xfrm>
          </p:grpSpPr>
          <p:sp>
            <p:nvSpPr>
              <p:cNvPr id="15" name="Rectangle 14">
                <a:extLst>
                  <a:ext uri="{FF2B5EF4-FFF2-40B4-BE49-F238E27FC236}">
                    <a16:creationId xmlns:a16="http://schemas.microsoft.com/office/drawing/2014/main" id="{7A7AF2EF-D449-43F2-A576-C898D7DB6DB9}"/>
                  </a:ext>
                </a:extLst>
              </p:cNvPr>
              <p:cNvSpPr/>
              <p:nvPr/>
            </p:nvSpPr>
            <p:spPr bwMode="auto">
              <a:xfrm>
                <a:off x="820792" y="3509890"/>
                <a:ext cx="2625792" cy="402949"/>
              </a:xfrm>
              <a:prstGeom prst="rect">
                <a:avLst/>
              </a:prstGeom>
              <a:solidFill>
                <a:schemeClr val="bg1"/>
              </a:solidFill>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algn="ctr" defTabSz="1218720" fontAlgn="base">
                  <a:spcBef>
                    <a:spcPct val="0"/>
                  </a:spcBef>
                  <a:spcAft>
                    <a:spcPct val="0"/>
                  </a:spcAft>
                </a:pPr>
                <a:r>
                  <a:rPr lang="en-US" dirty="0">
                    <a:solidFill>
                      <a:schemeClr val="tx1"/>
                    </a:solidFill>
                    <a:latin typeface="Gotham Rounded Book" pitchFamily="2" charset="0"/>
                    <a:ea typeface="Segoe UI" pitchFamily="34" charset="0"/>
                    <a:cs typeface="Segoe UI" pitchFamily="34" charset="0"/>
                  </a:rPr>
                  <a:t>Unified IT Operations</a:t>
                </a:r>
              </a:p>
            </p:txBody>
          </p:sp>
          <p:sp>
            <p:nvSpPr>
              <p:cNvPr id="21" name="Rectangle 20">
                <a:extLst>
                  <a:ext uri="{FF2B5EF4-FFF2-40B4-BE49-F238E27FC236}">
                    <a16:creationId xmlns:a16="http://schemas.microsoft.com/office/drawing/2014/main" id="{0DC17815-E1DE-49E9-9C8E-7ED50C627562}"/>
                  </a:ext>
                </a:extLst>
              </p:cNvPr>
              <p:cNvSpPr/>
              <p:nvPr/>
            </p:nvSpPr>
            <p:spPr bwMode="auto">
              <a:xfrm>
                <a:off x="3549521" y="3509889"/>
                <a:ext cx="4321353" cy="402949"/>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algn="ctr" defTabSz="1218720" fontAlgn="base">
                  <a:spcBef>
                    <a:spcPct val="0"/>
                  </a:spcBef>
                  <a:spcAft>
                    <a:spcPct val="0"/>
                  </a:spcAft>
                </a:pPr>
                <a:r>
                  <a:rPr lang="en-US" sz="1333" dirty="0">
                    <a:solidFill>
                      <a:schemeClr val="tx1"/>
                    </a:solidFill>
                    <a:latin typeface="Gotham Rounded Book" pitchFamily="2" charset="0"/>
                    <a:cs typeface="Segoe UI" pitchFamily="34" charset="0"/>
                  </a:rPr>
                  <a:t>Integrates management operations from deployment to day-to-day </a:t>
                </a:r>
                <a:r>
                  <a:rPr lang="en-US" sz="1333" dirty="0" err="1">
                    <a:solidFill>
                      <a:schemeClr val="tx1"/>
                    </a:solidFill>
                    <a:latin typeface="Gotham Rounded Book" pitchFamily="2" charset="0"/>
                    <a:cs typeface="Segoe UI" pitchFamily="34" charset="0"/>
                  </a:rPr>
                  <a:t>mgmt</a:t>
                </a:r>
                <a:r>
                  <a:rPr lang="en-US" sz="1333" dirty="0">
                    <a:solidFill>
                      <a:schemeClr val="tx1"/>
                    </a:solidFill>
                    <a:latin typeface="Gotham Rounded Book" pitchFamily="2" charset="0"/>
                    <a:cs typeface="Segoe UI" pitchFamily="34" charset="0"/>
                  </a:rPr>
                  <a:t> tasks to reduce complexity and increase operational efficiency</a:t>
                </a:r>
              </a:p>
            </p:txBody>
          </p:sp>
        </p:grpSp>
        <p:pic>
          <p:nvPicPr>
            <p:cNvPr id="19" name="Picture 18" descr="A close up of a logo&#10;&#10;Description automatically generated">
              <a:extLst>
                <a:ext uri="{FF2B5EF4-FFF2-40B4-BE49-F238E27FC236}">
                  <a16:creationId xmlns:a16="http://schemas.microsoft.com/office/drawing/2014/main" id="{86C4C466-4E96-194E-A97E-7BB652BD7775}"/>
                </a:ext>
              </a:extLst>
            </p:cNvPr>
            <p:cNvPicPr>
              <a:picLocks noChangeAspect="1"/>
            </p:cNvPicPr>
            <p:nvPr/>
          </p:nvPicPr>
          <p:blipFill>
            <a:blip r:embed="rId4"/>
            <a:stretch>
              <a:fillRect/>
            </a:stretch>
          </p:blipFill>
          <p:spPr>
            <a:xfrm>
              <a:off x="405214" y="5841376"/>
              <a:ext cx="658369" cy="658369"/>
            </a:xfrm>
            <a:prstGeom prst="rect">
              <a:avLst/>
            </a:prstGeom>
          </p:spPr>
        </p:pic>
      </p:grpSp>
      <p:grpSp>
        <p:nvGrpSpPr>
          <p:cNvPr id="11" name="Group 10">
            <a:extLst>
              <a:ext uri="{FF2B5EF4-FFF2-40B4-BE49-F238E27FC236}">
                <a16:creationId xmlns:a16="http://schemas.microsoft.com/office/drawing/2014/main" id="{1B9520A8-6DA3-44A6-A6E8-E5E2493405D8}"/>
              </a:ext>
            </a:extLst>
          </p:cNvPr>
          <p:cNvGrpSpPr/>
          <p:nvPr/>
        </p:nvGrpSpPr>
        <p:grpSpPr>
          <a:xfrm>
            <a:off x="298892" y="3403974"/>
            <a:ext cx="10996436" cy="669993"/>
            <a:chOff x="358670" y="4641560"/>
            <a:chExt cx="13195723" cy="803992"/>
          </a:xfrm>
        </p:grpSpPr>
        <p:grpSp>
          <p:nvGrpSpPr>
            <p:cNvPr id="5" name="Group 4">
              <a:extLst>
                <a:ext uri="{FF2B5EF4-FFF2-40B4-BE49-F238E27FC236}">
                  <a16:creationId xmlns:a16="http://schemas.microsoft.com/office/drawing/2014/main" id="{4E7B4607-2CBB-4B11-8B23-3696281463C1}"/>
                </a:ext>
              </a:extLst>
            </p:cNvPr>
            <p:cNvGrpSpPr/>
            <p:nvPr/>
          </p:nvGrpSpPr>
          <p:grpSpPr>
            <a:xfrm>
              <a:off x="1534316" y="4714372"/>
              <a:ext cx="12020077" cy="658368"/>
              <a:chOff x="829757" y="2968283"/>
              <a:chExt cx="7041117" cy="429065"/>
            </a:xfrm>
          </p:grpSpPr>
          <p:sp>
            <p:nvSpPr>
              <p:cNvPr id="4" name="Rectangle 3">
                <a:extLst>
                  <a:ext uri="{FF2B5EF4-FFF2-40B4-BE49-F238E27FC236}">
                    <a16:creationId xmlns:a16="http://schemas.microsoft.com/office/drawing/2014/main" id="{B9DC556D-56A5-4F59-B34B-4AAE1D2FFD2D}"/>
                  </a:ext>
                </a:extLst>
              </p:cNvPr>
              <p:cNvSpPr/>
              <p:nvPr/>
            </p:nvSpPr>
            <p:spPr bwMode="auto">
              <a:xfrm>
                <a:off x="829757" y="2968283"/>
                <a:ext cx="2616827" cy="429065"/>
              </a:xfrm>
              <a:prstGeom prst="rect">
                <a:avLst/>
              </a:prstGeom>
              <a:solidFill>
                <a:schemeClr val="bg1"/>
              </a:solidFill>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algn="ctr" defTabSz="1218720" fontAlgn="base">
                  <a:spcBef>
                    <a:spcPct val="0"/>
                  </a:spcBef>
                  <a:spcAft>
                    <a:spcPct val="0"/>
                  </a:spcAft>
                </a:pPr>
                <a:r>
                  <a:rPr lang="en-US" dirty="0">
                    <a:solidFill>
                      <a:schemeClr val="tx1"/>
                    </a:solidFill>
                    <a:latin typeface="Gotham Rounded Book" pitchFamily="2" charset="0"/>
                    <a:ea typeface="Segoe UI" pitchFamily="34" charset="0"/>
                    <a:cs typeface="Segoe UI" pitchFamily="34" charset="0"/>
                  </a:rPr>
                  <a:t>Fast Time to Value</a:t>
                </a:r>
              </a:p>
            </p:txBody>
          </p:sp>
          <p:sp>
            <p:nvSpPr>
              <p:cNvPr id="18" name="Rectangle 17">
                <a:extLst>
                  <a:ext uri="{FF2B5EF4-FFF2-40B4-BE49-F238E27FC236}">
                    <a16:creationId xmlns:a16="http://schemas.microsoft.com/office/drawing/2014/main" id="{8CCB7057-9437-44EF-BCCD-D503279D966F}"/>
                  </a:ext>
                </a:extLst>
              </p:cNvPr>
              <p:cNvSpPr/>
              <p:nvPr/>
            </p:nvSpPr>
            <p:spPr bwMode="auto">
              <a:xfrm>
                <a:off x="3549521" y="2968283"/>
                <a:ext cx="4321353" cy="429065"/>
              </a:xfrm>
              <a:prstGeom prst="rect">
                <a:avLst/>
              </a:prstGeom>
              <a:no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algn="ctr" defTabSz="1218720" fontAlgn="base">
                  <a:spcBef>
                    <a:spcPct val="0"/>
                  </a:spcBef>
                  <a:spcAft>
                    <a:spcPct val="0"/>
                  </a:spcAft>
                </a:pPr>
                <a:r>
                  <a:rPr lang="en-US" sz="1333" dirty="0">
                    <a:solidFill>
                      <a:srgbClr val="1E1E1E"/>
                    </a:solidFill>
                    <a:latin typeface="Gotham Rounded Book" pitchFamily="2" charset="0"/>
                    <a:ea typeface="Segoe UI" pitchFamily="34" charset="0"/>
                    <a:cs typeface="Segoe UI" pitchFamily="34" charset="0"/>
                  </a:rPr>
                  <a:t>Nutanix Mine delivers a better customer experience for sizing, ordering, deployment, management, scaling, agility, and support</a:t>
                </a:r>
                <a:endParaRPr lang="en-US" sz="1400" dirty="0">
                  <a:solidFill>
                    <a:srgbClr val="1E1E1E"/>
                  </a:solidFill>
                  <a:latin typeface="Gotham Rounded Book" pitchFamily="2" charset="0"/>
                  <a:ea typeface="Segoe UI" pitchFamily="34" charset="0"/>
                  <a:cs typeface="Segoe UI" pitchFamily="34" charset="0"/>
                </a:endParaRPr>
              </a:p>
            </p:txBody>
          </p:sp>
        </p:grpSp>
        <p:pic>
          <p:nvPicPr>
            <p:cNvPr id="27" name="Picture 26" descr="A close up of a clock&#10;&#10;Description automatically generated">
              <a:extLst>
                <a:ext uri="{FF2B5EF4-FFF2-40B4-BE49-F238E27FC236}">
                  <a16:creationId xmlns:a16="http://schemas.microsoft.com/office/drawing/2014/main" id="{FAB862A5-A4B7-C24C-A7B7-DA71344B9630}"/>
                </a:ext>
              </a:extLst>
            </p:cNvPr>
            <p:cNvPicPr>
              <a:picLocks noChangeAspect="1"/>
            </p:cNvPicPr>
            <p:nvPr/>
          </p:nvPicPr>
          <p:blipFill>
            <a:blip r:embed="rId5"/>
            <a:stretch>
              <a:fillRect/>
            </a:stretch>
          </p:blipFill>
          <p:spPr>
            <a:xfrm>
              <a:off x="358670" y="4641560"/>
              <a:ext cx="803992" cy="803992"/>
            </a:xfrm>
            <a:prstGeom prst="rect">
              <a:avLst/>
            </a:prstGeom>
          </p:spPr>
        </p:pic>
      </p:grpSp>
      <p:grpSp>
        <p:nvGrpSpPr>
          <p:cNvPr id="29" name="Group 28">
            <a:extLst>
              <a:ext uri="{FF2B5EF4-FFF2-40B4-BE49-F238E27FC236}">
                <a16:creationId xmlns:a16="http://schemas.microsoft.com/office/drawing/2014/main" id="{683FF69D-A97A-4D46-9862-9BE6DC95883B}"/>
              </a:ext>
            </a:extLst>
          </p:cNvPr>
          <p:cNvGrpSpPr/>
          <p:nvPr/>
        </p:nvGrpSpPr>
        <p:grpSpPr>
          <a:xfrm>
            <a:off x="255113" y="2298653"/>
            <a:ext cx="11040215" cy="719348"/>
            <a:chOff x="306135" y="3245640"/>
            <a:chExt cx="13248258" cy="863218"/>
          </a:xfrm>
        </p:grpSpPr>
        <p:pic>
          <p:nvPicPr>
            <p:cNvPr id="14" name="Picture 13" descr="A close up of a clock&#10;&#10;Description automatically generated">
              <a:extLst>
                <a:ext uri="{FF2B5EF4-FFF2-40B4-BE49-F238E27FC236}">
                  <a16:creationId xmlns:a16="http://schemas.microsoft.com/office/drawing/2014/main" id="{46799AA7-2D87-1E49-A675-F36C3CFC0585}"/>
                </a:ext>
              </a:extLst>
            </p:cNvPr>
            <p:cNvPicPr>
              <a:picLocks noChangeAspect="1"/>
            </p:cNvPicPr>
            <p:nvPr/>
          </p:nvPicPr>
          <p:blipFill>
            <a:blip r:embed="rId6"/>
            <a:stretch>
              <a:fillRect/>
            </a:stretch>
          </p:blipFill>
          <p:spPr>
            <a:xfrm>
              <a:off x="306135" y="3245640"/>
              <a:ext cx="856527" cy="863218"/>
            </a:xfrm>
            <a:prstGeom prst="rect">
              <a:avLst/>
            </a:prstGeom>
          </p:spPr>
        </p:pic>
        <p:sp>
          <p:nvSpPr>
            <p:cNvPr id="23" name="Content Placeholder 1">
              <a:extLst>
                <a:ext uri="{FF2B5EF4-FFF2-40B4-BE49-F238E27FC236}">
                  <a16:creationId xmlns:a16="http://schemas.microsoft.com/office/drawing/2014/main" id="{8D5332DC-35F8-43E6-A9EA-078DC21A6642}"/>
                </a:ext>
              </a:extLst>
            </p:cNvPr>
            <p:cNvSpPr txBox="1">
              <a:spLocks/>
            </p:cNvSpPr>
            <p:nvPr/>
          </p:nvSpPr>
          <p:spPr>
            <a:xfrm>
              <a:off x="1534315" y="3245640"/>
              <a:ext cx="12020078" cy="863218"/>
            </a:xfrm>
            <a:prstGeom prst="rect">
              <a:avLst/>
            </a:prstGeom>
            <a:ln w="19050"/>
          </p:spPr>
          <p:style>
            <a:lnRef idx="2">
              <a:schemeClr val="accent6"/>
            </a:lnRef>
            <a:fillRef idx="1">
              <a:schemeClr val="lt1"/>
            </a:fillRef>
            <a:effectRef idx="0">
              <a:schemeClr val="accent6"/>
            </a:effectRef>
            <a:fontRef idx="minor">
              <a:schemeClr val="dk1"/>
            </a:fontRef>
          </p:style>
          <p:txBody>
            <a:bodyPr vert="horz" wrap="square" lIns="76200" tIns="76200" rIns="0" bIns="76200" rtlCol="0" anchor="ctr">
              <a:noAutofit/>
            </a:bodyPr>
            <a:lstStyle>
              <a:lvl1pPr indent="0" defTabSz="1097280">
                <a:lnSpc>
                  <a:spcPct val="120000"/>
                </a:lnSpc>
                <a:spcBef>
                  <a:spcPts val="1440"/>
                </a:spcBef>
                <a:buClr>
                  <a:schemeClr val="accent1"/>
                </a:buClr>
                <a:buFont typeface="Arial" panose="020B0604020202020204" pitchFamily="34" charset="0"/>
                <a:buNone/>
                <a:defRPr sz="2400">
                  <a:solidFill>
                    <a:schemeClr val="dk1"/>
                  </a:solidFill>
                </a:defRPr>
              </a:lvl1pPr>
              <a:lvl2pPr marL="822960" indent="-274320" defTabSz="1097280">
                <a:lnSpc>
                  <a:spcPct val="120000"/>
                </a:lnSpc>
                <a:spcBef>
                  <a:spcPts val="720"/>
                </a:spcBef>
                <a:buClrTx/>
                <a:buFont typeface="Avenir Book" panose="02000503020000020003" pitchFamily="2" charset="0"/>
                <a:buChar char="–"/>
                <a:defRPr sz="1680">
                  <a:solidFill>
                    <a:schemeClr val="dk1"/>
                  </a:solidFill>
                </a:defRPr>
              </a:lvl2pPr>
              <a:lvl3pPr marL="1371600" indent="-274320" defTabSz="1097280">
                <a:lnSpc>
                  <a:spcPct val="120000"/>
                </a:lnSpc>
                <a:spcBef>
                  <a:spcPts val="720"/>
                </a:spcBef>
                <a:buClrTx/>
                <a:buFont typeface="Wingdings" panose="05000000000000000000" pitchFamily="2" charset="2"/>
                <a:buChar char="§"/>
                <a:defRPr sz="1680">
                  <a:solidFill>
                    <a:schemeClr val="dk1"/>
                  </a:solidFill>
                </a:defRPr>
              </a:lvl3pPr>
              <a:lvl4pPr marL="1920240" indent="-274320" defTabSz="1097280">
                <a:lnSpc>
                  <a:spcPct val="120000"/>
                </a:lnSpc>
                <a:spcBef>
                  <a:spcPts val="720"/>
                </a:spcBef>
                <a:buClrTx/>
                <a:buFont typeface="Courier New" panose="02070309020205020404" pitchFamily="49" charset="0"/>
                <a:buChar char="o"/>
                <a:defRPr sz="1680">
                  <a:solidFill>
                    <a:schemeClr val="dk1"/>
                  </a:solidFill>
                </a:defRPr>
              </a:lvl4pPr>
              <a:lvl5pPr marL="2468880" indent="-274320" defTabSz="1097280">
                <a:lnSpc>
                  <a:spcPct val="120000"/>
                </a:lnSpc>
                <a:spcBef>
                  <a:spcPts val="720"/>
                </a:spcBef>
                <a:buClrTx/>
                <a:buFont typeface="Wingdings" panose="05000000000000000000" pitchFamily="2" charset="2"/>
                <a:buChar char="Ø"/>
                <a:defRPr sz="1680">
                  <a:solidFill>
                    <a:schemeClr val="dk1"/>
                  </a:solidFill>
                </a:defRPr>
              </a:lvl5pPr>
              <a:lvl6pPr marL="3017520" indent="-274320" defTabSz="1097280">
                <a:lnSpc>
                  <a:spcPct val="90000"/>
                </a:lnSpc>
                <a:spcBef>
                  <a:spcPts val="600"/>
                </a:spcBef>
                <a:buFont typeface="Arial" panose="020B0604020202020204" pitchFamily="34" charset="0"/>
                <a:buChar char="•"/>
                <a:defRPr sz="2160">
                  <a:solidFill>
                    <a:schemeClr val="dk1"/>
                  </a:solidFill>
                </a:defRPr>
              </a:lvl6pPr>
              <a:lvl7pPr marL="3566160" indent="-274320" defTabSz="1097280">
                <a:lnSpc>
                  <a:spcPct val="90000"/>
                </a:lnSpc>
                <a:spcBef>
                  <a:spcPts val="600"/>
                </a:spcBef>
                <a:buFont typeface="Arial" panose="020B0604020202020204" pitchFamily="34" charset="0"/>
                <a:buChar char="•"/>
                <a:defRPr sz="2160">
                  <a:solidFill>
                    <a:schemeClr val="dk1"/>
                  </a:solidFill>
                </a:defRPr>
              </a:lvl7pPr>
              <a:lvl8pPr marL="4114800" indent="-274320" defTabSz="1097280">
                <a:lnSpc>
                  <a:spcPct val="90000"/>
                </a:lnSpc>
                <a:spcBef>
                  <a:spcPts val="600"/>
                </a:spcBef>
                <a:buFont typeface="Arial" panose="020B0604020202020204" pitchFamily="34" charset="0"/>
                <a:buChar char="•"/>
                <a:defRPr sz="2160">
                  <a:solidFill>
                    <a:schemeClr val="dk1"/>
                  </a:solidFill>
                </a:defRPr>
              </a:lvl8pPr>
              <a:lvl9pPr marL="4663440" indent="-274320" defTabSz="1097280">
                <a:lnSpc>
                  <a:spcPct val="90000"/>
                </a:lnSpc>
                <a:spcBef>
                  <a:spcPts val="600"/>
                </a:spcBef>
                <a:buFont typeface="Arial" panose="020B0604020202020204" pitchFamily="34" charset="0"/>
                <a:buChar char="•"/>
                <a:defRPr sz="2160">
                  <a:solidFill>
                    <a:schemeClr val="dk1"/>
                  </a:solidFill>
                </a:defRPr>
              </a:lvl9pPr>
            </a:lstStyle>
            <a:p>
              <a:r>
                <a:rPr lang="en-US" sz="1500" dirty="0"/>
                <a:t>…Nutanix Mine with Veeam makes integrated storage and cloud data management simple. This next generation of availability provides performance, web-scale, and intuitive backup simplicity. and scale out</a:t>
              </a:r>
            </a:p>
          </p:txBody>
        </p:sp>
      </p:grpSp>
      <p:grpSp>
        <p:nvGrpSpPr>
          <p:cNvPr id="26" name="Group 25">
            <a:extLst>
              <a:ext uri="{FF2B5EF4-FFF2-40B4-BE49-F238E27FC236}">
                <a16:creationId xmlns:a16="http://schemas.microsoft.com/office/drawing/2014/main" id="{A1353914-5A4C-4367-9309-56E57684F6EB}"/>
              </a:ext>
            </a:extLst>
          </p:cNvPr>
          <p:cNvGrpSpPr/>
          <p:nvPr/>
        </p:nvGrpSpPr>
        <p:grpSpPr>
          <a:xfrm>
            <a:off x="217904" y="1397000"/>
            <a:ext cx="11077424" cy="584615"/>
            <a:chOff x="261484" y="1751645"/>
            <a:chExt cx="13292909" cy="701538"/>
          </a:xfrm>
        </p:grpSpPr>
        <p:pic>
          <p:nvPicPr>
            <p:cNvPr id="10" name="Picture 9" descr="A picture containing brass knucks&#10;&#10;Description automatically generated">
              <a:extLst>
                <a:ext uri="{FF2B5EF4-FFF2-40B4-BE49-F238E27FC236}">
                  <a16:creationId xmlns:a16="http://schemas.microsoft.com/office/drawing/2014/main" id="{9E791BB2-37F1-E042-AEC4-CA61511C5F25}"/>
                </a:ext>
              </a:extLst>
            </p:cNvPr>
            <p:cNvPicPr>
              <a:picLocks noChangeAspect="1"/>
            </p:cNvPicPr>
            <p:nvPr/>
          </p:nvPicPr>
          <p:blipFill>
            <a:blip r:embed="rId7"/>
            <a:stretch>
              <a:fillRect/>
            </a:stretch>
          </p:blipFill>
          <p:spPr>
            <a:xfrm>
              <a:off x="261484" y="1751645"/>
              <a:ext cx="1096159" cy="627541"/>
            </a:xfrm>
            <a:prstGeom prst="rect">
              <a:avLst/>
            </a:prstGeom>
          </p:spPr>
        </p:pic>
        <p:sp>
          <p:nvSpPr>
            <p:cNvPr id="28" name="Content Placeholder 1">
              <a:extLst>
                <a:ext uri="{FF2B5EF4-FFF2-40B4-BE49-F238E27FC236}">
                  <a16:creationId xmlns:a16="http://schemas.microsoft.com/office/drawing/2014/main" id="{A9709DAA-265C-4761-8C37-1B8899A3C3E4}"/>
                </a:ext>
              </a:extLst>
            </p:cNvPr>
            <p:cNvSpPr txBox="1">
              <a:spLocks/>
            </p:cNvSpPr>
            <p:nvPr/>
          </p:nvSpPr>
          <p:spPr>
            <a:xfrm>
              <a:off x="1534315" y="1788771"/>
              <a:ext cx="12020078" cy="664412"/>
            </a:xfrm>
            <a:prstGeom prst="rect">
              <a:avLst/>
            </a:prstGeom>
            <a:ln w="19050"/>
          </p:spPr>
          <p:style>
            <a:lnRef idx="2">
              <a:schemeClr val="accent6"/>
            </a:lnRef>
            <a:fillRef idx="1">
              <a:schemeClr val="lt1"/>
            </a:fillRef>
            <a:effectRef idx="0">
              <a:schemeClr val="accent6"/>
            </a:effectRef>
            <a:fontRef idx="minor">
              <a:schemeClr val="dk1"/>
            </a:fontRef>
          </p:style>
          <p:txBody>
            <a:bodyPr vert="horz" wrap="square" lIns="76200" tIns="76200" rIns="0" bIns="76200" rtlCol="0" anchor="ctr">
              <a:noAutofit/>
            </a:bodyPr>
            <a:lstStyle>
              <a:lvl1pPr indent="0" defTabSz="1097280">
                <a:lnSpc>
                  <a:spcPct val="120000"/>
                </a:lnSpc>
                <a:spcBef>
                  <a:spcPts val="1440"/>
                </a:spcBef>
                <a:buClr>
                  <a:schemeClr val="accent1"/>
                </a:buClr>
                <a:buFont typeface="Arial" panose="020B0604020202020204" pitchFamily="34" charset="0"/>
                <a:buNone/>
                <a:defRPr sz="2400">
                  <a:solidFill>
                    <a:schemeClr val="dk1"/>
                  </a:solidFill>
                </a:defRPr>
              </a:lvl1pPr>
              <a:lvl2pPr marL="822960" indent="-274320" defTabSz="1097280">
                <a:lnSpc>
                  <a:spcPct val="120000"/>
                </a:lnSpc>
                <a:spcBef>
                  <a:spcPts val="720"/>
                </a:spcBef>
                <a:buClrTx/>
                <a:buFont typeface="Avenir Book" panose="02000503020000020003" pitchFamily="2" charset="0"/>
                <a:buChar char="–"/>
                <a:defRPr sz="1680">
                  <a:solidFill>
                    <a:schemeClr val="dk1"/>
                  </a:solidFill>
                </a:defRPr>
              </a:lvl2pPr>
              <a:lvl3pPr marL="1371600" indent="-274320" defTabSz="1097280">
                <a:lnSpc>
                  <a:spcPct val="120000"/>
                </a:lnSpc>
                <a:spcBef>
                  <a:spcPts val="720"/>
                </a:spcBef>
                <a:buClrTx/>
                <a:buFont typeface="Wingdings" panose="05000000000000000000" pitchFamily="2" charset="2"/>
                <a:buChar char="§"/>
                <a:defRPr sz="1680">
                  <a:solidFill>
                    <a:schemeClr val="dk1"/>
                  </a:solidFill>
                </a:defRPr>
              </a:lvl3pPr>
              <a:lvl4pPr marL="1920240" indent="-274320" defTabSz="1097280">
                <a:lnSpc>
                  <a:spcPct val="120000"/>
                </a:lnSpc>
                <a:spcBef>
                  <a:spcPts val="720"/>
                </a:spcBef>
                <a:buClrTx/>
                <a:buFont typeface="Courier New" panose="02070309020205020404" pitchFamily="49" charset="0"/>
                <a:buChar char="o"/>
                <a:defRPr sz="1680">
                  <a:solidFill>
                    <a:schemeClr val="dk1"/>
                  </a:solidFill>
                </a:defRPr>
              </a:lvl4pPr>
              <a:lvl5pPr marL="2468880" indent="-274320" defTabSz="1097280">
                <a:lnSpc>
                  <a:spcPct val="120000"/>
                </a:lnSpc>
                <a:spcBef>
                  <a:spcPts val="720"/>
                </a:spcBef>
                <a:buClrTx/>
                <a:buFont typeface="Wingdings" panose="05000000000000000000" pitchFamily="2" charset="2"/>
                <a:buChar char="Ø"/>
                <a:defRPr sz="1680">
                  <a:solidFill>
                    <a:schemeClr val="dk1"/>
                  </a:solidFill>
                </a:defRPr>
              </a:lvl5pPr>
              <a:lvl6pPr marL="3017520" indent="-274320" defTabSz="1097280">
                <a:lnSpc>
                  <a:spcPct val="90000"/>
                </a:lnSpc>
                <a:spcBef>
                  <a:spcPts val="600"/>
                </a:spcBef>
                <a:buFont typeface="Arial" panose="020B0604020202020204" pitchFamily="34" charset="0"/>
                <a:buChar char="•"/>
                <a:defRPr sz="2160">
                  <a:solidFill>
                    <a:schemeClr val="dk1"/>
                  </a:solidFill>
                </a:defRPr>
              </a:lvl6pPr>
              <a:lvl7pPr marL="3566160" indent="-274320" defTabSz="1097280">
                <a:lnSpc>
                  <a:spcPct val="90000"/>
                </a:lnSpc>
                <a:spcBef>
                  <a:spcPts val="600"/>
                </a:spcBef>
                <a:buFont typeface="Arial" panose="020B0604020202020204" pitchFamily="34" charset="0"/>
                <a:buChar char="•"/>
                <a:defRPr sz="2160">
                  <a:solidFill>
                    <a:schemeClr val="dk1"/>
                  </a:solidFill>
                </a:defRPr>
              </a:lvl7pPr>
              <a:lvl8pPr marL="4114800" indent="-274320" defTabSz="1097280">
                <a:lnSpc>
                  <a:spcPct val="90000"/>
                </a:lnSpc>
                <a:spcBef>
                  <a:spcPts val="600"/>
                </a:spcBef>
                <a:buFont typeface="Arial" panose="020B0604020202020204" pitchFamily="34" charset="0"/>
                <a:buChar char="•"/>
                <a:defRPr sz="2160">
                  <a:solidFill>
                    <a:schemeClr val="dk1"/>
                  </a:solidFill>
                </a:defRPr>
              </a:lvl8pPr>
              <a:lvl9pPr marL="4663440" indent="-274320" defTabSz="1097280">
                <a:lnSpc>
                  <a:spcPct val="90000"/>
                </a:lnSpc>
                <a:spcBef>
                  <a:spcPts val="600"/>
                </a:spcBef>
                <a:buFont typeface="Arial" panose="020B0604020202020204" pitchFamily="34" charset="0"/>
                <a:buChar char="•"/>
                <a:defRPr sz="2160">
                  <a:solidFill>
                    <a:schemeClr val="dk1"/>
                  </a:solidFill>
                </a:defRPr>
              </a:lvl9pPr>
            </a:lstStyle>
            <a:p>
              <a:r>
                <a:rPr lang="en-US" sz="1500" dirty="0"/>
                <a:t>For system admins responsible for uptime and recovery SLAs of mission-critical apps and data...</a:t>
              </a:r>
            </a:p>
          </p:txBody>
        </p:sp>
      </p:grpSp>
      <p:sp>
        <p:nvSpPr>
          <p:cNvPr id="24" name="Title 1">
            <a:extLst>
              <a:ext uri="{FF2B5EF4-FFF2-40B4-BE49-F238E27FC236}">
                <a16:creationId xmlns:a16="http://schemas.microsoft.com/office/drawing/2014/main" id="{E8249B80-CF3D-DB42-8E3C-46610128175F}"/>
              </a:ext>
            </a:extLst>
          </p:cNvPr>
          <p:cNvSpPr txBox="1">
            <a:spLocks/>
          </p:cNvSpPr>
          <p:nvPr/>
        </p:nvSpPr>
        <p:spPr>
          <a:xfrm>
            <a:off x="720000" y="72000"/>
            <a:ext cx="10800000" cy="720000"/>
          </a:xfrm>
          <a:prstGeom prst="rect">
            <a:avLst/>
          </a:prstGeom>
          <a:noFill/>
          <a:ln>
            <a:noFill/>
          </a:ln>
        </p:spPr>
        <p:txBody>
          <a:bodyPr spcFirstLastPara="1" vert="horz" wrap="square" lIns="137150" tIns="109725" rIns="137150" bIns="109725" rtlCol="0" anchor="t" anchorCtr="0">
            <a:noAutofit/>
          </a:bodyPr>
          <a:lstStyle>
            <a:lvl1pPr algn="l" defTabSz="914400" rtl="0" eaLnBrk="1" latinLnBrk="0" hangingPunct="1">
              <a:lnSpc>
                <a:spcPct val="100000"/>
              </a:lnSpc>
              <a:spcBef>
                <a:spcPct val="0"/>
              </a:spcBef>
              <a:buNone/>
              <a:defRPr sz="4000" kern="1200">
                <a:solidFill>
                  <a:schemeClr val="bg2"/>
                </a:solidFill>
                <a:latin typeface="+mj-lt"/>
                <a:ea typeface="+mj-ea"/>
                <a:cs typeface="+mj-cs"/>
              </a:defRPr>
            </a:lvl1pPr>
          </a:lstStyle>
          <a:p>
            <a:r>
              <a:rPr lang="en-US" dirty="0">
                <a:latin typeface="Gotham Rounded Book" pitchFamily="2" charset="0"/>
              </a:rPr>
              <a:t>Nutanix Mine – for Veeam</a:t>
            </a:r>
          </a:p>
        </p:txBody>
      </p:sp>
    </p:spTree>
    <p:extLst>
      <p:ext uri="{BB962C8B-B14F-4D97-AF65-F5344CB8AC3E}">
        <p14:creationId xmlns:p14="http://schemas.microsoft.com/office/powerpoint/2010/main" val="997497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B1C64C-644D-4F8F-8828-3E344996A49B}"/>
              </a:ext>
            </a:extLst>
          </p:cNvPr>
          <p:cNvSpPr>
            <a:spLocks noGrp="1"/>
          </p:cNvSpPr>
          <p:nvPr>
            <p:ph type="body" sz="quarter" idx="11"/>
          </p:nvPr>
        </p:nvSpPr>
        <p:spPr>
          <a:xfrm>
            <a:off x="0" y="796936"/>
            <a:ext cx="12192000" cy="457200"/>
          </a:xfrm>
        </p:spPr>
        <p:txBody>
          <a:bodyPr/>
          <a:lstStyle/>
          <a:p>
            <a:pPr marL="287062" indent="-287062" algn="ctr">
              <a:lnSpc>
                <a:spcPct val="100000"/>
              </a:lnSpc>
              <a:spcBef>
                <a:spcPts val="0"/>
              </a:spcBef>
              <a:spcAft>
                <a:spcPts val="2500"/>
              </a:spcAft>
            </a:pPr>
            <a:r>
              <a:rPr lang="en-US" sz="2333" dirty="0"/>
              <a:t>Invisible Backup-as-a-Service</a:t>
            </a:r>
          </a:p>
        </p:txBody>
      </p:sp>
      <p:sp>
        <p:nvSpPr>
          <p:cNvPr id="6" name="Rectangle: Rounded Corners 5">
            <a:extLst>
              <a:ext uri="{FF2B5EF4-FFF2-40B4-BE49-F238E27FC236}">
                <a16:creationId xmlns:a16="http://schemas.microsoft.com/office/drawing/2014/main" id="{E4332F8E-4417-41B8-AC18-0599D4089F42}"/>
              </a:ext>
            </a:extLst>
          </p:cNvPr>
          <p:cNvSpPr/>
          <p:nvPr/>
        </p:nvSpPr>
        <p:spPr>
          <a:xfrm>
            <a:off x="952500" y="3467261"/>
            <a:ext cx="3302000" cy="444500"/>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dirty="0">
                <a:solidFill>
                  <a:schemeClr val="tx1"/>
                </a:solidFill>
              </a:rPr>
              <a:t>Nutanix Prism</a:t>
            </a:r>
            <a:endParaRPr lang="en-US" sz="1500" dirty="0">
              <a:solidFill>
                <a:schemeClr val="bg1"/>
              </a:solidFill>
            </a:endParaRPr>
          </a:p>
        </p:txBody>
      </p:sp>
      <p:sp>
        <p:nvSpPr>
          <p:cNvPr id="7" name="Rectangle: Rounded Corners 6">
            <a:extLst>
              <a:ext uri="{FF2B5EF4-FFF2-40B4-BE49-F238E27FC236}">
                <a16:creationId xmlns:a16="http://schemas.microsoft.com/office/drawing/2014/main" id="{0A57C4B9-0C02-4E7D-81CB-76EFB5CBA465}"/>
              </a:ext>
            </a:extLst>
          </p:cNvPr>
          <p:cNvSpPr/>
          <p:nvPr/>
        </p:nvSpPr>
        <p:spPr>
          <a:xfrm>
            <a:off x="952500" y="4019554"/>
            <a:ext cx="3302000" cy="444500"/>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dirty="0">
                <a:solidFill>
                  <a:schemeClr val="tx1"/>
                </a:solidFill>
              </a:rPr>
              <a:t>Nutanix Data Services</a:t>
            </a:r>
          </a:p>
        </p:txBody>
      </p:sp>
      <p:sp>
        <p:nvSpPr>
          <p:cNvPr id="11" name="Content Placeholder 3">
            <a:extLst>
              <a:ext uri="{FF2B5EF4-FFF2-40B4-BE49-F238E27FC236}">
                <a16:creationId xmlns:a16="http://schemas.microsoft.com/office/drawing/2014/main" id="{B29B429E-CB53-4844-A282-30F822389664}"/>
              </a:ext>
            </a:extLst>
          </p:cNvPr>
          <p:cNvSpPr txBox="1">
            <a:spLocks noGrp="1"/>
          </p:cNvSpPr>
          <p:nvPr>
            <p:ph type="body" sz="quarter" idx="12"/>
          </p:nvPr>
        </p:nvSpPr>
        <p:spPr>
          <a:xfrm>
            <a:off x="4762500" y="1981201"/>
            <a:ext cx="7302500" cy="4127499"/>
          </a:xfrm>
          <a:prstGeom prst="rect">
            <a:avLst/>
          </a:prstGeom>
        </p:spPr>
        <p:txBody>
          <a:bodyPr vert="horz" lIns="76200" tIns="0" rIns="76200" bIns="0" rtlCol="0" anchor="ctr">
            <a:noAutofit/>
          </a:bodyPr>
          <a:lstStyle>
            <a:defPPr>
              <a:defRPr lang="en-US"/>
            </a:defPPr>
            <a:lvl1pPr marL="122827" indent="-122827" defTabSz="491307">
              <a:lnSpc>
                <a:spcPct val="90000"/>
              </a:lnSpc>
              <a:spcBef>
                <a:spcPts val="537"/>
              </a:spcBef>
              <a:buFont typeface="Arial" panose="020B0604020202020204" pitchFamily="34" charset="0"/>
              <a:buChar char="•"/>
              <a:defRPr sz="7445">
                <a:latin typeface="Gotham Medium" pitchFamily="2" charset="0"/>
                <a:cs typeface="Gotham Medium" pitchFamily="2" charset="0"/>
              </a:defRPr>
            </a:lvl1pPr>
            <a:lvl2pPr marL="368480" indent="-122827" defTabSz="491307">
              <a:lnSpc>
                <a:spcPct val="90000"/>
              </a:lnSpc>
              <a:spcBef>
                <a:spcPts val="269"/>
              </a:spcBef>
              <a:buFont typeface="Arial" panose="020B0604020202020204" pitchFamily="34" charset="0"/>
              <a:buChar char="•"/>
              <a:defRPr sz="2000">
                <a:solidFill>
                  <a:schemeClr val="bg1"/>
                </a:solidFill>
                <a:latin typeface="Gotham Book"/>
              </a:defRPr>
            </a:lvl2pPr>
            <a:lvl3pPr marL="614134" indent="-122827" defTabSz="491307">
              <a:lnSpc>
                <a:spcPct val="90000"/>
              </a:lnSpc>
              <a:spcBef>
                <a:spcPts val="269"/>
              </a:spcBef>
              <a:buFont typeface="Arial" panose="020B0604020202020204" pitchFamily="34" charset="0"/>
              <a:buChar char="•"/>
              <a:defRPr sz="2000">
                <a:solidFill>
                  <a:schemeClr val="bg1"/>
                </a:solidFill>
                <a:latin typeface="Gotham Book"/>
              </a:defRPr>
            </a:lvl3pPr>
            <a:lvl4pPr marL="859787" indent="-122827" defTabSz="491307">
              <a:lnSpc>
                <a:spcPct val="90000"/>
              </a:lnSpc>
              <a:spcBef>
                <a:spcPts val="269"/>
              </a:spcBef>
              <a:buFont typeface="Arial" panose="020B0604020202020204" pitchFamily="34" charset="0"/>
              <a:buChar char="•"/>
              <a:defRPr sz="2000">
                <a:solidFill>
                  <a:schemeClr val="bg1"/>
                </a:solidFill>
                <a:latin typeface="Gotham Book"/>
              </a:defRPr>
            </a:lvl4pPr>
            <a:lvl5pPr marL="1105441" indent="-122827" defTabSz="491307">
              <a:lnSpc>
                <a:spcPct val="90000"/>
              </a:lnSpc>
              <a:spcBef>
                <a:spcPts val="269"/>
              </a:spcBef>
              <a:buFont typeface="Arial" panose="020B0604020202020204" pitchFamily="34" charset="0"/>
              <a:buChar char="•"/>
              <a:defRPr sz="2000">
                <a:solidFill>
                  <a:schemeClr val="bg1"/>
                </a:solidFill>
                <a:latin typeface="Gotham Book"/>
              </a:defRPr>
            </a:lvl5pPr>
            <a:lvl6pPr marL="1351095" indent="-122827" defTabSz="491307">
              <a:lnSpc>
                <a:spcPct val="90000"/>
              </a:lnSpc>
              <a:spcBef>
                <a:spcPts val="269"/>
              </a:spcBef>
              <a:buFont typeface="Arial" panose="020B0604020202020204" pitchFamily="34" charset="0"/>
              <a:buChar char="•"/>
              <a:defRPr sz="967"/>
            </a:lvl6pPr>
            <a:lvl7pPr marL="1596748" indent="-122827" defTabSz="491307">
              <a:lnSpc>
                <a:spcPct val="90000"/>
              </a:lnSpc>
              <a:spcBef>
                <a:spcPts val="269"/>
              </a:spcBef>
              <a:buFont typeface="Arial" panose="020B0604020202020204" pitchFamily="34" charset="0"/>
              <a:buChar char="•"/>
              <a:defRPr sz="967"/>
            </a:lvl7pPr>
            <a:lvl8pPr marL="1842402" indent="-122827" defTabSz="491307">
              <a:lnSpc>
                <a:spcPct val="90000"/>
              </a:lnSpc>
              <a:spcBef>
                <a:spcPts val="269"/>
              </a:spcBef>
              <a:buFont typeface="Arial" panose="020B0604020202020204" pitchFamily="34" charset="0"/>
              <a:buChar char="•"/>
              <a:defRPr sz="967"/>
            </a:lvl8pPr>
            <a:lvl9pPr marL="2088055" indent="-122827" defTabSz="491307">
              <a:lnSpc>
                <a:spcPct val="90000"/>
              </a:lnSpc>
              <a:spcBef>
                <a:spcPts val="269"/>
              </a:spcBef>
              <a:buFont typeface="Arial" panose="020B0604020202020204" pitchFamily="34" charset="0"/>
              <a:buChar char="•"/>
              <a:defRPr sz="967"/>
            </a:lvl9pPr>
          </a:lstStyle>
          <a:p>
            <a:pPr marL="287062" indent="-287062">
              <a:lnSpc>
                <a:spcPct val="100000"/>
              </a:lnSpc>
              <a:spcBef>
                <a:spcPts val="0"/>
              </a:spcBef>
              <a:spcAft>
                <a:spcPts val="1000"/>
              </a:spcAft>
            </a:pPr>
            <a:r>
              <a:rPr lang="en-US" sz="1833" dirty="0"/>
              <a:t>Purpose-built and natively integrated backup service</a:t>
            </a:r>
          </a:p>
          <a:p>
            <a:pPr marL="621746" lvl="1" indent="-287062">
              <a:lnSpc>
                <a:spcPct val="100000"/>
              </a:lnSpc>
              <a:spcBef>
                <a:spcPts val="0"/>
              </a:spcBef>
              <a:spcAft>
                <a:spcPts val="1000"/>
              </a:spcAft>
            </a:pPr>
            <a:r>
              <a:rPr lang="en-US" sz="1500" dirty="0">
                <a:solidFill>
                  <a:schemeClr val="tx1"/>
                </a:solidFill>
              </a:rPr>
              <a:t>Built ground-up for the Nutanix Administrator</a:t>
            </a:r>
          </a:p>
          <a:p>
            <a:pPr marL="621746" lvl="1" indent="-287062">
              <a:lnSpc>
                <a:spcPct val="100000"/>
              </a:lnSpc>
              <a:spcBef>
                <a:spcPts val="0"/>
              </a:spcBef>
              <a:spcAft>
                <a:spcPts val="1000"/>
              </a:spcAft>
            </a:pPr>
            <a:r>
              <a:rPr lang="en-US" sz="1500" dirty="0">
                <a:solidFill>
                  <a:schemeClr val="tx1"/>
                </a:solidFill>
              </a:rPr>
              <a:t>Fully manageable through Prism</a:t>
            </a:r>
          </a:p>
          <a:p>
            <a:pPr marL="621746" lvl="1" indent="-287062">
              <a:lnSpc>
                <a:spcPct val="100000"/>
              </a:lnSpc>
              <a:spcBef>
                <a:spcPts val="0"/>
              </a:spcBef>
              <a:spcAft>
                <a:spcPts val="1500"/>
              </a:spcAft>
            </a:pPr>
            <a:r>
              <a:rPr lang="en-US" sz="1500" dirty="0">
                <a:solidFill>
                  <a:schemeClr val="tx1"/>
                </a:solidFill>
              </a:rPr>
              <a:t>Low cost with no extra licenses required</a:t>
            </a:r>
          </a:p>
          <a:p>
            <a:pPr marL="287062" indent="-287062">
              <a:lnSpc>
                <a:spcPct val="100000"/>
              </a:lnSpc>
              <a:spcBef>
                <a:spcPts val="0"/>
              </a:spcBef>
              <a:spcAft>
                <a:spcPts val="1000"/>
              </a:spcAft>
            </a:pPr>
            <a:r>
              <a:rPr lang="en-US" sz="1833" dirty="0"/>
              <a:t>Complete coverage for VMs, Applications &amp; Storage workloads on Nutanix &amp; non-Nutanix VMware infrastructure</a:t>
            </a:r>
          </a:p>
          <a:p>
            <a:pPr marL="621746" lvl="1" indent="-287062">
              <a:lnSpc>
                <a:spcPct val="100000"/>
              </a:lnSpc>
              <a:spcBef>
                <a:spcPts val="0"/>
              </a:spcBef>
              <a:spcAft>
                <a:spcPts val="1000"/>
              </a:spcAft>
            </a:pPr>
            <a:r>
              <a:rPr lang="en-US" sz="1500" dirty="0">
                <a:solidFill>
                  <a:schemeClr val="tx1"/>
                </a:solidFill>
              </a:rPr>
              <a:t>Rapid Application Discovery, Backup &amp; Recovery</a:t>
            </a:r>
          </a:p>
          <a:p>
            <a:pPr marL="621746" lvl="1" indent="-287062">
              <a:lnSpc>
                <a:spcPct val="100000"/>
              </a:lnSpc>
              <a:spcBef>
                <a:spcPts val="0"/>
              </a:spcBef>
              <a:spcAft>
                <a:spcPts val="1500"/>
              </a:spcAft>
            </a:pPr>
            <a:r>
              <a:rPr lang="en-US" sz="1500" dirty="0">
                <a:solidFill>
                  <a:schemeClr val="tx1"/>
                </a:solidFill>
              </a:rPr>
              <a:t>Leverages Power of Nutanix Platform for VM Stun free &amp; WAN-free backups</a:t>
            </a:r>
          </a:p>
        </p:txBody>
      </p:sp>
      <p:pic>
        <p:nvPicPr>
          <p:cNvPr id="14" name="Picture 13">
            <a:extLst>
              <a:ext uri="{FF2B5EF4-FFF2-40B4-BE49-F238E27FC236}">
                <a16:creationId xmlns:a16="http://schemas.microsoft.com/office/drawing/2014/main" id="{B684B1D5-5572-451C-B633-59BD01A3B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447" y="2701322"/>
            <a:ext cx="3576053" cy="680893"/>
          </a:xfrm>
          <a:prstGeom prst="rect">
            <a:avLst/>
          </a:prstGeom>
        </p:spPr>
      </p:pic>
      <p:sp>
        <p:nvSpPr>
          <p:cNvPr id="10" name="Title 1">
            <a:extLst>
              <a:ext uri="{FF2B5EF4-FFF2-40B4-BE49-F238E27FC236}">
                <a16:creationId xmlns:a16="http://schemas.microsoft.com/office/drawing/2014/main" id="{E0A9536E-D653-594D-93B9-635ADEE63C61}"/>
              </a:ext>
            </a:extLst>
          </p:cNvPr>
          <p:cNvSpPr>
            <a:spLocks noGrp="1"/>
          </p:cNvSpPr>
          <p:nvPr>
            <p:ph type="title"/>
          </p:nvPr>
        </p:nvSpPr>
        <p:spPr>
          <a:xfrm>
            <a:off x="720000" y="72000"/>
            <a:ext cx="10800000" cy="720000"/>
          </a:xfrm>
          <a:noFill/>
          <a:ln>
            <a:noFill/>
          </a:ln>
        </p:spPr>
        <p:txBody>
          <a:bodyPr spcFirstLastPara="1" vert="horz" wrap="square" lIns="137150" tIns="109725" rIns="137150" bIns="109725" rtlCol="0" anchor="t" anchorCtr="0">
            <a:noAutofit/>
          </a:bodyPr>
          <a:lstStyle/>
          <a:p>
            <a:r>
              <a:rPr lang="en-US" dirty="0">
                <a:latin typeface="Gotham Rounded Book" pitchFamily="2" charset="0"/>
              </a:rPr>
              <a:t>Nutanix Mine – for </a:t>
            </a:r>
            <a:r>
              <a:rPr lang="en-US" dirty="0" err="1">
                <a:latin typeface="Gotham Rounded Book" pitchFamily="2" charset="0"/>
              </a:rPr>
              <a:t>HyCu</a:t>
            </a:r>
            <a:endParaRPr lang="en-US" dirty="0">
              <a:latin typeface="Gotham Rounded Book" pitchFamily="2" charset="0"/>
            </a:endParaRPr>
          </a:p>
        </p:txBody>
      </p:sp>
    </p:spTree>
    <p:extLst>
      <p:ext uri="{BB962C8B-B14F-4D97-AF65-F5344CB8AC3E}">
        <p14:creationId xmlns:p14="http://schemas.microsoft.com/office/powerpoint/2010/main" val="414928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animEffect transition="in" filter="fade">
                                      <p:cBhvr>
                                        <p:cTn id="19" dur="500"/>
                                        <p:tgtEl>
                                          <p:spTgt spid="11">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Effect transition="in" filter="fade">
                                      <p:cBhvr>
                                        <p:cTn id="23" dur="500"/>
                                        <p:tgtEl>
                                          <p:spTgt spid="11">
                                            <p:txEl>
                                              <p:pRg st="2" end="2"/>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animEffect transition="in" filter="fade">
                                      <p:cBhvr>
                                        <p:cTn id="27" dur="500"/>
                                        <p:tgtEl>
                                          <p:spTgt spid="11">
                                            <p:txEl>
                                              <p:pRg st="3" end="3"/>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animEffect transition="in" filter="fade">
                                      <p:cBhvr>
                                        <p:cTn id="31" dur="500"/>
                                        <p:tgtEl>
                                          <p:spTgt spid="11">
                                            <p:txEl>
                                              <p:pRg st="4" end="4"/>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1">
                                            <p:txEl>
                                              <p:pRg st="5" end="5"/>
                                            </p:txEl>
                                          </p:spTgt>
                                        </p:tgtEl>
                                        <p:attrNameLst>
                                          <p:attrName>style.visibility</p:attrName>
                                        </p:attrNameLst>
                                      </p:cBhvr>
                                      <p:to>
                                        <p:strVal val="visible"/>
                                      </p:to>
                                    </p:set>
                                    <p:animEffect transition="in" filter="fade">
                                      <p:cBhvr>
                                        <p:cTn id="35" dur="500"/>
                                        <p:tgtEl>
                                          <p:spTgt spid="11">
                                            <p:txEl>
                                              <p:pRg st="5" end="5"/>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animEffect transition="in" filter="fade">
                                      <p:cBhvr>
                                        <p:cTn id="39"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D79FDF-4488-4A36-8B3B-5944FBB51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2762850"/>
            <a:ext cx="3703320" cy="666150"/>
          </a:xfrm>
          <a:prstGeom prst="rect">
            <a:avLst/>
          </a:prstGeom>
        </p:spPr>
      </p:pic>
      <p:pic>
        <p:nvPicPr>
          <p:cNvPr id="10" name="Picture 9">
            <a:extLst>
              <a:ext uri="{FF2B5EF4-FFF2-40B4-BE49-F238E27FC236}">
                <a16:creationId xmlns:a16="http://schemas.microsoft.com/office/drawing/2014/main" id="{C40BF94B-EB0A-4A90-970B-2C7D25D96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559" y="1803420"/>
            <a:ext cx="3347202" cy="961935"/>
          </a:xfrm>
          <a:prstGeom prst="rect">
            <a:avLst/>
          </a:prstGeom>
        </p:spPr>
      </p:pic>
      <p:pic>
        <p:nvPicPr>
          <p:cNvPr id="12" name="Picture 6" descr="https://img.veeam.com/newsroom/graphics/2017/Veeam_logo_2017_green-500.png">
            <a:extLst>
              <a:ext uri="{FF2B5EF4-FFF2-40B4-BE49-F238E27FC236}">
                <a16:creationId xmlns:a16="http://schemas.microsoft.com/office/drawing/2014/main" id="{3FA0351F-DDC6-4DC3-B0B8-4E7258B500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9344" y="4168752"/>
            <a:ext cx="1484313" cy="43935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A close up of a logo&#10;&#10;Description automatically generated">
            <a:extLst>
              <a:ext uri="{FF2B5EF4-FFF2-40B4-BE49-F238E27FC236}">
                <a16:creationId xmlns:a16="http://schemas.microsoft.com/office/drawing/2014/main" id="{AE6FF98F-9A33-4EDE-97A2-6D1F667DDE74}"/>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966" b="89863" l="2866" r="99181">
                        <a14:foregroundMark x1="23337" y1="54467" x2="23337" y2="54467"/>
                        <a14:foregroundMark x1="10031" y1="45704" x2="10031" y2="45704"/>
                        <a14:foregroundMark x1="32958" y1="46907" x2="32958" y2="46907"/>
                        <a14:foregroundMark x1="37052" y1="49141" x2="37052" y2="49141"/>
                        <a14:foregroundMark x1="47595" y1="44158" x2="47595" y2="44158"/>
                        <a14:foregroundMark x1="60491" y1="43471" x2="60491" y2="43471"/>
                        <a14:foregroundMark x1="69601" y1="44502" x2="69601" y2="44502"/>
                        <a14:foregroundMark x1="84954" y1="42268" x2="84954" y2="42268"/>
                        <a14:foregroundMark x1="87513" y1="45361" x2="87513" y2="45361"/>
                      </a14:backgroundRemoval>
                    </a14:imgEffect>
                  </a14:imgLayer>
                </a14:imgProps>
              </a:ext>
            </a:extLst>
          </a:blip>
          <a:srcRect l="29062" t="33078" r="17152" b="39662"/>
          <a:stretch/>
        </p:blipFill>
        <p:spPr>
          <a:xfrm>
            <a:off x="1223776" y="4695539"/>
            <a:ext cx="1264163" cy="381618"/>
          </a:xfrm>
          <a:prstGeom prst="rect">
            <a:avLst/>
          </a:prstGeom>
        </p:spPr>
      </p:pic>
      <p:pic>
        <p:nvPicPr>
          <p:cNvPr id="25" name="Picture 2" descr="Image result for veritas logo transparent">
            <a:extLst>
              <a:ext uri="{FF2B5EF4-FFF2-40B4-BE49-F238E27FC236}">
                <a16:creationId xmlns:a16="http://schemas.microsoft.com/office/drawing/2014/main" id="{E91D9E03-16D6-47E3-B439-7C1B91FD79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5750" y="4726305"/>
            <a:ext cx="1324738" cy="331185"/>
          </a:xfrm>
          <a:prstGeom prst="rect">
            <a:avLst/>
          </a:prstGeom>
          <a:noFill/>
          <a:extLst>
            <a:ext uri="{909E8E84-426E-40dd-AFC4-6F175D3DCCD1}">
              <a14:hiddenFill xmlns="" xmlns:a14="http://schemas.microsoft.com/office/drawing/2010/main">
                <a:solidFill>
                  <a:srgbClr val="FFFFFF"/>
                </a:solidFill>
              </a14:hiddenFill>
            </a:ext>
          </a:extLst>
        </p:spPr>
      </p:pic>
      <p:pic>
        <p:nvPicPr>
          <p:cNvPr id="1026" name="Picture 2" descr="Image result for commvault logo transparent">
            <a:extLst>
              <a:ext uri="{FF2B5EF4-FFF2-40B4-BE49-F238E27FC236}">
                <a16:creationId xmlns:a16="http://schemas.microsoft.com/office/drawing/2014/main" id="{67A5D1C0-079C-4E25-83AD-D1A7AF2901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28645" y="3643383"/>
            <a:ext cx="1952256" cy="343170"/>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54DB2EDA-42E0-47F0-A9EE-7032E95A3A8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88484" y="4140753"/>
            <a:ext cx="1484313" cy="389717"/>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Content Placeholder 3">
            <a:extLst>
              <a:ext uri="{FF2B5EF4-FFF2-40B4-BE49-F238E27FC236}">
                <a16:creationId xmlns:a16="http://schemas.microsoft.com/office/drawing/2014/main" id="{26D4BE60-1884-47C8-B899-8EA4BC65C2C2}"/>
              </a:ext>
            </a:extLst>
          </p:cNvPr>
          <p:cNvSpPr txBox="1">
            <a:spLocks/>
          </p:cNvSpPr>
          <p:nvPr/>
        </p:nvSpPr>
        <p:spPr>
          <a:xfrm>
            <a:off x="6096001" y="1910129"/>
            <a:ext cx="5933779" cy="3301865"/>
          </a:xfrm>
          <a:prstGeom prst="rect">
            <a:avLst/>
          </a:prstGeom>
        </p:spPr>
        <p:txBody>
          <a:bodyPr vert="horz" lIns="76200" tIns="38100" rIns="76200" bIns="38100" rtlCol="0" anchor="ctr">
            <a:normAutofit/>
          </a:bodyPr>
          <a:lstStyle>
            <a:defPPr>
              <a:defRPr lang="en-US"/>
            </a:defPPr>
            <a:lvl1pPr marL="122827" indent="-122827" algn="l" defTabSz="491307" rtl="0" eaLnBrk="1" latinLnBrk="0" hangingPunct="1">
              <a:lnSpc>
                <a:spcPct val="90000"/>
              </a:lnSpc>
              <a:spcBef>
                <a:spcPts val="537"/>
              </a:spcBef>
              <a:buFont typeface="Arial" panose="020B0604020202020204" pitchFamily="34" charset="0"/>
              <a:buChar char="•"/>
              <a:defRPr sz="7445" kern="1200">
                <a:solidFill>
                  <a:schemeClr val="accent1"/>
                </a:solidFill>
                <a:latin typeface="Gotham Medium" pitchFamily="2" charset="0"/>
                <a:ea typeface="+mn-ea"/>
                <a:cs typeface="Gotham Medium" pitchFamily="2" charset="0"/>
              </a:defRPr>
            </a:lvl1pPr>
            <a:lvl2pPr marL="368480" indent="-122827" algn="l" defTabSz="491307" rtl="0" eaLnBrk="1" latinLnBrk="0" hangingPunct="1">
              <a:lnSpc>
                <a:spcPct val="90000"/>
              </a:lnSpc>
              <a:spcBef>
                <a:spcPts val="269"/>
              </a:spcBef>
              <a:buFont typeface="Arial" panose="020B0604020202020204" pitchFamily="34" charset="0"/>
              <a:buChar char="•"/>
              <a:defRPr sz="2000" kern="1200">
                <a:solidFill>
                  <a:schemeClr val="bg1"/>
                </a:solidFill>
                <a:latin typeface="Gotham Book"/>
                <a:ea typeface="+mn-ea"/>
                <a:cs typeface="+mn-cs"/>
              </a:defRPr>
            </a:lvl2pPr>
            <a:lvl3pPr marL="614134" indent="-122827" algn="l" defTabSz="491307" rtl="0" eaLnBrk="1" latinLnBrk="0" hangingPunct="1">
              <a:lnSpc>
                <a:spcPct val="90000"/>
              </a:lnSpc>
              <a:spcBef>
                <a:spcPts val="269"/>
              </a:spcBef>
              <a:buFont typeface="Arial" panose="020B0604020202020204" pitchFamily="34" charset="0"/>
              <a:buChar char="•"/>
              <a:defRPr sz="2000" kern="1200">
                <a:solidFill>
                  <a:schemeClr val="bg1"/>
                </a:solidFill>
                <a:latin typeface="Gotham Book"/>
                <a:ea typeface="+mn-ea"/>
                <a:cs typeface="+mn-cs"/>
              </a:defRPr>
            </a:lvl3pPr>
            <a:lvl4pPr marL="859787" indent="-122827" algn="l" defTabSz="491307" rtl="0" eaLnBrk="1" latinLnBrk="0" hangingPunct="1">
              <a:lnSpc>
                <a:spcPct val="90000"/>
              </a:lnSpc>
              <a:spcBef>
                <a:spcPts val="269"/>
              </a:spcBef>
              <a:buFont typeface="Arial" panose="020B0604020202020204" pitchFamily="34" charset="0"/>
              <a:buChar char="•"/>
              <a:defRPr sz="2000" kern="1200">
                <a:solidFill>
                  <a:schemeClr val="bg1"/>
                </a:solidFill>
                <a:latin typeface="Gotham Book"/>
                <a:ea typeface="+mn-ea"/>
                <a:cs typeface="+mn-cs"/>
              </a:defRPr>
            </a:lvl4pPr>
            <a:lvl5pPr marL="1105441" indent="-122827" algn="l" defTabSz="491307" rtl="0" eaLnBrk="1" latinLnBrk="0" hangingPunct="1">
              <a:lnSpc>
                <a:spcPct val="90000"/>
              </a:lnSpc>
              <a:spcBef>
                <a:spcPts val="269"/>
              </a:spcBef>
              <a:buFont typeface="Arial" panose="020B0604020202020204" pitchFamily="34" charset="0"/>
              <a:buChar char="•"/>
              <a:defRPr sz="2000" kern="1200">
                <a:solidFill>
                  <a:schemeClr val="bg1"/>
                </a:solidFill>
                <a:latin typeface="Gotham Book"/>
                <a:ea typeface="+mn-ea"/>
                <a:cs typeface="+mn-cs"/>
              </a:defRPr>
            </a:lvl5pPr>
            <a:lvl6pPr marL="1351095" indent="-122827" algn="l" defTabSz="491307" rtl="0" eaLnBrk="1" latinLnBrk="0" hangingPunct="1">
              <a:lnSpc>
                <a:spcPct val="90000"/>
              </a:lnSpc>
              <a:spcBef>
                <a:spcPts val="269"/>
              </a:spcBef>
              <a:buFont typeface="Arial" panose="020B0604020202020204" pitchFamily="34" charset="0"/>
              <a:buChar char="•"/>
              <a:defRPr sz="967" kern="1200">
                <a:solidFill>
                  <a:schemeClr val="tx1"/>
                </a:solidFill>
                <a:latin typeface="+mn-lt"/>
                <a:ea typeface="+mn-ea"/>
                <a:cs typeface="+mn-cs"/>
              </a:defRPr>
            </a:lvl6pPr>
            <a:lvl7pPr marL="1596748" indent="-122827" algn="l" defTabSz="491307" rtl="0" eaLnBrk="1" latinLnBrk="0" hangingPunct="1">
              <a:lnSpc>
                <a:spcPct val="90000"/>
              </a:lnSpc>
              <a:spcBef>
                <a:spcPts val="269"/>
              </a:spcBef>
              <a:buFont typeface="Arial" panose="020B0604020202020204" pitchFamily="34" charset="0"/>
              <a:buChar char="•"/>
              <a:defRPr sz="967" kern="1200">
                <a:solidFill>
                  <a:schemeClr val="tx1"/>
                </a:solidFill>
                <a:latin typeface="+mn-lt"/>
                <a:ea typeface="+mn-ea"/>
                <a:cs typeface="+mn-cs"/>
              </a:defRPr>
            </a:lvl7pPr>
            <a:lvl8pPr marL="1842402" indent="-122827" algn="l" defTabSz="491307" rtl="0" eaLnBrk="1" latinLnBrk="0" hangingPunct="1">
              <a:lnSpc>
                <a:spcPct val="90000"/>
              </a:lnSpc>
              <a:spcBef>
                <a:spcPts val="269"/>
              </a:spcBef>
              <a:buFont typeface="Arial" panose="020B0604020202020204" pitchFamily="34" charset="0"/>
              <a:buChar char="•"/>
              <a:defRPr sz="967" kern="1200">
                <a:solidFill>
                  <a:schemeClr val="tx1"/>
                </a:solidFill>
                <a:latin typeface="+mn-lt"/>
                <a:ea typeface="+mn-ea"/>
                <a:cs typeface="+mn-cs"/>
              </a:defRPr>
            </a:lvl8pPr>
            <a:lvl9pPr marL="2088055" indent="-122827" algn="l" defTabSz="491307" rtl="0" eaLnBrk="1" latinLnBrk="0" hangingPunct="1">
              <a:lnSpc>
                <a:spcPct val="90000"/>
              </a:lnSpc>
              <a:spcBef>
                <a:spcPts val="269"/>
              </a:spcBef>
              <a:buFont typeface="Arial" panose="020B0604020202020204" pitchFamily="34" charset="0"/>
              <a:buChar char="•"/>
              <a:defRPr sz="967" kern="1200">
                <a:solidFill>
                  <a:schemeClr val="tx1"/>
                </a:solidFill>
                <a:latin typeface="+mn-lt"/>
                <a:ea typeface="+mn-ea"/>
                <a:cs typeface="+mn-cs"/>
              </a:defRPr>
            </a:lvl9pPr>
          </a:lstStyle>
          <a:p>
            <a:pPr marL="0" indent="0">
              <a:lnSpc>
                <a:spcPct val="100000"/>
              </a:lnSpc>
              <a:spcBef>
                <a:spcPts val="0"/>
              </a:spcBef>
              <a:spcAft>
                <a:spcPts val="2500"/>
              </a:spcAft>
              <a:buNone/>
            </a:pPr>
            <a:r>
              <a:rPr lang="en-US" sz="2000" dirty="0">
                <a:latin typeface="Gotham Rounded Medium" panose="02000000000000000000" pitchFamily="2" charset="0"/>
              </a:rPr>
              <a:t>Optimized Data Protection Platform</a:t>
            </a:r>
          </a:p>
          <a:p>
            <a:pPr marL="0" indent="0">
              <a:lnSpc>
                <a:spcPct val="100000"/>
              </a:lnSpc>
              <a:spcBef>
                <a:spcPts val="0"/>
              </a:spcBef>
              <a:spcAft>
                <a:spcPts val="2500"/>
              </a:spcAft>
              <a:buNone/>
            </a:pPr>
            <a:r>
              <a:rPr lang="en-US" sz="2000" dirty="0">
                <a:latin typeface="Gotham Rounded Medium" panose="02000000000000000000" pitchFamily="2" charset="0"/>
              </a:rPr>
              <a:t>Partners add value to Nutanix Mine</a:t>
            </a:r>
          </a:p>
          <a:p>
            <a:pPr marL="0" indent="0">
              <a:lnSpc>
                <a:spcPct val="100000"/>
              </a:lnSpc>
              <a:spcBef>
                <a:spcPts val="0"/>
              </a:spcBef>
              <a:spcAft>
                <a:spcPts val="2500"/>
              </a:spcAft>
              <a:buNone/>
            </a:pPr>
            <a:r>
              <a:rPr lang="en-US" sz="2000" dirty="0">
                <a:latin typeface="Gotham Rounded Medium" panose="02000000000000000000" pitchFamily="2" charset="0"/>
              </a:rPr>
              <a:t>Easy to size, order, deploy, manage and scale</a:t>
            </a:r>
          </a:p>
          <a:p>
            <a:pPr marL="0" indent="0">
              <a:lnSpc>
                <a:spcPct val="100000"/>
              </a:lnSpc>
              <a:spcBef>
                <a:spcPts val="0"/>
              </a:spcBef>
              <a:spcAft>
                <a:spcPts val="2500"/>
              </a:spcAft>
              <a:buNone/>
            </a:pPr>
            <a:endParaRPr lang="en-US" sz="2000" dirty="0">
              <a:latin typeface="Gotham Rounded Medium" panose="02000000000000000000" pitchFamily="2" charset="0"/>
            </a:endParaRPr>
          </a:p>
        </p:txBody>
      </p:sp>
      <p:sp>
        <p:nvSpPr>
          <p:cNvPr id="15" name="Title 1">
            <a:extLst>
              <a:ext uri="{FF2B5EF4-FFF2-40B4-BE49-F238E27FC236}">
                <a16:creationId xmlns:a16="http://schemas.microsoft.com/office/drawing/2014/main" id="{C485DEFA-55DA-2243-8B1D-BEF777355E06}"/>
              </a:ext>
            </a:extLst>
          </p:cNvPr>
          <p:cNvSpPr>
            <a:spLocks noGrp="1"/>
          </p:cNvSpPr>
          <p:nvPr>
            <p:ph type="title"/>
          </p:nvPr>
        </p:nvSpPr>
        <p:spPr>
          <a:xfrm>
            <a:off x="720000" y="72000"/>
            <a:ext cx="10800000" cy="720000"/>
          </a:xfrm>
          <a:noFill/>
          <a:ln>
            <a:noFill/>
          </a:ln>
        </p:spPr>
        <p:txBody>
          <a:bodyPr spcFirstLastPara="1" vert="horz" wrap="square" lIns="137150" tIns="109725" rIns="137150" bIns="109725" rtlCol="0" anchor="t" anchorCtr="0">
            <a:noAutofit/>
          </a:bodyPr>
          <a:lstStyle/>
          <a:p>
            <a:r>
              <a:rPr lang="en-US" dirty="0">
                <a:latin typeface="Gotham Rounded Book" pitchFamily="2" charset="0"/>
              </a:rPr>
              <a:t>Nutanix Mine – an Open Platform</a:t>
            </a:r>
          </a:p>
        </p:txBody>
      </p:sp>
    </p:spTree>
    <p:extLst>
      <p:ext uri="{BB962C8B-B14F-4D97-AF65-F5344CB8AC3E}">
        <p14:creationId xmlns:p14="http://schemas.microsoft.com/office/powerpoint/2010/main" val="56385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right)">
                                      <p:cBhvr>
                                        <p:cTn id="7" dur="500"/>
                                        <p:tgtEl>
                                          <p:spTgt spid="1026"/>
                                        </p:tgtEl>
                                      </p:cBhvr>
                                    </p:animEffect>
                                  </p:childTnLst>
                                </p:cTn>
                              </p:par>
                              <p:par>
                                <p:cTn id="8" presetID="22" presetClass="entr" presetSubtype="2" fill="hold" nodeType="withEffect">
                                  <p:stCondLst>
                                    <p:cond delay="200"/>
                                  </p:stCondLst>
                                  <p:childTnLst>
                                    <p:set>
                                      <p:cBhvr>
                                        <p:cTn id="9" dur="1" fill="hold">
                                          <p:stCondLst>
                                            <p:cond delay="0"/>
                                          </p:stCondLst>
                                        </p:cTn>
                                        <p:tgtEl>
                                          <p:spTgt spid="13"/>
                                        </p:tgtEl>
                                        <p:attrNameLst>
                                          <p:attrName>style.visibility</p:attrName>
                                        </p:attrNameLst>
                                      </p:cBhvr>
                                      <p:to>
                                        <p:strVal val="visible"/>
                                      </p:to>
                                    </p:set>
                                    <p:animEffect transition="in" filter="wipe(right)">
                                      <p:cBhvr>
                                        <p:cTn id="10" dur="500"/>
                                        <p:tgtEl>
                                          <p:spTgt spid="13"/>
                                        </p:tgtEl>
                                      </p:cBhvr>
                                    </p:animEffect>
                                  </p:childTnLst>
                                </p:cTn>
                              </p:par>
                              <p:par>
                                <p:cTn id="11" presetID="22" presetClass="entr" presetSubtype="8" fill="hold" nodeType="withEffect">
                                  <p:stCondLst>
                                    <p:cond delay="300"/>
                                  </p:stCondLst>
                                  <p:childTnLst>
                                    <p:set>
                                      <p:cBhvr>
                                        <p:cTn id="12" dur="1" fill="hold">
                                          <p:stCondLst>
                                            <p:cond delay="0"/>
                                          </p:stCondLst>
                                        </p:cTn>
                                        <p:tgtEl>
                                          <p:spTgt spid="1030"/>
                                        </p:tgtEl>
                                        <p:attrNameLst>
                                          <p:attrName>style.visibility</p:attrName>
                                        </p:attrNameLst>
                                      </p:cBhvr>
                                      <p:to>
                                        <p:strVal val="visible"/>
                                      </p:to>
                                    </p:set>
                                    <p:animEffect transition="in" filter="wipe(left)">
                                      <p:cBhvr>
                                        <p:cTn id="13" dur="500"/>
                                        <p:tgtEl>
                                          <p:spTgt spid="1030"/>
                                        </p:tgtEl>
                                      </p:cBhvr>
                                    </p:animEffect>
                                  </p:childTnLst>
                                </p:cTn>
                              </p:par>
                              <p:par>
                                <p:cTn id="14" presetID="22" presetClass="entr" presetSubtype="8" fill="hold" nodeType="withEffect">
                                  <p:stCondLst>
                                    <p:cond delay="60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par>
                                <p:cTn id="17" presetID="22" presetClass="entr" presetSubtype="8" fill="hold" nodeType="withEffect">
                                  <p:stCondLst>
                                    <p:cond delay="70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par>
                          <p:cTn id="20" fill="hold">
                            <p:stCondLst>
                              <p:cond delay="1200"/>
                            </p:stCondLst>
                            <p:childTnLst>
                              <p:par>
                                <p:cTn id="21" presetID="10" presetClass="entr" presetSubtype="0" fill="hold" nodeType="after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animEffect transition="in" filter="fade">
                                      <p:cBhvr>
                                        <p:cTn id="23" dur="500"/>
                                        <p:tgtEl>
                                          <p:spTgt spid="14">
                                            <p:txEl>
                                              <p:pRg st="0" end="0"/>
                                            </p:txEl>
                                          </p:spTgt>
                                        </p:tgtEl>
                                      </p:cBhvr>
                                    </p:animEffect>
                                  </p:childTnLst>
                                </p:cTn>
                              </p:par>
                            </p:childTnLst>
                          </p:cTn>
                        </p:par>
                        <p:par>
                          <p:cTn id="24" fill="hold">
                            <p:stCondLst>
                              <p:cond delay="1700"/>
                            </p:stCondLst>
                            <p:childTnLst>
                              <p:par>
                                <p:cTn id="25" presetID="10" presetClass="entr" presetSubtype="0" fill="hold" nodeType="afterEffect">
                                  <p:stCondLst>
                                    <p:cond delay="0"/>
                                  </p:stCondLst>
                                  <p:childTnLst>
                                    <p:set>
                                      <p:cBhvr>
                                        <p:cTn id="26" dur="1" fill="hold">
                                          <p:stCondLst>
                                            <p:cond delay="0"/>
                                          </p:stCondLst>
                                        </p:cTn>
                                        <p:tgtEl>
                                          <p:spTgt spid="14">
                                            <p:txEl>
                                              <p:pRg st="1" end="1"/>
                                            </p:txEl>
                                          </p:spTgt>
                                        </p:tgtEl>
                                        <p:attrNameLst>
                                          <p:attrName>style.visibility</p:attrName>
                                        </p:attrNameLst>
                                      </p:cBhvr>
                                      <p:to>
                                        <p:strVal val="visible"/>
                                      </p:to>
                                    </p:set>
                                    <p:animEffect transition="in" filter="fade">
                                      <p:cBhvr>
                                        <p:cTn id="27" dur="500"/>
                                        <p:tgtEl>
                                          <p:spTgt spid="14">
                                            <p:txEl>
                                              <p:pRg st="1" end="1"/>
                                            </p:txEl>
                                          </p:spTgt>
                                        </p:tgtEl>
                                      </p:cBhvr>
                                    </p:animEffect>
                                  </p:childTnLst>
                                </p:cTn>
                              </p:par>
                            </p:childTnLst>
                          </p:cTn>
                        </p:par>
                        <p:par>
                          <p:cTn id="28" fill="hold">
                            <p:stCondLst>
                              <p:cond delay="2200"/>
                            </p:stCondLst>
                            <p:childTnLst>
                              <p:par>
                                <p:cTn id="29" presetID="10" presetClass="entr" presetSubtype="0" fill="hold" nodeType="afterEffect">
                                  <p:stCondLst>
                                    <p:cond delay="0"/>
                                  </p:stCondLst>
                                  <p:childTnLst>
                                    <p:set>
                                      <p:cBhvr>
                                        <p:cTn id="30" dur="1" fill="hold">
                                          <p:stCondLst>
                                            <p:cond delay="0"/>
                                          </p:stCondLst>
                                        </p:cTn>
                                        <p:tgtEl>
                                          <p:spTgt spid="14">
                                            <p:txEl>
                                              <p:pRg st="2" end="2"/>
                                            </p:txEl>
                                          </p:spTgt>
                                        </p:tgtEl>
                                        <p:attrNameLst>
                                          <p:attrName>style.visibility</p:attrName>
                                        </p:attrNameLst>
                                      </p:cBhvr>
                                      <p:to>
                                        <p:strVal val="visible"/>
                                      </p:to>
                                    </p:set>
                                    <p:animEffect transition="in" filter="fade">
                                      <p:cBhvr>
                                        <p:cTn id="31"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72000"/>
            <a:ext cx="10800000" cy="720000"/>
          </a:xfrm>
        </p:spPr>
        <p:txBody>
          <a:bodyPr/>
          <a:lstStyle/>
          <a:p>
            <a:r>
              <a:rPr lang="en-US" dirty="0">
                <a:latin typeface="Gotham Rounded Book" pitchFamily="2" charset="0"/>
              </a:rPr>
              <a:t>Confidential and Proprietary</a:t>
            </a:r>
          </a:p>
        </p:txBody>
      </p:sp>
      <p:sp>
        <p:nvSpPr>
          <p:cNvPr id="33" name="Content Placeholder 3"/>
          <p:cNvSpPr txBox="1">
            <a:spLocks/>
          </p:cNvSpPr>
          <p:nvPr/>
        </p:nvSpPr>
        <p:spPr>
          <a:xfrm>
            <a:off x="720000" y="1167196"/>
            <a:ext cx="10576742" cy="4523607"/>
          </a:xfrm>
          <a:prstGeom prst="rect">
            <a:avLst/>
          </a:prstGeom>
        </p:spPr>
        <p:txBody>
          <a:bodyPr lIns="121891" tIns="60945" rIns="121891" bIns="60945"/>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Gotham Rounded Light" charset="0"/>
                <a:ea typeface="Gotham Rounded Light" charset="0"/>
                <a:cs typeface="Gotham Rounded Light"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Gotham Rounded Light" charset="0"/>
                <a:ea typeface="Gotham Rounded Light" charset="0"/>
                <a:cs typeface="Gotham Rounded Light"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Gotham Rounded Light" charset="0"/>
                <a:ea typeface="Gotham Rounded Light" charset="0"/>
                <a:cs typeface="Gotham Rounded Light"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Gotham Rounded Light" charset="0"/>
                <a:ea typeface="Gotham Rounded Light" charset="0"/>
                <a:cs typeface="Gotham Rounded Light"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Gotham Rounded Light" charset="0"/>
                <a:ea typeface="Gotham Rounded Light" charset="0"/>
                <a:cs typeface="Gotham Rounded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399" b="0" i="0" u="none" strike="noStrike" kern="1200" cap="none" spc="0" normalizeH="0" baseline="0" noProof="0" dirty="0">
                <a:ln>
                  <a:noFill/>
                </a:ln>
                <a:solidFill>
                  <a:srgbClr val="1E1E1E">
                    <a:lumMod val="60000"/>
                    <a:lumOff val="40000"/>
                  </a:srgbClr>
                </a:solidFill>
                <a:effectLst/>
                <a:uLnTx/>
                <a:uFillTx/>
                <a:latin typeface="Gotham Rounded Book" pitchFamily="2" charset="0"/>
              </a:rPr>
              <a:t>Several features discussed in this presentation are not available in the current product, however may be available in upcoming releases of Nutanix software, or may be introduced separately to interact with current Nutanix products. Ultimate delivery of these features is subject to technological feasibility and market demand, and is at Nutanix’s sole discretion.</a:t>
            </a:r>
            <a:br>
              <a:rPr kumimoji="0" lang="en-US" sz="2399" b="0" i="0" u="none" strike="noStrike" kern="1200" cap="none" spc="0" normalizeH="0" baseline="0" noProof="0" dirty="0">
                <a:ln>
                  <a:noFill/>
                </a:ln>
                <a:solidFill>
                  <a:srgbClr val="1E1E1E">
                    <a:lumMod val="60000"/>
                    <a:lumOff val="40000"/>
                  </a:srgbClr>
                </a:solidFill>
                <a:effectLst/>
                <a:uLnTx/>
                <a:uFillTx/>
                <a:latin typeface="Gotham Rounded Book" pitchFamily="2" charset="0"/>
              </a:rPr>
            </a:br>
            <a:br>
              <a:rPr kumimoji="0" lang="en-US" sz="2399" b="0" i="0" u="none" strike="noStrike" kern="1200" cap="none" spc="0" normalizeH="0" baseline="0" noProof="0" dirty="0">
                <a:ln>
                  <a:noFill/>
                </a:ln>
                <a:solidFill>
                  <a:srgbClr val="1E1E1E">
                    <a:lumMod val="60000"/>
                    <a:lumOff val="40000"/>
                  </a:srgbClr>
                </a:solidFill>
                <a:effectLst/>
                <a:uLnTx/>
                <a:uFillTx/>
                <a:latin typeface="Gotham Rounded Book" pitchFamily="2" charset="0"/>
              </a:rPr>
            </a:br>
            <a:r>
              <a:rPr kumimoji="0" lang="en-US" sz="2399" b="0" i="0" u="none" strike="noStrike" kern="1200" cap="none" spc="0" normalizeH="0" baseline="0" noProof="0" dirty="0">
                <a:ln>
                  <a:noFill/>
                </a:ln>
                <a:solidFill>
                  <a:srgbClr val="1E1E1E">
                    <a:lumMod val="60000"/>
                    <a:lumOff val="40000"/>
                  </a:srgbClr>
                </a:solidFill>
                <a:effectLst/>
                <a:uLnTx/>
                <a:uFillTx/>
                <a:latin typeface="Gotham Rounded Book" pitchFamily="2" charset="0"/>
              </a:rPr>
              <a:t>Information contained herein should not be relied upon when making a purchase decision.</a:t>
            </a:r>
          </a:p>
        </p:txBody>
      </p:sp>
    </p:spTree>
    <p:extLst>
      <p:ext uri="{BB962C8B-B14F-4D97-AF65-F5344CB8AC3E}">
        <p14:creationId xmlns:p14="http://schemas.microsoft.com/office/powerpoint/2010/main" val="6132794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IN" dirty="0"/>
              <a:t>Questions?</a:t>
            </a:r>
            <a:endParaRPr lang="en-US" dirty="0"/>
          </a:p>
        </p:txBody>
      </p:sp>
    </p:spTree>
    <p:extLst>
      <p:ext uri="{BB962C8B-B14F-4D97-AF65-F5344CB8AC3E}">
        <p14:creationId xmlns:p14="http://schemas.microsoft.com/office/powerpoint/2010/main" val="932333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75C5B4-E89C-BF49-A826-09AF92FBDDA8}"/>
              </a:ext>
            </a:extLst>
          </p:cNvPr>
          <p:cNvSpPr>
            <a:spLocks noGrp="1"/>
          </p:cNvSpPr>
          <p:nvPr>
            <p:ph type="ctrTitle"/>
          </p:nvPr>
        </p:nvSpPr>
        <p:spPr>
          <a:xfrm>
            <a:off x="1524000" y="3122341"/>
            <a:ext cx="9144000" cy="1204332"/>
          </a:xfrm>
        </p:spPr>
        <p:txBody>
          <a:bodyPr/>
          <a:lstStyle/>
          <a:p>
            <a:r>
              <a:rPr lang="en-US" sz="4800" dirty="0">
                <a:latin typeface="Gotham-Book" pitchFamily="2" charset="0"/>
              </a:rPr>
              <a:t>Thank you!</a:t>
            </a:r>
            <a:br>
              <a:rPr lang="en-US" sz="4800" dirty="0">
                <a:latin typeface="Gotham-Book" pitchFamily="2" charset="0"/>
              </a:rPr>
            </a:br>
            <a:br>
              <a:rPr lang="en-US" sz="1600" dirty="0"/>
            </a:br>
            <a:endParaRPr lang="en-US" sz="1600" dirty="0">
              <a:latin typeface="Gotham-Book" pitchFamily="2" charset="0"/>
            </a:endParaRPr>
          </a:p>
        </p:txBody>
      </p:sp>
    </p:spTree>
    <p:extLst>
      <p:ext uri="{BB962C8B-B14F-4D97-AF65-F5344CB8AC3E}">
        <p14:creationId xmlns:p14="http://schemas.microsoft.com/office/powerpoint/2010/main" val="790557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3E28A-0EF8-054E-931B-6DCE92E2DE21}"/>
              </a:ext>
            </a:extLst>
          </p:cNvPr>
          <p:cNvSpPr>
            <a:spLocks noGrp="1"/>
          </p:cNvSpPr>
          <p:nvPr>
            <p:ph type="title"/>
          </p:nvPr>
        </p:nvSpPr>
        <p:spPr>
          <a:xfrm>
            <a:off x="720000" y="72000"/>
            <a:ext cx="10800000" cy="720000"/>
          </a:xfrm>
          <a:noFill/>
          <a:ln>
            <a:noFill/>
          </a:ln>
        </p:spPr>
        <p:txBody>
          <a:bodyPr spcFirstLastPara="1" vert="horz" wrap="square" lIns="137150" tIns="109725" rIns="137150" bIns="109725" rtlCol="0" anchor="t" anchorCtr="0">
            <a:noAutofit/>
          </a:bodyPr>
          <a:lstStyle/>
          <a:p>
            <a:r>
              <a:rPr lang="en-US" dirty="0">
                <a:latin typeface="Gotham Rounded Book" pitchFamily="2" charset="0"/>
              </a:rPr>
              <a:t>Backup Pain Points</a:t>
            </a:r>
          </a:p>
        </p:txBody>
      </p:sp>
      <p:grpSp>
        <p:nvGrpSpPr>
          <p:cNvPr id="3" name="Group 2">
            <a:extLst>
              <a:ext uri="{FF2B5EF4-FFF2-40B4-BE49-F238E27FC236}">
                <a16:creationId xmlns:a16="http://schemas.microsoft.com/office/drawing/2014/main" id="{94489250-FF09-7E45-ACC7-2DC70B7DA787}"/>
              </a:ext>
            </a:extLst>
          </p:cNvPr>
          <p:cNvGrpSpPr/>
          <p:nvPr/>
        </p:nvGrpSpPr>
        <p:grpSpPr>
          <a:xfrm>
            <a:off x="4389118" y="1316743"/>
            <a:ext cx="3406148" cy="4096909"/>
            <a:chOff x="5266941" y="1580091"/>
            <a:chExt cx="4087377" cy="4916291"/>
          </a:xfrm>
        </p:grpSpPr>
        <p:sp>
          <p:nvSpPr>
            <p:cNvPr id="4" name="Rounded Rectangle 2">
              <a:extLst>
                <a:ext uri="{FF2B5EF4-FFF2-40B4-BE49-F238E27FC236}">
                  <a16:creationId xmlns:a16="http://schemas.microsoft.com/office/drawing/2014/main" id="{C3700086-501C-F84E-9CBD-8A0EBE9382A1}"/>
                </a:ext>
              </a:extLst>
            </p:cNvPr>
            <p:cNvSpPr/>
            <p:nvPr/>
          </p:nvSpPr>
          <p:spPr bwMode="invGray">
            <a:xfrm>
              <a:off x="5266941" y="1863422"/>
              <a:ext cx="4087377" cy="4632960"/>
            </a:xfrm>
            <a:prstGeom prst="roundRect">
              <a:avLst>
                <a:gd name="adj" fmla="val 0"/>
              </a:avLst>
            </a:prstGeom>
            <a:ln w="19050"/>
          </p:spPr>
          <p:style>
            <a:lnRef idx="2">
              <a:schemeClr val="dk1"/>
            </a:lnRef>
            <a:fillRef idx="1">
              <a:schemeClr val="lt1"/>
            </a:fillRef>
            <a:effectRef idx="0">
              <a:schemeClr val="dk1"/>
            </a:effectRef>
            <a:fontRef idx="minor">
              <a:schemeClr val="dk1"/>
            </a:fontRef>
          </p:style>
          <p:txBody>
            <a:bodyPr wrap="square" lIns="0" tIns="51207" rIns="0" bIns="51207" rtlCol="0" anchor="t"/>
            <a:lstStyle/>
            <a:p>
              <a:pPr marL="317479" indent="-317479" algn="ctr">
                <a:buFont typeface="Arial" panose="020B0604020202020204" pitchFamily="34" charset="0"/>
                <a:buChar char="•"/>
              </a:pPr>
              <a:endParaRPr lang="en-US" sz="1667" dirty="0">
                <a:solidFill>
                  <a:srgbClr val="C7C9CC"/>
                </a:solidFill>
                <a:latin typeface="Gotham Rounded Book" pitchFamily="2" charset="0"/>
                <a:cs typeface="Gotham Light" pitchFamily="2" charset="0"/>
              </a:endParaRPr>
            </a:p>
            <a:p>
              <a:pPr marL="317479" indent="-317479" algn="ctr">
                <a:buFont typeface="Arial" panose="020B0604020202020204" pitchFamily="34" charset="0"/>
                <a:buChar char="•"/>
              </a:pPr>
              <a:endParaRPr lang="en-US" sz="1667" dirty="0">
                <a:solidFill>
                  <a:srgbClr val="C7C9CC"/>
                </a:solidFill>
                <a:latin typeface="Gotham Rounded Book" pitchFamily="2" charset="0"/>
                <a:cs typeface="Gotham Light" pitchFamily="2" charset="0"/>
              </a:endParaRPr>
            </a:p>
            <a:p>
              <a:pPr marL="317479" indent="-317479" algn="ctr">
                <a:buFont typeface="Arial" panose="020B0604020202020204" pitchFamily="34" charset="0"/>
                <a:buChar char="•"/>
              </a:pPr>
              <a:endParaRPr lang="en-US" sz="1667" dirty="0">
                <a:solidFill>
                  <a:srgbClr val="C7C9CC"/>
                </a:solidFill>
                <a:latin typeface="Gotham Rounded Book" pitchFamily="2" charset="0"/>
                <a:cs typeface="Gotham Light" pitchFamily="2" charset="0"/>
              </a:endParaRPr>
            </a:p>
            <a:p>
              <a:pPr marL="317479" indent="-317479" algn="ctr">
                <a:buFont typeface="Arial" panose="020B0604020202020204" pitchFamily="34" charset="0"/>
                <a:buChar char="•"/>
              </a:pPr>
              <a:endParaRPr lang="en-US" sz="1667" dirty="0">
                <a:solidFill>
                  <a:srgbClr val="C7C9CC"/>
                </a:solidFill>
                <a:latin typeface="Gotham Rounded Book" pitchFamily="2" charset="0"/>
                <a:cs typeface="Gotham Light" pitchFamily="2" charset="0"/>
              </a:endParaRPr>
            </a:p>
            <a:p>
              <a:pPr algn="ctr"/>
              <a:endParaRPr lang="en-US" sz="1667" dirty="0">
                <a:solidFill>
                  <a:schemeClr val="tx1">
                    <a:lumMod val="65000"/>
                    <a:lumOff val="35000"/>
                  </a:schemeClr>
                </a:solidFill>
                <a:latin typeface="Gotham Rounded Book" pitchFamily="2" charset="0"/>
                <a:cs typeface="Gotham Light" pitchFamily="2" charset="0"/>
              </a:endParaRPr>
            </a:p>
            <a:p>
              <a:pPr algn="ctr"/>
              <a:endParaRPr lang="en-US" sz="1667" dirty="0">
                <a:solidFill>
                  <a:srgbClr val="C7C9CC"/>
                </a:solidFill>
                <a:latin typeface="Gotham Rounded Book" pitchFamily="2" charset="0"/>
                <a:cs typeface="Gotham Light" pitchFamily="2" charset="0"/>
              </a:endParaRPr>
            </a:p>
            <a:p>
              <a:pPr algn="ctr"/>
              <a:endParaRPr lang="en-US" sz="1667" dirty="0">
                <a:solidFill>
                  <a:srgbClr val="C7C9CC"/>
                </a:solidFill>
                <a:latin typeface="Gotham Rounded Book" pitchFamily="2" charset="0"/>
                <a:cs typeface="Gotham Light" pitchFamily="2" charset="0"/>
              </a:endParaRPr>
            </a:p>
            <a:p>
              <a:pPr marL="236793" lvl="1" indent="-137578">
                <a:spcBef>
                  <a:spcPct val="20000"/>
                </a:spcBef>
                <a:buSzPct val="110000"/>
                <a:buFont typeface="Arial" pitchFamily="34" charset="0"/>
                <a:buChar char="•"/>
              </a:pPr>
              <a:r>
                <a:rPr lang="en-US" sz="1667" dirty="0">
                  <a:solidFill>
                    <a:schemeClr val="tx1">
                      <a:lumMod val="65000"/>
                      <a:lumOff val="35000"/>
                    </a:schemeClr>
                  </a:solidFill>
                  <a:latin typeface="Gotham Rounded Book" pitchFamily="2" charset="0"/>
                  <a:cs typeface="Gotham Light" pitchFamily="2" charset="0"/>
                </a:rPr>
                <a:t>Difficult setup and operations</a:t>
              </a:r>
            </a:p>
            <a:p>
              <a:pPr marL="236793" lvl="1" indent="-137578">
                <a:spcBef>
                  <a:spcPct val="20000"/>
                </a:spcBef>
                <a:buSzPct val="110000"/>
                <a:buFont typeface="Arial" pitchFamily="34" charset="0"/>
                <a:buChar char="•"/>
              </a:pPr>
              <a:r>
                <a:rPr lang="en-US" sz="1667" dirty="0">
                  <a:solidFill>
                    <a:schemeClr val="tx1">
                      <a:lumMod val="65000"/>
                      <a:lumOff val="35000"/>
                    </a:schemeClr>
                  </a:solidFill>
                  <a:latin typeface="Gotham Rounded Book" pitchFamily="2" charset="0"/>
                  <a:cs typeface="Gotham Light" pitchFamily="2" charset="0"/>
                </a:rPr>
                <a:t>Data Center Modernization</a:t>
              </a:r>
            </a:p>
            <a:p>
              <a:pPr marL="236793" lvl="1" indent="-137578">
                <a:spcBef>
                  <a:spcPct val="20000"/>
                </a:spcBef>
                <a:buSzPct val="110000"/>
                <a:buFont typeface="Arial" pitchFamily="34" charset="0"/>
                <a:buChar char="•"/>
              </a:pPr>
              <a:r>
                <a:rPr lang="en-US" sz="1667" dirty="0">
                  <a:solidFill>
                    <a:schemeClr val="tx1">
                      <a:lumMod val="65000"/>
                      <a:lumOff val="35000"/>
                    </a:schemeClr>
                  </a:solidFill>
                  <a:latin typeface="Gotham Rounded Book" pitchFamily="2" charset="0"/>
                  <a:cs typeface="Gotham Light" pitchFamily="2" charset="0"/>
                </a:rPr>
                <a:t>Licensing and renewals</a:t>
              </a:r>
            </a:p>
            <a:p>
              <a:pPr marL="236793" lvl="1" indent="-137578">
                <a:spcBef>
                  <a:spcPct val="20000"/>
                </a:spcBef>
                <a:buSzPct val="110000"/>
                <a:buFont typeface="Arial" pitchFamily="34" charset="0"/>
                <a:buChar char="•"/>
              </a:pPr>
              <a:r>
                <a:rPr lang="en-US" sz="1667" dirty="0">
                  <a:solidFill>
                    <a:schemeClr val="tx1">
                      <a:lumMod val="65000"/>
                      <a:lumOff val="35000"/>
                    </a:schemeClr>
                  </a:solidFill>
                  <a:latin typeface="Gotham Rounded Book" pitchFamily="2" charset="0"/>
                  <a:cs typeface="Gotham Light" pitchFamily="2" charset="0"/>
                </a:rPr>
                <a:t>“Need a PhD to manage”</a:t>
              </a:r>
            </a:p>
          </p:txBody>
        </p:sp>
        <p:sp>
          <p:nvSpPr>
            <p:cNvPr id="5" name="Oval 4">
              <a:extLst>
                <a:ext uri="{FF2B5EF4-FFF2-40B4-BE49-F238E27FC236}">
                  <a16:creationId xmlns:a16="http://schemas.microsoft.com/office/drawing/2014/main" id="{174715F3-8FB8-FA4D-8AB0-5EC92E151FCA}"/>
                </a:ext>
              </a:extLst>
            </p:cNvPr>
            <p:cNvSpPr/>
            <p:nvPr/>
          </p:nvSpPr>
          <p:spPr>
            <a:xfrm>
              <a:off x="6396229" y="1580091"/>
              <a:ext cx="1828800" cy="1828800"/>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6CB3F64A-CCDC-0B45-847D-ED4041B30D99}"/>
                </a:ext>
              </a:extLst>
            </p:cNvPr>
            <p:cNvSpPr txBox="1"/>
            <p:nvPr/>
          </p:nvSpPr>
          <p:spPr>
            <a:xfrm>
              <a:off x="6294556" y="3415753"/>
              <a:ext cx="2032146" cy="469820"/>
            </a:xfrm>
            <a:prstGeom prst="rect">
              <a:avLst/>
            </a:prstGeom>
            <a:noFill/>
          </p:spPr>
          <p:txBody>
            <a:bodyPr wrap="square" rtlCol="0">
              <a:spAutoFit/>
            </a:bodyPr>
            <a:lstStyle/>
            <a:p>
              <a:pPr algn="ctr"/>
              <a:r>
                <a:rPr lang="en-US" sz="1944" dirty="0">
                  <a:solidFill>
                    <a:schemeClr val="tx2"/>
                  </a:solidFill>
                  <a:latin typeface="Gotham Rounded Book" pitchFamily="2" charset="0"/>
                  <a:ea typeface="Gotham Rounded Book" charset="0"/>
                  <a:cs typeface="Gotham Light" pitchFamily="2" charset="0"/>
                </a:rPr>
                <a:t>Complexity</a:t>
              </a:r>
            </a:p>
          </p:txBody>
        </p:sp>
        <p:pic>
          <p:nvPicPr>
            <p:cNvPr id="7" name="Picture 6">
              <a:extLst>
                <a:ext uri="{FF2B5EF4-FFF2-40B4-BE49-F238E27FC236}">
                  <a16:creationId xmlns:a16="http://schemas.microsoft.com/office/drawing/2014/main" id="{F859D3CB-2D31-224F-B1B5-C52124E1E3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9422" y="1951584"/>
              <a:ext cx="1042415" cy="1063949"/>
            </a:xfrm>
            <a:prstGeom prst="rect">
              <a:avLst/>
            </a:prstGeom>
          </p:spPr>
        </p:pic>
      </p:grpSp>
      <p:grpSp>
        <p:nvGrpSpPr>
          <p:cNvPr id="8" name="Group 7">
            <a:extLst>
              <a:ext uri="{FF2B5EF4-FFF2-40B4-BE49-F238E27FC236}">
                <a16:creationId xmlns:a16="http://schemas.microsoft.com/office/drawing/2014/main" id="{4BE38D52-5501-2C46-8D5B-1E897FC17ED4}"/>
              </a:ext>
            </a:extLst>
          </p:cNvPr>
          <p:cNvGrpSpPr/>
          <p:nvPr/>
        </p:nvGrpSpPr>
        <p:grpSpPr>
          <a:xfrm>
            <a:off x="698500" y="1316743"/>
            <a:ext cx="3286765" cy="4096909"/>
            <a:chOff x="838200" y="1580091"/>
            <a:chExt cx="3944118" cy="4916291"/>
          </a:xfrm>
        </p:grpSpPr>
        <p:sp>
          <p:nvSpPr>
            <p:cNvPr id="9" name="Rounded Rectangle 3">
              <a:extLst>
                <a:ext uri="{FF2B5EF4-FFF2-40B4-BE49-F238E27FC236}">
                  <a16:creationId xmlns:a16="http://schemas.microsoft.com/office/drawing/2014/main" id="{4D249E5A-B312-2C4C-825F-2B1709DDE16F}"/>
                </a:ext>
              </a:extLst>
            </p:cNvPr>
            <p:cNvSpPr/>
            <p:nvPr/>
          </p:nvSpPr>
          <p:spPr bwMode="invGray">
            <a:xfrm>
              <a:off x="838200" y="1863422"/>
              <a:ext cx="3944118" cy="4632960"/>
            </a:xfrm>
            <a:prstGeom prst="roundRect">
              <a:avLst>
                <a:gd name="adj" fmla="val 0"/>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square" lIns="0" tIns="51207" rIns="0" bIns="51207" rtlCol="0" anchor="t"/>
            <a:lstStyle/>
            <a:p>
              <a:pPr marL="317479" indent="-317479" algn="ctr">
                <a:buFont typeface="Arial" panose="020B0604020202020204" pitchFamily="34" charset="0"/>
                <a:buChar char="•"/>
              </a:pPr>
              <a:endParaRPr lang="en-US" sz="1789" dirty="0">
                <a:solidFill>
                  <a:schemeClr val="tx2"/>
                </a:solidFill>
                <a:latin typeface="Gotham Rounded Book" pitchFamily="2" charset="0"/>
                <a:cs typeface="Gotham Light" pitchFamily="2" charset="0"/>
              </a:endParaRPr>
            </a:p>
            <a:p>
              <a:pPr marL="317479" indent="-317479" algn="ctr">
                <a:buFont typeface="Arial" panose="020B0604020202020204" pitchFamily="34" charset="0"/>
                <a:buChar char="•"/>
              </a:pPr>
              <a:endParaRPr lang="en-US" sz="1789" dirty="0">
                <a:solidFill>
                  <a:schemeClr val="tx2"/>
                </a:solidFill>
                <a:latin typeface="Gotham Rounded Book" pitchFamily="2" charset="0"/>
                <a:cs typeface="Gotham Light" pitchFamily="2" charset="0"/>
              </a:endParaRPr>
            </a:p>
            <a:p>
              <a:pPr marL="317479" indent="-317479" algn="ctr">
                <a:buFont typeface="Arial" panose="020B0604020202020204" pitchFamily="34" charset="0"/>
                <a:buChar char="•"/>
              </a:pPr>
              <a:endParaRPr lang="en-US" sz="1789" dirty="0">
                <a:solidFill>
                  <a:schemeClr val="tx2"/>
                </a:solidFill>
                <a:latin typeface="Gotham Rounded Book" pitchFamily="2" charset="0"/>
                <a:cs typeface="Gotham Light" pitchFamily="2" charset="0"/>
              </a:endParaRPr>
            </a:p>
            <a:p>
              <a:pPr marL="317479" indent="-317479" algn="ctr">
                <a:buFont typeface="Arial" panose="020B0604020202020204" pitchFamily="34" charset="0"/>
                <a:buChar char="•"/>
              </a:pPr>
              <a:endParaRPr lang="en-US" sz="1789" dirty="0">
                <a:solidFill>
                  <a:schemeClr val="tx2"/>
                </a:solidFill>
                <a:latin typeface="Gotham Rounded Book" pitchFamily="2" charset="0"/>
                <a:cs typeface="Gotham Light" pitchFamily="2" charset="0"/>
              </a:endParaRPr>
            </a:p>
            <a:p>
              <a:pPr marL="317479" indent="-317479" algn="ctr">
                <a:buFont typeface="Arial" panose="020B0604020202020204" pitchFamily="34" charset="0"/>
                <a:buChar char="•"/>
              </a:pPr>
              <a:endParaRPr lang="en-US" sz="1789" dirty="0">
                <a:solidFill>
                  <a:schemeClr val="tx2"/>
                </a:solidFill>
                <a:latin typeface="Gotham Rounded Book" pitchFamily="2" charset="0"/>
                <a:cs typeface="Gotham Light" pitchFamily="2" charset="0"/>
              </a:endParaRPr>
            </a:p>
            <a:p>
              <a:pPr algn="ctr"/>
              <a:endParaRPr lang="en-US" sz="1789" dirty="0">
                <a:solidFill>
                  <a:schemeClr val="tx2"/>
                </a:solidFill>
                <a:latin typeface="Gotham Rounded Book" pitchFamily="2" charset="0"/>
                <a:cs typeface="Gotham Light" pitchFamily="2" charset="0"/>
              </a:endParaRPr>
            </a:p>
            <a:p>
              <a:pPr algn="ctr"/>
              <a:endParaRPr lang="en-US" sz="1789" dirty="0">
                <a:solidFill>
                  <a:schemeClr val="tx2"/>
                </a:solidFill>
                <a:latin typeface="Gotham Rounded Book" pitchFamily="2" charset="0"/>
                <a:cs typeface="Gotham Light" pitchFamily="2" charset="0"/>
              </a:endParaRPr>
            </a:p>
            <a:p>
              <a:pPr marL="319244" lvl="1" indent="-167559">
                <a:spcBef>
                  <a:spcPct val="20000"/>
                </a:spcBef>
                <a:buSzPct val="110000"/>
                <a:buFont typeface="Arial" pitchFamily="34" charset="0"/>
                <a:buChar char="•"/>
              </a:pPr>
              <a:r>
                <a:rPr lang="en-US" sz="1667" dirty="0">
                  <a:solidFill>
                    <a:schemeClr val="tx1">
                      <a:lumMod val="65000"/>
                      <a:lumOff val="35000"/>
                    </a:schemeClr>
                  </a:solidFill>
                  <a:latin typeface="Gotham Rounded Book" pitchFamily="2" charset="0"/>
                  <a:cs typeface="Gotham Light" pitchFamily="2" charset="0"/>
                </a:rPr>
                <a:t>Missing backup windows</a:t>
              </a:r>
            </a:p>
            <a:p>
              <a:pPr marL="319244" lvl="1" indent="-167559">
                <a:spcBef>
                  <a:spcPct val="20000"/>
                </a:spcBef>
                <a:buSzPct val="110000"/>
                <a:buFont typeface="Arial" pitchFamily="34" charset="0"/>
                <a:buChar char="•"/>
              </a:pPr>
              <a:r>
                <a:rPr lang="en-US" sz="1667" dirty="0">
                  <a:solidFill>
                    <a:schemeClr val="tx1">
                      <a:lumMod val="65000"/>
                      <a:lumOff val="35000"/>
                    </a:schemeClr>
                  </a:solidFill>
                  <a:latin typeface="Gotham Rounded Book" pitchFamily="2" charset="0"/>
                  <a:cs typeface="Gotham Light" pitchFamily="2" charset="0"/>
                </a:rPr>
                <a:t>Not meeting recovery SLAs</a:t>
              </a:r>
            </a:p>
            <a:p>
              <a:pPr marL="319244" lvl="1" indent="-167559">
                <a:spcBef>
                  <a:spcPct val="20000"/>
                </a:spcBef>
                <a:buSzPct val="110000"/>
                <a:buFont typeface="Arial" pitchFamily="34" charset="0"/>
                <a:buChar char="•"/>
              </a:pPr>
              <a:r>
                <a:rPr lang="en-US" sz="1667" dirty="0">
                  <a:solidFill>
                    <a:schemeClr val="tx1">
                      <a:lumMod val="65000"/>
                      <a:lumOff val="35000"/>
                    </a:schemeClr>
                  </a:solidFill>
                  <a:latin typeface="Gotham Rounded Book" pitchFamily="2" charset="0"/>
                  <a:cs typeface="Gotham Light" pitchFamily="2" charset="0"/>
                </a:rPr>
                <a:t>Virtualization and Application awareness</a:t>
              </a:r>
            </a:p>
            <a:p>
              <a:pPr marL="319244" lvl="1" indent="-167559">
                <a:spcBef>
                  <a:spcPct val="20000"/>
                </a:spcBef>
                <a:buSzPct val="110000"/>
                <a:buFont typeface="Arial" pitchFamily="34" charset="0"/>
                <a:buChar char="•"/>
              </a:pPr>
              <a:endParaRPr lang="en-US" sz="1777" dirty="0">
                <a:solidFill>
                  <a:schemeClr val="tx1">
                    <a:lumMod val="65000"/>
                    <a:lumOff val="35000"/>
                  </a:schemeClr>
                </a:solidFill>
                <a:latin typeface="Gotham Rounded Book" pitchFamily="2" charset="0"/>
                <a:cs typeface="Gotham Light" pitchFamily="2" charset="0"/>
              </a:endParaRPr>
            </a:p>
          </p:txBody>
        </p:sp>
        <p:sp>
          <p:nvSpPr>
            <p:cNvPr id="10" name="Oval 9">
              <a:extLst>
                <a:ext uri="{FF2B5EF4-FFF2-40B4-BE49-F238E27FC236}">
                  <a16:creationId xmlns:a16="http://schemas.microsoft.com/office/drawing/2014/main" id="{3EEB346A-2D65-A94B-96EF-0CD4340F1C57}"/>
                </a:ext>
              </a:extLst>
            </p:cNvPr>
            <p:cNvSpPr/>
            <p:nvPr/>
          </p:nvSpPr>
          <p:spPr>
            <a:xfrm>
              <a:off x="1895859" y="1580091"/>
              <a:ext cx="1828800" cy="1828800"/>
            </a:xfrm>
            <a:prstGeom prst="ellipse">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square" lIns="0" tIns="51207" rIns="0" bIns="51207" rtlCol="0" anchor="ctr"/>
            <a:lstStyle/>
            <a:p>
              <a:pPr marL="317479" indent="-317479" algn="ctr">
                <a:buFont typeface="Arial" panose="020B0604020202020204" pitchFamily="34" charset="0"/>
                <a:buChar char="•"/>
              </a:pPr>
              <a:endParaRPr lang="en-US" sz="1789" dirty="0">
                <a:solidFill>
                  <a:schemeClr val="tx2"/>
                </a:solidFill>
                <a:latin typeface="Gotham Rounded Book" pitchFamily="2" charset="0"/>
              </a:endParaRPr>
            </a:p>
          </p:txBody>
        </p:sp>
        <p:sp>
          <p:nvSpPr>
            <p:cNvPr id="11" name="TextBox 10">
              <a:extLst>
                <a:ext uri="{FF2B5EF4-FFF2-40B4-BE49-F238E27FC236}">
                  <a16:creationId xmlns:a16="http://schemas.microsoft.com/office/drawing/2014/main" id="{161D8C54-002C-3746-A734-C4BD2B40CDE1}"/>
                </a:ext>
              </a:extLst>
            </p:cNvPr>
            <p:cNvSpPr txBox="1"/>
            <p:nvPr/>
          </p:nvSpPr>
          <p:spPr>
            <a:xfrm>
              <a:off x="1104096" y="3415753"/>
              <a:ext cx="3412327" cy="469820"/>
            </a:xfrm>
            <a:prstGeom prst="rect">
              <a:avLst/>
            </a:prstGeom>
            <a:noFill/>
          </p:spPr>
          <p:txBody>
            <a:bodyPr wrap="square" rtlCol="0">
              <a:spAutoFit/>
            </a:bodyPr>
            <a:lstStyle/>
            <a:p>
              <a:pPr algn="ctr"/>
              <a:r>
                <a:rPr lang="en-US" sz="1944" dirty="0">
                  <a:solidFill>
                    <a:schemeClr val="tx2"/>
                  </a:solidFill>
                  <a:latin typeface="Gotham Rounded Book" pitchFamily="2" charset="0"/>
                  <a:ea typeface="Gotham Rounded Book" charset="0"/>
                  <a:cs typeface="Gotham Light" pitchFamily="2" charset="0"/>
                </a:rPr>
                <a:t>Business Goals</a:t>
              </a:r>
            </a:p>
          </p:txBody>
        </p:sp>
        <p:grpSp>
          <p:nvGrpSpPr>
            <p:cNvPr id="12" name="Group 11">
              <a:extLst>
                <a:ext uri="{FF2B5EF4-FFF2-40B4-BE49-F238E27FC236}">
                  <a16:creationId xmlns:a16="http://schemas.microsoft.com/office/drawing/2014/main" id="{310AF233-F7DB-3F4F-A8B1-061BB4D1B951}"/>
                </a:ext>
              </a:extLst>
            </p:cNvPr>
            <p:cNvGrpSpPr/>
            <p:nvPr/>
          </p:nvGrpSpPr>
          <p:grpSpPr>
            <a:xfrm>
              <a:off x="2233609" y="2038745"/>
              <a:ext cx="1153300" cy="889627"/>
              <a:chOff x="6738550" y="2114866"/>
              <a:chExt cx="1153300" cy="889627"/>
            </a:xfrm>
          </p:grpSpPr>
          <p:pic>
            <p:nvPicPr>
              <p:cNvPr id="13" name="Picture 12">
                <a:extLst>
                  <a:ext uri="{FF2B5EF4-FFF2-40B4-BE49-F238E27FC236}">
                    <a16:creationId xmlns:a16="http://schemas.microsoft.com/office/drawing/2014/main" id="{5539EC10-499D-AB49-8A90-EFEE8DF2B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550" y="2114866"/>
                <a:ext cx="1153300" cy="889627"/>
              </a:xfrm>
              <a:prstGeom prst="rect">
                <a:avLst/>
              </a:prstGeom>
            </p:spPr>
          </p:pic>
          <p:sp>
            <p:nvSpPr>
              <p:cNvPr id="14" name="Oval 13">
                <a:extLst>
                  <a:ext uri="{FF2B5EF4-FFF2-40B4-BE49-F238E27FC236}">
                    <a16:creationId xmlns:a16="http://schemas.microsoft.com/office/drawing/2014/main" id="{93DBE877-43BB-CE44-946C-8FAFE61154F5}"/>
                  </a:ext>
                </a:extLst>
              </p:cNvPr>
              <p:cNvSpPr/>
              <p:nvPr/>
            </p:nvSpPr>
            <p:spPr bwMode="gray">
              <a:xfrm>
                <a:off x="7665824" y="2657475"/>
                <a:ext cx="194681" cy="17859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63347" tIns="263347" rIns="263347" bIns="263347" rtlCol="0" anchor="ctr"/>
              <a:lstStyle/>
              <a:p>
                <a:pPr algn="ctr" defTabSz="914363">
                  <a:spcBef>
                    <a:spcPts val="1296"/>
                  </a:spcBef>
                </a:pPr>
                <a:endParaRPr lang="en-US" sz="2000" dirty="0">
                  <a:solidFill>
                    <a:prstClr val="white"/>
                  </a:solidFill>
                  <a:latin typeface="Gotham Rounded Book" pitchFamily="50" charset="0"/>
                  <a:ea typeface="Gotham Book" charset="0"/>
                  <a:cs typeface="Gotham Book" charset="0"/>
                </a:endParaRPr>
              </a:p>
            </p:txBody>
          </p:sp>
          <p:pic>
            <p:nvPicPr>
              <p:cNvPr id="15" name="Picture 4" descr="Image result for Performance icon">
                <a:extLst>
                  <a:ext uri="{FF2B5EF4-FFF2-40B4-BE49-F238E27FC236}">
                    <a16:creationId xmlns:a16="http://schemas.microsoft.com/office/drawing/2014/main" id="{F524751D-EE50-A648-8DBA-BED15E65F9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8205" y="2619376"/>
                <a:ext cx="190500" cy="190500"/>
              </a:xfrm>
              <a:prstGeom prst="rect">
                <a:avLst/>
              </a:prstGeom>
              <a:noFill/>
              <a:extLst>
                <a:ext uri="{909E8E84-426E-40dd-AFC4-6F175D3DCCD1}">
                  <a14:hiddenFill xmlns="" xmlns:a14="http://schemas.microsoft.com/office/drawing/2010/main">
                    <a:solidFill>
                      <a:srgbClr val="FFFFFF"/>
                    </a:solidFill>
                  </a14:hiddenFill>
                </a:ext>
              </a:extLst>
            </p:spPr>
          </p:pic>
        </p:grpSp>
      </p:grpSp>
      <p:grpSp>
        <p:nvGrpSpPr>
          <p:cNvPr id="16" name="Group 15">
            <a:extLst>
              <a:ext uri="{FF2B5EF4-FFF2-40B4-BE49-F238E27FC236}">
                <a16:creationId xmlns:a16="http://schemas.microsoft.com/office/drawing/2014/main" id="{36040049-C541-D944-AB55-D97E251F0AAA}"/>
              </a:ext>
            </a:extLst>
          </p:cNvPr>
          <p:cNvGrpSpPr/>
          <p:nvPr/>
        </p:nvGrpSpPr>
        <p:grpSpPr>
          <a:xfrm>
            <a:off x="8318500" y="1316743"/>
            <a:ext cx="3302000" cy="4096909"/>
            <a:chOff x="9982200" y="1580091"/>
            <a:chExt cx="3962400" cy="4916291"/>
          </a:xfrm>
        </p:grpSpPr>
        <p:sp>
          <p:nvSpPr>
            <p:cNvPr id="17" name="Rounded Rectangle 4">
              <a:extLst>
                <a:ext uri="{FF2B5EF4-FFF2-40B4-BE49-F238E27FC236}">
                  <a16:creationId xmlns:a16="http://schemas.microsoft.com/office/drawing/2014/main" id="{EBD4BD43-C833-ED43-9BC9-3E465E60D32D}"/>
                </a:ext>
              </a:extLst>
            </p:cNvPr>
            <p:cNvSpPr/>
            <p:nvPr/>
          </p:nvSpPr>
          <p:spPr bwMode="invGray">
            <a:xfrm>
              <a:off x="9982200" y="1863422"/>
              <a:ext cx="3962400" cy="4632960"/>
            </a:xfrm>
            <a:prstGeom prst="roundRect">
              <a:avLst>
                <a:gd name="adj" fmla="val 0"/>
              </a:avLst>
            </a:prstGeom>
            <a:solidFill>
              <a:schemeClr val="bg1"/>
            </a:solid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wrap="square" lIns="0" tIns="51207" rIns="0" bIns="51207" rtlCol="0" anchor="t"/>
            <a:lstStyle/>
            <a:p>
              <a:pPr marL="317479" indent="-317479" algn="ctr">
                <a:buFont typeface="Arial" panose="020B0604020202020204" pitchFamily="34" charset="0"/>
                <a:buChar char="•"/>
              </a:pPr>
              <a:endParaRPr lang="en-US" sz="1667" dirty="0">
                <a:solidFill>
                  <a:schemeClr val="tx2"/>
                </a:solidFill>
                <a:latin typeface="Gotham Rounded Book" pitchFamily="2" charset="0"/>
                <a:cs typeface="Gotham Light" pitchFamily="2" charset="0"/>
              </a:endParaRPr>
            </a:p>
            <a:p>
              <a:pPr marL="317479" indent="-317479" algn="ctr">
                <a:buFont typeface="Arial" panose="020B0604020202020204" pitchFamily="34" charset="0"/>
                <a:buChar char="•"/>
              </a:pPr>
              <a:endParaRPr lang="en-US" sz="1667" dirty="0">
                <a:solidFill>
                  <a:schemeClr val="tx2"/>
                </a:solidFill>
                <a:latin typeface="Gotham Rounded Book" pitchFamily="2" charset="0"/>
                <a:cs typeface="Gotham Light" pitchFamily="2" charset="0"/>
              </a:endParaRPr>
            </a:p>
            <a:p>
              <a:pPr marL="317479" indent="-317479" algn="ctr">
                <a:buFont typeface="Arial" panose="020B0604020202020204" pitchFamily="34" charset="0"/>
                <a:buChar char="•"/>
              </a:pPr>
              <a:endParaRPr lang="en-US" sz="1667" dirty="0">
                <a:solidFill>
                  <a:schemeClr val="tx2"/>
                </a:solidFill>
                <a:latin typeface="Gotham Rounded Book" pitchFamily="2" charset="0"/>
                <a:cs typeface="Gotham Light" pitchFamily="2" charset="0"/>
              </a:endParaRPr>
            </a:p>
            <a:p>
              <a:pPr marL="317479" indent="-317479" algn="ctr">
                <a:buFont typeface="Arial" panose="020B0604020202020204" pitchFamily="34" charset="0"/>
                <a:buChar char="•"/>
              </a:pPr>
              <a:endParaRPr lang="en-US" sz="1667" dirty="0">
                <a:solidFill>
                  <a:schemeClr val="tx2"/>
                </a:solidFill>
                <a:latin typeface="Gotham Rounded Book" pitchFamily="2" charset="0"/>
                <a:cs typeface="Gotham Light" pitchFamily="2" charset="0"/>
              </a:endParaRPr>
            </a:p>
            <a:p>
              <a:pPr marL="317479" indent="-317479" algn="ctr">
                <a:buFont typeface="Arial" panose="020B0604020202020204" pitchFamily="34" charset="0"/>
                <a:buChar char="•"/>
              </a:pPr>
              <a:endParaRPr lang="en-US" sz="1667" dirty="0">
                <a:solidFill>
                  <a:schemeClr val="tx2"/>
                </a:solidFill>
                <a:latin typeface="Gotham Rounded Book" pitchFamily="2" charset="0"/>
                <a:cs typeface="Gotham Light" pitchFamily="2" charset="0"/>
              </a:endParaRPr>
            </a:p>
            <a:p>
              <a:pPr algn="ctr"/>
              <a:endParaRPr lang="en-US" sz="1667" dirty="0">
                <a:solidFill>
                  <a:schemeClr val="tx2"/>
                </a:solidFill>
                <a:latin typeface="Gotham Rounded Book" pitchFamily="2" charset="0"/>
                <a:cs typeface="Gotham Light" pitchFamily="2" charset="0"/>
              </a:endParaRPr>
            </a:p>
            <a:p>
              <a:pPr algn="ctr"/>
              <a:endParaRPr lang="en-US" sz="1667" dirty="0">
                <a:solidFill>
                  <a:schemeClr val="tx2"/>
                </a:solidFill>
                <a:latin typeface="Gotham Rounded Book" pitchFamily="2" charset="0"/>
                <a:cs typeface="Gotham Light" pitchFamily="2" charset="0"/>
              </a:endParaRPr>
            </a:p>
            <a:p>
              <a:pPr marL="319244" lvl="1" indent="-160504">
                <a:spcBef>
                  <a:spcPct val="20000"/>
                </a:spcBef>
                <a:buSzPct val="110000"/>
                <a:buFont typeface="Arial" pitchFamily="34" charset="0"/>
                <a:buChar char="•"/>
              </a:pPr>
              <a:r>
                <a:rPr lang="en-US" sz="1667" dirty="0">
                  <a:solidFill>
                    <a:schemeClr val="tx1">
                      <a:lumMod val="65000"/>
                      <a:lumOff val="35000"/>
                    </a:schemeClr>
                  </a:solidFill>
                  <a:latin typeface="Gotham Rounded Book" pitchFamily="2" charset="0"/>
                  <a:cs typeface="Gotham Light" pitchFamily="2" charset="0"/>
                </a:rPr>
                <a:t>Management Silos</a:t>
              </a:r>
            </a:p>
            <a:p>
              <a:pPr marL="319244" lvl="1" indent="-160504">
                <a:spcBef>
                  <a:spcPct val="20000"/>
                </a:spcBef>
                <a:buSzPct val="110000"/>
                <a:buFont typeface="Arial" pitchFamily="34" charset="0"/>
                <a:buChar char="•"/>
              </a:pPr>
              <a:r>
                <a:rPr lang="en-US" sz="1667" dirty="0">
                  <a:solidFill>
                    <a:schemeClr val="tx1">
                      <a:lumMod val="65000"/>
                      <a:lumOff val="35000"/>
                    </a:schemeClr>
                  </a:solidFill>
                  <a:latin typeface="Gotham Rounded Book" pitchFamily="2" charset="0"/>
                  <a:cs typeface="Gotham Light" pitchFamily="2" charset="0"/>
                </a:rPr>
                <a:t>Disparate management</a:t>
              </a:r>
            </a:p>
            <a:p>
              <a:pPr marL="319244" lvl="1" indent="-160504">
                <a:spcBef>
                  <a:spcPct val="20000"/>
                </a:spcBef>
                <a:buSzPct val="110000"/>
                <a:buFont typeface="Arial" pitchFamily="34" charset="0"/>
                <a:buChar char="•"/>
              </a:pPr>
              <a:r>
                <a:rPr lang="en-US" sz="1667" dirty="0">
                  <a:solidFill>
                    <a:schemeClr val="tx1">
                      <a:lumMod val="65000"/>
                      <a:lumOff val="35000"/>
                    </a:schemeClr>
                  </a:solidFill>
                  <a:latin typeface="Gotham Rounded Book" pitchFamily="2" charset="0"/>
                  <a:cs typeface="Gotham Light" pitchFamily="2" charset="0"/>
                </a:rPr>
                <a:t>Specialized Teams</a:t>
              </a:r>
            </a:p>
            <a:p>
              <a:pPr marL="317479" indent="-317479">
                <a:buFont typeface="Arial" panose="020B0604020202020204" pitchFamily="34" charset="0"/>
                <a:buChar char="•"/>
              </a:pPr>
              <a:endParaRPr lang="en-US" sz="1667" dirty="0">
                <a:solidFill>
                  <a:schemeClr val="tx2"/>
                </a:solidFill>
                <a:latin typeface="Gotham Rounded Book" pitchFamily="2" charset="0"/>
                <a:cs typeface="Gotham Light" pitchFamily="2" charset="0"/>
              </a:endParaRPr>
            </a:p>
            <a:p>
              <a:pPr marL="317479" indent="-317479">
                <a:buFont typeface="Arial" panose="020B0604020202020204" pitchFamily="34" charset="0"/>
                <a:buChar char="•"/>
              </a:pPr>
              <a:endParaRPr lang="en-US" sz="1667" dirty="0">
                <a:solidFill>
                  <a:schemeClr val="tx2"/>
                </a:solidFill>
                <a:latin typeface="Gotham Rounded Book" pitchFamily="2" charset="0"/>
                <a:cs typeface="Gotham Light" pitchFamily="2" charset="0"/>
              </a:endParaRPr>
            </a:p>
          </p:txBody>
        </p:sp>
        <p:sp>
          <p:nvSpPr>
            <p:cNvPr id="18" name="Oval 17">
              <a:extLst>
                <a:ext uri="{FF2B5EF4-FFF2-40B4-BE49-F238E27FC236}">
                  <a16:creationId xmlns:a16="http://schemas.microsoft.com/office/drawing/2014/main" id="{98B05B6C-0E06-9245-BEA7-AD878C0AEBD3}"/>
                </a:ext>
              </a:extLst>
            </p:cNvPr>
            <p:cNvSpPr/>
            <p:nvPr/>
          </p:nvSpPr>
          <p:spPr>
            <a:xfrm>
              <a:off x="11049000" y="1580091"/>
              <a:ext cx="1828800" cy="1828800"/>
            </a:xfrm>
            <a:prstGeom prst="ellipse">
              <a:avLst/>
            </a:prstGeom>
            <a:solidFill>
              <a:schemeClr val="bg1"/>
            </a:solid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wrap="square" lIns="0" tIns="51207" rIns="0" bIns="51207" rtlCol="0" anchor="ctr"/>
            <a:lstStyle/>
            <a:p>
              <a:pPr marL="317479" indent="-317479" algn="ctr">
                <a:buFont typeface="Arial" panose="020B0604020202020204" pitchFamily="34" charset="0"/>
                <a:buChar char="•"/>
              </a:pPr>
              <a:endParaRPr lang="en-US" sz="1789" dirty="0">
                <a:solidFill>
                  <a:schemeClr val="tx2"/>
                </a:solidFill>
                <a:latin typeface="Gotham Rounded Book" pitchFamily="2" charset="0"/>
              </a:endParaRPr>
            </a:p>
          </p:txBody>
        </p:sp>
        <p:sp>
          <p:nvSpPr>
            <p:cNvPr id="19" name="TextBox 18">
              <a:extLst>
                <a:ext uri="{FF2B5EF4-FFF2-40B4-BE49-F238E27FC236}">
                  <a16:creationId xmlns:a16="http://schemas.microsoft.com/office/drawing/2014/main" id="{27C19BF6-AC02-1744-92EF-319F3533BFA8}"/>
                </a:ext>
              </a:extLst>
            </p:cNvPr>
            <p:cNvSpPr txBox="1"/>
            <p:nvPr/>
          </p:nvSpPr>
          <p:spPr>
            <a:xfrm>
              <a:off x="10257238" y="3415753"/>
              <a:ext cx="3412327" cy="469820"/>
            </a:xfrm>
            <a:prstGeom prst="rect">
              <a:avLst/>
            </a:prstGeom>
            <a:noFill/>
          </p:spPr>
          <p:txBody>
            <a:bodyPr wrap="square" rtlCol="0">
              <a:spAutoFit/>
            </a:bodyPr>
            <a:lstStyle/>
            <a:p>
              <a:pPr algn="ctr"/>
              <a:r>
                <a:rPr lang="en-US" sz="1944" dirty="0">
                  <a:solidFill>
                    <a:schemeClr val="tx2"/>
                  </a:solidFill>
                  <a:latin typeface="Gotham Rounded Book" pitchFamily="2" charset="0"/>
                  <a:ea typeface="Gotham Rounded Book" charset="0"/>
                  <a:cs typeface="Gotham Light" pitchFamily="2" charset="0"/>
                </a:rPr>
                <a:t>Consolidation</a:t>
              </a:r>
            </a:p>
          </p:txBody>
        </p:sp>
        <p:pic>
          <p:nvPicPr>
            <p:cNvPr id="20" name="Picture 19">
              <a:extLst>
                <a:ext uri="{FF2B5EF4-FFF2-40B4-BE49-F238E27FC236}">
                  <a16:creationId xmlns:a16="http://schemas.microsoft.com/office/drawing/2014/main" id="{68B40185-74F2-954C-9654-D2513B8964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00189" y="1920347"/>
              <a:ext cx="1126422" cy="1126422"/>
            </a:xfrm>
            <a:prstGeom prst="rect">
              <a:avLst/>
            </a:prstGeom>
          </p:spPr>
        </p:pic>
      </p:grpSp>
    </p:spTree>
    <p:extLst>
      <p:ext uri="{BB962C8B-B14F-4D97-AF65-F5344CB8AC3E}">
        <p14:creationId xmlns:p14="http://schemas.microsoft.com/office/powerpoint/2010/main" val="28675407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8EFA7-0E45-B84A-AA7B-5A2EF4D2064B}"/>
              </a:ext>
            </a:extLst>
          </p:cNvPr>
          <p:cNvSpPr>
            <a:spLocks noGrp="1"/>
          </p:cNvSpPr>
          <p:nvPr>
            <p:ph type="title"/>
          </p:nvPr>
        </p:nvSpPr>
        <p:spPr>
          <a:xfrm>
            <a:off x="6192520" y="794278"/>
            <a:ext cx="5902960" cy="1206478"/>
          </a:xfrm>
        </p:spPr>
        <p:txBody>
          <a:bodyPr/>
          <a:lstStyle/>
          <a:p>
            <a:r>
              <a:rPr lang="en-US" sz="3200" dirty="0">
                <a:latin typeface="Gotham Rounded Book" pitchFamily="2" charset="0"/>
              </a:rPr>
              <a:t>Top Areas of Concern </a:t>
            </a:r>
            <a:br>
              <a:rPr lang="en-US" sz="3200" dirty="0">
                <a:latin typeface="Gotham Rounded Book" pitchFamily="2" charset="0"/>
              </a:rPr>
            </a:br>
            <a:r>
              <a:rPr lang="en-US" sz="3200" dirty="0">
                <a:latin typeface="Gotham Rounded Book" pitchFamily="2" charset="0"/>
              </a:rPr>
              <a:t>for Enterprise Backup</a:t>
            </a:r>
          </a:p>
        </p:txBody>
      </p:sp>
      <p:grpSp>
        <p:nvGrpSpPr>
          <p:cNvPr id="7" name="Group 6">
            <a:extLst>
              <a:ext uri="{FF2B5EF4-FFF2-40B4-BE49-F238E27FC236}">
                <a16:creationId xmlns:a16="http://schemas.microsoft.com/office/drawing/2014/main" id="{4D9C4E95-3DEE-A74D-835B-C8EBD0E880FC}"/>
              </a:ext>
            </a:extLst>
          </p:cNvPr>
          <p:cNvGrpSpPr/>
          <p:nvPr/>
        </p:nvGrpSpPr>
        <p:grpSpPr>
          <a:xfrm>
            <a:off x="0" y="95250"/>
            <a:ext cx="7231515" cy="6762750"/>
            <a:chOff x="0" y="95250"/>
            <a:chExt cx="7231515" cy="6762750"/>
          </a:xfrm>
        </p:grpSpPr>
        <p:pic>
          <p:nvPicPr>
            <p:cNvPr id="4" name="Picture 3">
              <a:extLst>
                <a:ext uri="{FF2B5EF4-FFF2-40B4-BE49-F238E27FC236}">
                  <a16:creationId xmlns:a16="http://schemas.microsoft.com/office/drawing/2014/main" id="{783916EF-ECDB-BA4E-9B30-6CCFE6E79642}"/>
                </a:ext>
              </a:extLst>
            </p:cNvPr>
            <p:cNvPicPr>
              <a:picLocks noChangeAspect="1"/>
            </p:cNvPicPr>
            <p:nvPr/>
          </p:nvPicPr>
          <p:blipFill rotWithShape="1">
            <a:blip r:embed="rId2">
              <a:extLst>
                <a:ext uri="{28A0092B-C50C-407E-A947-70E740481C1C}">
                  <a14:useLocalDpi xmlns:a14="http://schemas.microsoft.com/office/drawing/2010/main" val="0"/>
                </a:ext>
              </a:extLst>
            </a:blip>
            <a:srcRect r="40741"/>
            <a:stretch/>
          </p:blipFill>
          <p:spPr>
            <a:xfrm flipH="1">
              <a:off x="0" y="95250"/>
              <a:ext cx="6096000" cy="6762750"/>
            </a:xfrm>
            <a:prstGeom prst="rect">
              <a:avLst/>
            </a:prstGeom>
          </p:spPr>
        </p:pic>
        <p:sp>
          <p:nvSpPr>
            <p:cNvPr id="6" name="Right Triangle 5">
              <a:extLst>
                <a:ext uri="{FF2B5EF4-FFF2-40B4-BE49-F238E27FC236}">
                  <a16:creationId xmlns:a16="http://schemas.microsoft.com/office/drawing/2014/main" id="{C7ED4092-7EA5-1245-85D6-F7E3E90834A7}"/>
                </a:ext>
              </a:extLst>
            </p:cNvPr>
            <p:cNvSpPr/>
            <p:nvPr/>
          </p:nvSpPr>
          <p:spPr bwMode="gray">
            <a:xfrm flipH="1">
              <a:off x="4356098" y="2984500"/>
              <a:ext cx="2875417" cy="3873500"/>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63347" tIns="263347" rIns="263347" bIns="263347" rtlCol="0" anchor="ctr"/>
            <a:lstStyle/>
            <a:p>
              <a:pPr marL="0" marR="0" lvl="0" indent="0" algn="ctr" defTabSz="914363" rtl="0" eaLnBrk="1" fontAlgn="auto" latinLnBrk="0" hangingPunct="1">
                <a:lnSpc>
                  <a:spcPct val="100000"/>
                </a:lnSpc>
                <a:spcBef>
                  <a:spcPts val="1296"/>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Gotham Rounded Book" pitchFamily="50" charset="0"/>
                <a:ea typeface="Gotham Book" charset="0"/>
                <a:cs typeface="Gotham Book" charset="0"/>
              </a:endParaRPr>
            </a:p>
          </p:txBody>
        </p:sp>
      </p:grpSp>
      <p:sp>
        <p:nvSpPr>
          <p:cNvPr id="5" name="TextBox 4">
            <a:extLst>
              <a:ext uri="{FF2B5EF4-FFF2-40B4-BE49-F238E27FC236}">
                <a16:creationId xmlns:a16="http://schemas.microsoft.com/office/drawing/2014/main" id="{66DE0F2A-ACCF-2145-A45F-548550879B1A}"/>
              </a:ext>
            </a:extLst>
          </p:cNvPr>
          <p:cNvSpPr txBox="1"/>
          <p:nvPr/>
        </p:nvSpPr>
        <p:spPr>
          <a:xfrm>
            <a:off x="6096000" y="2000756"/>
            <a:ext cx="6096000" cy="2600712"/>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tIns="152400" rtlCol="0">
            <a:spAutoFit/>
          </a:bodyPr>
          <a:lstStyle/>
          <a:p>
            <a:pPr marL="380985" indent="-380985">
              <a:spcBef>
                <a:spcPts val="500"/>
              </a:spcBef>
              <a:spcAft>
                <a:spcPts val="500"/>
              </a:spcAft>
              <a:buFont typeface="Wingdings" pitchFamily="2" charset="2"/>
              <a:buChar char="§"/>
            </a:pPr>
            <a:r>
              <a:rPr lang="en-US" sz="2000" dirty="0">
                <a:latin typeface="Gotham Rounded Book" pitchFamily="2" charset="0"/>
              </a:rPr>
              <a:t>Too complex to manage – 41%</a:t>
            </a:r>
          </a:p>
          <a:p>
            <a:pPr marL="380985" indent="-380985">
              <a:spcAft>
                <a:spcPts val="500"/>
              </a:spcAft>
              <a:buFont typeface="Wingdings" pitchFamily="2" charset="2"/>
              <a:buChar char="§"/>
            </a:pPr>
            <a:r>
              <a:rPr lang="en-US" sz="2000" dirty="0">
                <a:latin typeface="Gotham Rounded Book" pitchFamily="2" charset="0"/>
              </a:rPr>
              <a:t>Cost is too high – 45%</a:t>
            </a:r>
          </a:p>
          <a:p>
            <a:pPr marL="380985" indent="-380985">
              <a:spcAft>
                <a:spcPts val="500"/>
              </a:spcAft>
              <a:buFont typeface="Wingdings" pitchFamily="2" charset="2"/>
              <a:buChar char="§"/>
            </a:pPr>
            <a:r>
              <a:rPr lang="en-US" sz="2000" dirty="0">
                <a:latin typeface="Gotham Rounded Book" pitchFamily="2" charset="0"/>
              </a:rPr>
              <a:t>Backup up Speed is too slow – 37%</a:t>
            </a:r>
          </a:p>
          <a:p>
            <a:pPr marL="380985" indent="-380985">
              <a:spcAft>
                <a:spcPts val="500"/>
              </a:spcAft>
              <a:buFont typeface="Wingdings" pitchFamily="2" charset="2"/>
              <a:buChar char="§"/>
            </a:pPr>
            <a:r>
              <a:rPr lang="en-US" sz="2000" dirty="0">
                <a:latin typeface="Gotham Rounded Book" pitchFamily="2" charset="0"/>
              </a:rPr>
              <a:t>Restore Speed is too slow – 44%</a:t>
            </a:r>
          </a:p>
          <a:p>
            <a:pPr marL="380985" indent="-380985">
              <a:spcAft>
                <a:spcPts val="500"/>
              </a:spcAft>
              <a:buFont typeface="Wingdings" pitchFamily="2" charset="2"/>
              <a:buChar char="§"/>
            </a:pPr>
            <a:r>
              <a:rPr lang="en-US" sz="2000" dirty="0">
                <a:latin typeface="Gotham Rounded Book" pitchFamily="2" charset="0"/>
              </a:rPr>
              <a:t>Backup success rate below 90% - (14%)</a:t>
            </a:r>
          </a:p>
          <a:p>
            <a:pPr marL="380985" indent="-380985">
              <a:spcAft>
                <a:spcPts val="500"/>
              </a:spcAft>
              <a:buFont typeface="Arial" panose="020B0604020202020204" pitchFamily="34" charset="0"/>
              <a:buChar char="•"/>
            </a:pPr>
            <a:endParaRPr lang="en-US" sz="2000" dirty="0">
              <a:latin typeface="Gotham Rounded Book" pitchFamily="2" charset="0"/>
            </a:endParaRPr>
          </a:p>
          <a:p>
            <a:pPr>
              <a:spcAft>
                <a:spcPts val="500"/>
              </a:spcAft>
            </a:pPr>
            <a:r>
              <a:rPr lang="en-US" sz="1100" dirty="0">
                <a:latin typeface="Gotham Rounded Book" pitchFamily="2" charset="0"/>
              </a:rPr>
              <a:t>*Gartner IT Infrastructure, Operations Management &amp; Data Center Conference 2016</a:t>
            </a:r>
          </a:p>
        </p:txBody>
      </p:sp>
    </p:spTree>
    <p:extLst>
      <p:ext uri="{BB962C8B-B14F-4D97-AF65-F5344CB8AC3E}">
        <p14:creationId xmlns:p14="http://schemas.microsoft.com/office/powerpoint/2010/main" val="73558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Rectangle: Rounded Corners 531">
            <a:extLst>
              <a:ext uri="{FF2B5EF4-FFF2-40B4-BE49-F238E27FC236}">
                <a16:creationId xmlns:a16="http://schemas.microsoft.com/office/drawing/2014/main" id="{C36DEFAD-C8DA-A744-9AFF-C3A7B5BB4A9C}"/>
              </a:ext>
            </a:extLst>
          </p:cNvPr>
          <p:cNvSpPr/>
          <p:nvPr/>
        </p:nvSpPr>
        <p:spPr bwMode="gray">
          <a:xfrm>
            <a:off x="5986595" y="2511176"/>
            <a:ext cx="5864108" cy="1833201"/>
          </a:xfrm>
          <a:prstGeom prst="roundRect">
            <a:avLst>
              <a:gd name="adj" fmla="val 366"/>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0" tIns="121920" rIns="0" bIns="121920" rtlCol="0" anchor="ctr"/>
          <a:lstStyle/>
          <a:p>
            <a:pPr algn="ctr" defTabSz="1219120">
              <a:spcBef>
                <a:spcPts val="800"/>
              </a:spcBef>
            </a:pPr>
            <a:r>
              <a:rPr lang="en-US" sz="2400">
                <a:solidFill>
                  <a:srgbClr val="000000"/>
                </a:solidFill>
                <a:latin typeface="Gotham Rounded Book" pitchFamily="50" charset="0"/>
                <a:ea typeface="Gotham Book" charset="0"/>
                <a:cs typeface="Gotham Book" charset="0"/>
              </a:rPr>
              <a:t>Siloed Management Stacks</a:t>
            </a:r>
          </a:p>
          <a:p>
            <a:pPr algn="ctr" defTabSz="1219120">
              <a:spcBef>
                <a:spcPts val="800"/>
              </a:spcBef>
            </a:pPr>
            <a:r>
              <a:rPr lang="en-US" sz="2400">
                <a:solidFill>
                  <a:srgbClr val="000000"/>
                </a:solidFill>
                <a:latin typeface="Gotham Rounded Book" pitchFamily="50" charset="0"/>
                <a:ea typeface="Gotham Book" charset="0"/>
                <a:cs typeface="Gotham Book" charset="0"/>
              </a:rPr>
              <a:t>Complex Backup Application Stacks</a:t>
            </a:r>
          </a:p>
          <a:p>
            <a:pPr algn="ctr" defTabSz="1219120">
              <a:spcBef>
                <a:spcPts val="800"/>
              </a:spcBef>
            </a:pPr>
            <a:r>
              <a:rPr lang="en-US" sz="2400">
                <a:solidFill>
                  <a:srgbClr val="000000"/>
                </a:solidFill>
                <a:latin typeface="Gotham Rounded Book" pitchFamily="50" charset="0"/>
                <a:ea typeface="Gotham Book" charset="0"/>
                <a:cs typeface="Gotham Book" charset="0"/>
              </a:rPr>
              <a:t>Inefficient Storage Sprawl</a:t>
            </a:r>
          </a:p>
        </p:txBody>
      </p:sp>
      <p:grpSp>
        <p:nvGrpSpPr>
          <p:cNvPr id="292" name="Group 291">
            <a:extLst>
              <a:ext uri="{FF2B5EF4-FFF2-40B4-BE49-F238E27FC236}">
                <a16:creationId xmlns:a16="http://schemas.microsoft.com/office/drawing/2014/main" id="{AF2CD8E8-F607-AB47-BE85-3B3F73546CD4}"/>
              </a:ext>
            </a:extLst>
          </p:cNvPr>
          <p:cNvGrpSpPr/>
          <p:nvPr/>
        </p:nvGrpSpPr>
        <p:grpSpPr>
          <a:xfrm>
            <a:off x="6430431" y="2886027"/>
            <a:ext cx="1025607" cy="1085948"/>
            <a:chOff x="3690076" y="1272744"/>
            <a:chExt cx="600775" cy="636121"/>
          </a:xfrm>
        </p:grpSpPr>
        <p:sp>
          <p:nvSpPr>
            <p:cNvPr id="293" name="Chevron 30">
              <a:extLst>
                <a:ext uri="{FF2B5EF4-FFF2-40B4-BE49-F238E27FC236}">
                  <a16:creationId xmlns:a16="http://schemas.microsoft.com/office/drawing/2014/main" id="{7EF8D198-C2CC-2F43-B1C1-292B2312E4E4}"/>
                </a:ext>
              </a:extLst>
            </p:cNvPr>
            <p:cNvSpPr>
              <a:spLocks noChangeAspect="1"/>
            </p:cNvSpPr>
            <p:nvPr/>
          </p:nvSpPr>
          <p:spPr bwMode="gray">
            <a:xfrm>
              <a:off x="3690076" y="1272744"/>
              <a:ext cx="269982" cy="636121"/>
            </a:xfrm>
            <a:prstGeom prst="chevron">
              <a:avLst>
                <a:gd name="adj" fmla="val 76389"/>
              </a:avLst>
            </a:prstGeom>
            <a:solidFill>
              <a:srgbClr val="B1CC11"/>
            </a:solidFill>
          </p:spPr>
          <p:txBody>
            <a:bodyPr wrap="square" rtlCol="0" anchor="ctr" anchorCtr="1">
              <a:noAutofit/>
            </a:bodyPr>
            <a:lstStyle/>
            <a:p>
              <a:pPr algn="ctr" defTabSz="914377"/>
              <a:endParaRPr lang="en-US" sz="3553">
                <a:solidFill>
                  <a:srgbClr val="FFFFFF"/>
                </a:solidFill>
                <a:latin typeface="Gotham Rounded Medium" panose="02000000000000000000" pitchFamily="2" charset="0"/>
                <a:cs typeface="Arial"/>
              </a:endParaRPr>
            </a:p>
          </p:txBody>
        </p:sp>
        <p:sp>
          <p:nvSpPr>
            <p:cNvPr id="294" name="Chevron 31">
              <a:extLst>
                <a:ext uri="{FF2B5EF4-FFF2-40B4-BE49-F238E27FC236}">
                  <a16:creationId xmlns:a16="http://schemas.microsoft.com/office/drawing/2014/main" id="{17D586DB-F3A5-DD40-AA43-AD9E7AC550BB}"/>
                </a:ext>
              </a:extLst>
            </p:cNvPr>
            <p:cNvSpPr>
              <a:spLocks noChangeAspect="1"/>
            </p:cNvSpPr>
            <p:nvPr/>
          </p:nvSpPr>
          <p:spPr bwMode="gray">
            <a:xfrm>
              <a:off x="3855472" y="1272744"/>
              <a:ext cx="269982" cy="636121"/>
            </a:xfrm>
            <a:prstGeom prst="chevron">
              <a:avLst>
                <a:gd name="adj" fmla="val 76389"/>
              </a:avLst>
            </a:prstGeom>
            <a:solidFill>
              <a:srgbClr val="B1CC11"/>
            </a:solidFill>
          </p:spPr>
          <p:txBody>
            <a:bodyPr wrap="square" rtlCol="0" anchor="ctr" anchorCtr="1">
              <a:noAutofit/>
            </a:bodyPr>
            <a:lstStyle/>
            <a:p>
              <a:pPr algn="ctr" defTabSz="914377"/>
              <a:endParaRPr lang="en-US" sz="3553">
                <a:solidFill>
                  <a:srgbClr val="FFFFFF"/>
                </a:solidFill>
                <a:latin typeface="Gotham Rounded Medium" panose="02000000000000000000" pitchFamily="2" charset="0"/>
                <a:cs typeface="Arial"/>
              </a:endParaRPr>
            </a:p>
          </p:txBody>
        </p:sp>
        <p:sp>
          <p:nvSpPr>
            <p:cNvPr id="295" name="Chevron 32">
              <a:extLst>
                <a:ext uri="{FF2B5EF4-FFF2-40B4-BE49-F238E27FC236}">
                  <a16:creationId xmlns:a16="http://schemas.microsoft.com/office/drawing/2014/main" id="{936170B8-7F71-9E4B-B6D4-C5B510869639}"/>
                </a:ext>
              </a:extLst>
            </p:cNvPr>
            <p:cNvSpPr>
              <a:spLocks noChangeAspect="1"/>
            </p:cNvSpPr>
            <p:nvPr/>
          </p:nvSpPr>
          <p:spPr bwMode="gray">
            <a:xfrm>
              <a:off x="4020869" y="1272744"/>
              <a:ext cx="269982" cy="636121"/>
            </a:xfrm>
            <a:prstGeom prst="chevron">
              <a:avLst>
                <a:gd name="adj" fmla="val 76389"/>
              </a:avLst>
            </a:prstGeom>
            <a:solidFill>
              <a:srgbClr val="B1CC11"/>
            </a:solidFill>
          </p:spPr>
          <p:txBody>
            <a:bodyPr wrap="square" rtlCol="0" anchor="ctr" anchorCtr="1">
              <a:noAutofit/>
            </a:bodyPr>
            <a:lstStyle/>
            <a:p>
              <a:pPr algn="ctr" defTabSz="914377"/>
              <a:endParaRPr lang="en-US" sz="3553">
                <a:solidFill>
                  <a:srgbClr val="FFFFFF"/>
                </a:solidFill>
                <a:latin typeface="Gotham Rounded Medium" panose="02000000000000000000" pitchFamily="2" charset="0"/>
                <a:cs typeface="Arial"/>
              </a:endParaRPr>
            </a:p>
          </p:txBody>
        </p:sp>
      </p:grpSp>
      <p:sp>
        <p:nvSpPr>
          <p:cNvPr id="296" name="Rounded Rectangle 272">
            <a:extLst>
              <a:ext uri="{FF2B5EF4-FFF2-40B4-BE49-F238E27FC236}">
                <a16:creationId xmlns:a16="http://schemas.microsoft.com/office/drawing/2014/main" id="{0FB105EA-51E3-A34A-8625-EE0B79A815AA}"/>
              </a:ext>
            </a:extLst>
          </p:cNvPr>
          <p:cNvSpPr/>
          <p:nvPr/>
        </p:nvSpPr>
        <p:spPr bwMode="ltGray">
          <a:xfrm>
            <a:off x="4181758" y="4881359"/>
            <a:ext cx="822337" cy="372848"/>
          </a:xfrm>
          <a:prstGeom prst="roundRect">
            <a:avLst>
              <a:gd name="adj" fmla="val 0"/>
            </a:avLst>
          </a:prstGeom>
          <a:solidFill>
            <a:schemeClr val="bg1"/>
          </a:solidFill>
          <a:ln w="19050">
            <a:solidFill>
              <a:schemeClr val="tx1"/>
            </a:solid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507967">
              <a:defRPr/>
            </a:pPr>
            <a:r>
              <a:rPr lang="en-US" sz="1000">
                <a:solidFill>
                  <a:srgbClr val="000000"/>
                </a:solidFill>
                <a:latin typeface="Gotham Rounded Medium" panose="02000000000000000000" pitchFamily="50" charset="0"/>
                <a:cs typeface="Arial" pitchFamily="34" charset="0"/>
              </a:rPr>
              <a:t>Storage Controller</a:t>
            </a:r>
          </a:p>
        </p:txBody>
      </p:sp>
      <p:sp>
        <p:nvSpPr>
          <p:cNvPr id="297" name="Rounded Rectangle 273">
            <a:extLst>
              <a:ext uri="{FF2B5EF4-FFF2-40B4-BE49-F238E27FC236}">
                <a16:creationId xmlns:a16="http://schemas.microsoft.com/office/drawing/2014/main" id="{18061AAE-8315-F440-87AE-C28926826BB3}"/>
              </a:ext>
            </a:extLst>
          </p:cNvPr>
          <p:cNvSpPr/>
          <p:nvPr/>
        </p:nvSpPr>
        <p:spPr bwMode="ltGray">
          <a:xfrm>
            <a:off x="5096134" y="4881359"/>
            <a:ext cx="822337" cy="372848"/>
          </a:xfrm>
          <a:prstGeom prst="roundRect">
            <a:avLst>
              <a:gd name="adj" fmla="val 0"/>
            </a:avLst>
          </a:prstGeom>
          <a:solidFill>
            <a:schemeClr val="bg1"/>
          </a:solidFill>
          <a:ln w="19050">
            <a:solidFill>
              <a:schemeClr val="tx1"/>
            </a:solid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507967">
              <a:defRPr/>
            </a:pPr>
            <a:r>
              <a:rPr lang="en-US" sz="1000">
                <a:solidFill>
                  <a:srgbClr val="000000"/>
                </a:solidFill>
                <a:latin typeface="Gotham Rounded Medium" panose="02000000000000000000" pitchFamily="50" charset="0"/>
                <a:cs typeface="Arial" pitchFamily="34" charset="0"/>
              </a:rPr>
              <a:t>Storage Controller</a:t>
            </a:r>
          </a:p>
        </p:txBody>
      </p:sp>
      <p:sp>
        <p:nvSpPr>
          <p:cNvPr id="298" name="Rounded Rectangle 274">
            <a:extLst>
              <a:ext uri="{FF2B5EF4-FFF2-40B4-BE49-F238E27FC236}">
                <a16:creationId xmlns:a16="http://schemas.microsoft.com/office/drawing/2014/main" id="{AE82DFA2-3BB0-DD45-931B-7919F7A9D848}"/>
              </a:ext>
            </a:extLst>
          </p:cNvPr>
          <p:cNvSpPr/>
          <p:nvPr/>
        </p:nvSpPr>
        <p:spPr bwMode="ltGray">
          <a:xfrm>
            <a:off x="4125298" y="4720043"/>
            <a:ext cx="1896927" cy="1394261"/>
          </a:xfrm>
          <a:prstGeom prst="roundRect">
            <a:avLst>
              <a:gd name="adj" fmla="val 0"/>
            </a:avLst>
          </a:prstGeom>
          <a:noFill/>
          <a:ln w="19050" cap="rnd">
            <a:solidFill>
              <a:srgbClr val="454545"/>
            </a:solidFill>
            <a:prstDash val="dash"/>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defTabSz="507967">
              <a:defRPr/>
            </a:pPr>
            <a:endParaRPr lang="en-US" sz="1000">
              <a:solidFill>
                <a:srgbClr val="4D4D4E"/>
              </a:solidFill>
              <a:latin typeface="Gotham Rounded Medium" panose="02000000000000000000" pitchFamily="50" charset="0"/>
              <a:cs typeface="Arial" pitchFamily="34" charset="0"/>
            </a:endParaRPr>
          </a:p>
        </p:txBody>
      </p:sp>
      <p:grpSp>
        <p:nvGrpSpPr>
          <p:cNvPr id="299" name="Group 298">
            <a:extLst>
              <a:ext uri="{FF2B5EF4-FFF2-40B4-BE49-F238E27FC236}">
                <a16:creationId xmlns:a16="http://schemas.microsoft.com/office/drawing/2014/main" id="{23847121-690B-424E-92CC-C6A073490411}"/>
              </a:ext>
            </a:extLst>
          </p:cNvPr>
          <p:cNvGrpSpPr/>
          <p:nvPr/>
        </p:nvGrpSpPr>
        <p:grpSpPr>
          <a:xfrm>
            <a:off x="4628331" y="5296371"/>
            <a:ext cx="935604" cy="214757"/>
            <a:chOff x="2309771" y="4029851"/>
            <a:chExt cx="631204" cy="145095"/>
          </a:xfrm>
        </p:grpSpPr>
        <p:cxnSp>
          <p:nvCxnSpPr>
            <p:cNvPr id="300" name="Straight Connector 299">
              <a:extLst>
                <a:ext uri="{FF2B5EF4-FFF2-40B4-BE49-F238E27FC236}">
                  <a16:creationId xmlns:a16="http://schemas.microsoft.com/office/drawing/2014/main" id="{E9871ADC-8403-FE45-A7C1-D98FEA6A5ECA}"/>
                </a:ext>
              </a:extLst>
            </p:cNvPr>
            <p:cNvCxnSpPr/>
            <p:nvPr/>
          </p:nvCxnSpPr>
          <p:spPr bwMode="ltGray">
            <a:xfrm>
              <a:off x="2309771" y="4029851"/>
              <a:ext cx="0" cy="6992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a:extLst>
                <a:ext uri="{FF2B5EF4-FFF2-40B4-BE49-F238E27FC236}">
                  <a16:creationId xmlns:a16="http://schemas.microsoft.com/office/drawing/2014/main" id="{37729EDC-1EC5-0345-8337-932DDEE27D74}"/>
                </a:ext>
              </a:extLst>
            </p:cNvPr>
            <p:cNvCxnSpPr/>
            <p:nvPr/>
          </p:nvCxnSpPr>
          <p:spPr bwMode="ltGray">
            <a:xfrm>
              <a:off x="2940975" y="4029851"/>
              <a:ext cx="0" cy="6992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a:extLst>
                <a:ext uri="{FF2B5EF4-FFF2-40B4-BE49-F238E27FC236}">
                  <a16:creationId xmlns:a16="http://schemas.microsoft.com/office/drawing/2014/main" id="{D451781B-F557-F74E-A55C-50E0564AA171}"/>
                </a:ext>
              </a:extLst>
            </p:cNvPr>
            <p:cNvCxnSpPr/>
            <p:nvPr/>
          </p:nvCxnSpPr>
          <p:spPr bwMode="ltGray">
            <a:xfrm flipH="1">
              <a:off x="2309771" y="4103822"/>
              <a:ext cx="631204" cy="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a:extLst>
                <a:ext uri="{FF2B5EF4-FFF2-40B4-BE49-F238E27FC236}">
                  <a16:creationId xmlns:a16="http://schemas.microsoft.com/office/drawing/2014/main" id="{B570F922-7410-B244-BF4A-019FC9417ED9}"/>
                </a:ext>
              </a:extLst>
            </p:cNvPr>
            <p:cNvCxnSpPr/>
            <p:nvPr/>
          </p:nvCxnSpPr>
          <p:spPr bwMode="ltGray">
            <a:xfrm>
              <a:off x="2625373" y="4105020"/>
              <a:ext cx="0" cy="6992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304" name="Group 303">
            <a:extLst>
              <a:ext uri="{FF2B5EF4-FFF2-40B4-BE49-F238E27FC236}">
                <a16:creationId xmlns:a16="http://schemas.microsoft.com/office/drawing/2014/main" id="{B28F7706-CAA8-AC47-A182-452948C3F4DD}"/>
              </a:ext>
            </a:extLst>
          </p:cNvPr>
          <p:cNvGrpSpPr/>
          <p:nvPr/>
        </p:nvGrpSpPr>
        <p:grpSpPr>
          <a:xfrm>
            <a:off x="2658105" y="4375049"/>
            <a:ext cx="1827324" cy="453785"/>
            <a:chOff x="5281348" y="2972345"/>
            <a:chExt cx="508694" cy="455990"/>
          </a:xfrm>
        </p:grpSpPr>
        <p:cxnSp>
          <p:nvCxnSpPr>
            <p:cNvPr id="305" name="Straight Connector 304">
              <a:extLst>
                <a:ext uri="{FF2B5EF4-FFF2-40B4-BE49-F238E27FC236}">
                  <a16:creationId xmlns:a16="http://schemas.microsoft.com/office/drawing/2014/main" id="{94005667-FEAB-6D4B-B569-4E78A74D4982}"/>
                </a:ext>
              </a:extLst>
            </p:cNvPr>
            <p:cNvCxnSpPr/>
            <p:nvPr/>
          </p:nvCxnSpPr>
          <p:spPr bwMode="ltGray">
            <a:xfrm>
              <a:off x="5281348" y="2972345"/>
              <a:ext cx="0" cy="110047"/>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a:extLst>
                <a:ext uri="{FF2B5EF4-FFF2-40B4-BE49-F238E27FC236}">
                  <a16:creationId xmlns:a16="http://schemas.microsoft.com/office/drawing/2014/main" id="{E7DCC168-1261-5942-A91E-622EA90B9572}"/>
                </a:ext>
              </a:extLst>
            </p:cNvPr>
            <p:cNvCxnSpPr/>
            <p:nvPr/>
          </p:nvCxnSpPr>
          <p:spPr bwMode="ltGray">
            <a:xfrm>
              <a:off x="5790042" y="3094719"/>
              <a:ext cx="0" cy="33361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a:extLst>
                <a:ext uri="{FF2B5EF4-FFF2-40B4-BE49-F238E27FC236}">
                  <a16:creationId xmlns:a16="http://schemas.microsoft.com/office/drawing/2014/main" id="{2762E691-E769-D047-B15D-D3927525AFE9}"/>
                </a:ext>
              </a:extLst>
            </p:cNvPr>
            <p:cNvCxnSpPr/>
            <p:nvPr/>
          </p:nvCxnSpPr>
          <p:spPr bwMode="ltGray">
            <a:xfrm flipH="1">
              <a:off x="5282854" y="3088438"/>
              <a:ext cx="507188" cy="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308" name="Group 307">
            <a:extLst>
              <a:ext uri="{FF2B5EF4-FFF2-40B4-BE49-F238E27FC236}">
                <a16:creationId xmlns:a16="http://schemas.microsoft.com/office/drawing/2014/main" id="{5D8DEB85-ABDC-814C-90A6-2412C2E2BB9B}"/>
              </a:ext>
            </a:extLst>
          </p:cNvPr>
          <p:cNvGrpSpPr/>
          <p:nvPr/>
        </p:nvGrpSpPr>
        <p:grpSpPr>
          <a:xfrm>
            <a:off x="2812947" y="4375045"/>
            <a:ext cx="2604299" cy="453791"/>
            <a:chOff x="5281348" y="3028282"/>
            <a:chExt cx="508694" cy="455995"/>
          </a:xfrm>
        </p:grpSpPr>
        <p:cxnSp>
          <p:nvCxnSpPr>
            <p:cNvPr id="309" name="Straight Connector 308">
              <a:extLst>
                <a:ext uri="{FF2B5EF4-FFF2-40B4-BE49-F238E27FC236}">
                  <a16:creationId xmlns:a16="http://schemas.microsoft.com/office/drawing/2014/main" id="{198A2E0D-5529-2345-BE46-4608B802BA70}"/>
                </a:ext>
              </a:extLst>
            </p:cNvPr>
            <p:cNvCxnSpPr/>
            <p:nvPr/>
          </p:nvCxnSpPr>
          <p:spPr bwMode="ltGray">
            <a:xfrm>
              <a:off x="5281348" y="3028282"/>
              <a:ext cx="0" cy="5411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a:extLst>
                <a:ext uri="{FF2B5EF4-FFF2-40B4-BE49-F238E27FC236}">
                  <a16:creationId xmlns:a16="http://schemas.microsoft.com/office/drawing/2014/main" id="{8582F00A-7187-8547-B683-B62D3E103C07}"/>
                </a:ext>
              </a:extLst>
            </p:cNvPr>
            <p:cNvCxnSpPr/>
            <p:nvPr/>
          </p:nvCxnSpPr>
          <p:spPr bwMode="ltGray">
            <a:xfrm>
              <a:off x="5790042" y="3087634"/>
              <a:ext cx="0" cy="396643"/>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a:extLst>
                <a:ext uri="{FF2B5EF4-FFF2-40B4-BE49-F238E27FC236}">
                  <a16:creationId xmlns:a16="http://schemas.microsoft.com/office/drawing/2014/main" id="{CE872BF0-D0DA-2749-98A9-2C558D974C9A}"/>
                </a:ext>
              </a:extLst>
            </p:cNvPr>
            <p:cNvCxnSpPr/>
            <p:nvPr/>
          </p:nvCxnSpPr>
          <p:spPr bwMode="ltGray">
            <a:xfrm flipH="1">
              <a:off x="5282854" y="3088438"/>
              <a:ext cx="507188" cy="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312" name="Group 311">
            <a:extLst>
              <a:ext uri="{FF2B5EF4-FFF2-40B4-BE49-F238E27FC236}">
                <a16:creationId xmlns:a16="http://schemas.microsoft.com/office/drawing/2014/main" id="{8EBF6FA4-2662-2C40-8F70-118233584FF8}"/>
              </a:ext>
            </a:extLst>
          </p:cNvPr>
          <p:cNvGrpSpPr/>
          <p:nvPr/>
        </p:nvGrpSpPr>
        <p:grpSpPr>
          <a:xfrm>
            <a:off x="3959068" y="4375455"/>
            <a:ext cx="1708731" cy="457631"/>
            <a:chOff x="5281348" y="2863735"/>
            <a:chExt cx="508694" cy="400755"/>
          </a:xfrm>
        </p:grpSpPr>
        <p:cxnSp>
          <p:nvCxnSpPr>
            <p:cNvPr id="313" name="Straight Connector 312">
              <a:extLst>
                <a:ext uri="{FF2B5EF4-FFF2-40B4-BE49-F238E27FC236}">
                  <a16:creationId xmlns:a16="http://schemas.microsoft.com/office/drawing/2014/main" id="{6B976208-7104-AF43-BC1D-7538E93CDA23}"/>
                </a:ext>
              </a:extLst>
            </p:cNvPr>
            <p:cNvCxnSpPr/>
            <p:nvPr/>
          </p:nvCxnSpPr>
          <p:spPr bwMode="ltGray">
            <a:xfrm>
              <a:off x="5281348" y="2863735"/>
              <a:ext cx="0" cy="21865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a:extLst>
                <a:ext uri="{FF2B5EF4-FFF2-40B4-BE49-F238E27FC236}">
                  <a16:creationId xmlns:a16="http://schemas.microsoft.com/office/drawing/2014/main" id="{63820180-2CC2-084F-9CD4-8780387D3CF1}"/>
                </a:ext>
              </a:extLst>
            </p:cNvPr>
            <p:cNvCxnSpPr/>
            <p:nvPr/>
          </p:nvCxnSpPr>
          <p:spPr bwMode="ltGray">
            <a:xfrm>
              <a:off x="5790042" y="3087635"/>
              <a:ext cx="0" cy="176855"/>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a:extLst>
                <a:ext uri="{FF2B5EF4-FFF2-40B4-BE49-F238E27FC236}">
                  <a16:creationId xmlns:a16="http://schemas.microsoft.com/office/drawing/2014/main" id="{02B59FE6-2ED4-BA49-BB04-DA4B9F373459}"/>
                </a:ext>
              </a:extLst>
            </p:cNvPr>
            <p:cNvCxnSpPr/>
            <p:nvPr/>
          </p:nvCxnSpPr>
          <p:spPr bwMode="ltGray">
            <a:xfrm flipH="1">
              <a:off x="5282854" y="3088438"/>
              <a:ext cx="507188" cy="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316" name="Group 315">
            <a:extLst>
              <a:ext uri="{FF2B5EF4-FFF2-40B4-BE49-F238E27FC236}">
                <a16:creationId xmlns:a16="http://schemas.microsoft.com/office/drawing/2014/main" id="{DD40AD49-9FC8-D343-8301-7A8AC5304396}"/>
              </a:ext>
            </a:extLst>
          </p:cNvPr>
          <p:cNvGrpSpPr/>
          <p:nvPr/>
        </p:nvGrpSpPr>
        <p:grpSpPr>
          <a:xfrm>
            <a:off x="3869414" y="4375446"/>
            <a:ext cx="876663" cy="453799"/>
            <a:chOff x="5281348" y="2938619"/>
            <a:chExt cx="508694" cy="197298"/>
          </a:xfrm>
        </p:grpSpPr>
        <p:cxnSp>
          <p:nvCxnSpPr>
            <p:cNvPr id="317" name="Straight Connector 316">
              <a:extLst>
                <a:ext uri="{FF2B5EF4-FFF2-40B4-BE49-F238E27FC236}">
                  <a16:creationId xmlns:a16="http://schemas.microsoft.com/office/drawing/2014/main" id="{D0207095-3021-A940-B1F4-4D96E51610C6}"/>
                </a:ext>
              </a:extLst>
            </p:cNvPr>
            <p:cNvCxnSpPr/>
            <p:nvPr/>
          </p:nvCxnSpPr>
          <p:spPr bwMode="ltGray">
            <a:xfrm>
              <a:off x="5281348" y="2938619"/>
              <a:ext cx="0" cy="143773"/>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a:extLst>
                <a:ext uri="{FF2B5EF4-FFF2-40B4-BE49-F238E27FC236}">
                  <a16:creationId xmlns:a16="http://schemas.microsoft.com/office/drawing/2014/main" id="{25DD84E8-2EDC-E94D-B680-24C578425CFE}"/>
                </a:ext>
              </a:extLst>
            </p:cNvPr>
            <p:cNvCxnSpPr/>
            <p:nvPr/>
          </p:nvCxnSpPr>
          <p:spPr bwMode="ltGray">
            <a:xfrm>
              <a:off x="5790042" y="3087635"/>
              <a:ext cx="0" cy="48282"/>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a:extLst>
                <a:ext uri="{FF2B5EF4-FFF2-40B4-BE49-F238E27FC236}">
                  <a16:creationId xmlns:a16="http://schemas.microsoft.com/office/drawing/2014/main" id="{6FB6CC8A-11E5-7A4C-AC56-1881EC036566}"/>
                </a:ext>
              </a:extLst>
            </p:cNvPr>
            <p:cNvCxnSpPr/>
            <p:nvPr/>
          </p:nvCxnSpPr>
          <p:spPr bwMode="ltGray">
            <a:xfrm flipH="1">
              <a:off x="5282854" y="3088438"/>
              <a:ext cx="507188" cy="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320" name="Rounded Rectangle 296">
            <a:extLst>
              <a:ext uri="{FF2B5EF4-FFF2-40B4-BE49-F238E27FC236}">
                <a16:creationId xmlns:a16="http://schemas.microsoft.com/office/drawing/2014/main" id="{477DCB62-744F-4B45-ADF8-79E98F1867BF}"/>
              </a:ext>
            </a:extLst>
          </p:cNvPr>
          <p:cNvSpPr/>
          <p:nvPr/>
        </p:nvSpPr>
        <p:spPr bwMode="ltGray">
          <a:xfrm>
            <a:off x="214949" y="4881361"/>
            <a:ext cx="822337" cy="372847"/>
          </a:xfrm>
          <a:prstGeom prst="roundRect">
            <a:avLst>
              <a:gd name="adj" fmla="val 0"/>
            </a:avLst>
          </a:prstGeom>
          <a:solidFill>
            <a:schemeClr val="bg1"/>
          </a:solidFill>
          <a:ln w="19050">
            <a:solidFill>
              <a:schemeClr val="tx1"/>
            </a:solid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507967">
              <a:defRPr/>
            </a:pPr>
            <a:r>
              <a:rPr lang="en-US" sz="1000">
                <a:solidFill>
                  <a:srgbClr val="000000"/>
                </a:solidFill>
                <a:latin typeface="Gotham Rounded Medium" panose="02000000000000000000" pitchFamily="50" charset="0"/>
                <a:cs typeface="Arial" pitchFamily="34" charset="0"/>
              </a:rPr>
              <a:t>Storage Controller</a:t>
            </a:r>
          </a:p>
        </p:txBody>
      </p:sp>
      <p:sp>
        <p:nvSpPr>
          <p:cNvPr id="321" name="Rounded Rectangle 297">
            <a:extLst>
              <a:ext uri="{FF2B5EF4-FFF2-40B4-BE49-F238E27FC236}">
                <a16:creationId xmlns:a16="http://schemas.microsoft.com/office/drawing/2014/main" id="{4A38FB5C-FDB3-5E4A-ABBD-1E5C1D91E92C}"/>
              </a:ext>
            </a:extLst>
          </p:cNvPr>
          <p:cNvSpPr/>
          <p:nvPr/>
        </p:nvSpPr>
        <p:spPr bwMode="ltGray">
          <a:xfrm>
            <a:off x="1129324" y="4881361"/>
            <a:ext cx="822337" cy="372847"/>
          </a:xfrm>
          <a:prstGeom prst="roundRect">
            <a:avLst>
              <a:gd name="adj" fmla="val 0"/>
            </a:avLst>
          </a:prstGeom>
          <a:solidFill>
            <a:schemeClr val="bg1"/>
          </a:solidFill>
          <a:ln w="19050">
            <a:solidFill>
              <a:schemeClr val="tx1"/>
            </a:solid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507967">
              <a:defRPr/>
            </a:pPr>
            <a:r>
              <a:rPr lang="en-US" sz="1000">
                <a:solidFill>
                  <a:srgbClr val="000000"/>
                </a:solidFill>
                <a:latin typeface="Gotham Rounded Medium" panose="02000000000000000000" pitchFamily="50" charset="0"/>
                <a:cs typeface="Arial" pitchFamily="34" charset="0"/>
              </a:rPr>
              <a:t>Storage Controller</a:t>
            </a:r>
          </a:p>
        </p:txBody>
      </p:sp>
      <p:sp>
        <p:nvSpPr>
          <p:cNvPr id="322" name="Rounded Rectangle 298">
            <a:extLst>
              <a:ext uri="{FF2B5EF4-FFF2-40B4-BE49-F238E27FC236}">
                <a16:creationId xmlns:a16="http://schemas.microsoft.com/office/drawing/2014/main" id="{C2B4F918-EDFF-8547-9BD3-2A898970ABA3}"/>
              </a:ext>
            </a:extLst>
          </p:cNvPr>
          <p:cNvSpPr/>
          <p:nvPr/>
        </p:nvSpPr>
        <p:spPr bwMode="ltGray">
          <a:xfrm>
            <a:off x="158487" y="4720043"/>
            <a:ext cx="1896927" cy="1394261"/>
          </a:xfrm>
          <a:prstGeom prst="roundRect">
            <a:avLst>
              <a:gd name="adj" fmla="val 0"/>
            </a:avLst>
          </a:prstGeom>
          <a:noFill/>
          <a:ln w="19050" cap="rnd">
            <a:solidFill>
              <a:srgbClr val="454545"/>
            </a:solidFill>
            <a:prstDash val="dash"/>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defTabSz="507967">
              <a:defRPr/>
            </a:pPr>
            <a:endParaRPr lang="en-US" sz="1000">
              <a:solidFill>
                <a:srgbClr val="4D4D4E"/>
              </a:solidFill>
              <a:latin typeface="Gotham Rounded Medium" panose="02000000000000000000" pitchFamily="50" charset="0"/>
              <a:cs typeface="Arial" pitchFamily="34" charset="0"/>
            </a:endParaRPr>
          </a:p>
        </p:txBody>
      </p:sp>
      <p:grpSp>
        <p:nvGrpSpPr>
          <p:cNvPr id="323" name="Group 322">
            <a:extLst>
              <a:ext uri="{FF2B5EF4-FFF2-40B4-BE49-F238E27FC236}">
                <a16:creationId xmlns:a16="http://schemas.microsoft.com/office/drawing/2014/main" id="{C399B2F8-83CD-444D-A0BE-5D2E2884CC59}"/>
              </a:ext>
            </a:extLst>
          </p:cNvPr>
          <p:cNvGrpSpPr/>
          <p:nvPr/>
        </p:nvGrpSpPr>
        <p:grpSpPr>
          <a:xfrm>
            <a:off x="661521" y="5296371"/>
            <a:ext cx="935604" cy="214757"/>
            <a:chOff x="2309771" y="4029851"/>
            <a:chExt cx="631204" cy="145095"/>
          </a:xfrm>
        </p:grpSpPr>
        <p:cxnSp>
          <p:nvCxnSpPr>
            <p:cNvPr id="324" name="Straight Connector 323">
              <a:extLst>
                <a:ext uri="{FF2B5EF4-FFF2-40B4-BE49-F238E27FC236}">
                  <a16:creationId xmlns:a16="http://schemas.microsoft.com/office/drawing/2014/main" id="{7960FC92-23DA-374C-982E-E88BC5598571}"/>
                </a:ext>
              </a:extLst>
            </p:cNvPr>
            <p:cNvCxnSpPr/>
            <p:nvPr/>
          </p:nvCxnSpPr>
          <p:spPr bwMode="ltGray">
            <a:xfrm>
              <a:off x="2309771" y="4029851"/>
              <a:ext cx="0" cy="6992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a:extLst>
                <a:ext uri="{FF2B5EF4-FFF2-40B4-BE49-F238E27FC236}">
                  <a16:creationId xmlns:a16="http://schemas.microsoft.com/office/drawing/2014/main" id="{96FD9777-1B5B-2D4C-A71B-F1D29DBA2101}"/>
                </a:ext>
              </a:extLst>
            </p:cNvPr>
            <p:cNvCxnSpPr/>
            <p:nvPr/>
          </p:nvCxnSpPr>
          <p:spPr bwMode="ltGray">
            <a:xfrm>
              <a:off x="2940975" y="4029851"/>
              <a:ext cx="0" cy="6992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a:extLst>
                <a:ext uri="{FF2B5EF4-FFF2-40B4-BE49-F238E27FC236}">
                  <a16:creationId xmlns:a16="http://schemas.microsoft.com/office/drawing/2014/main" id="{51EAE2CA-218F-764F-8296-A3B4723536EF}"/>
                </a:ext>
              </a:extLst>
            </p:cNvPr>
            <p:cNvCxnSpPr/>
            <p:nvPr/>
          </p:nvCxnSpPr>
          <p:spPr bwMode="ltGray">
            <a:xfrm flipH="1">
              <a:off x="2309771" y="4103822"/>
              <a:ext cx="631204" cy="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a:extLst>
                <a:ext uri="{FF2B5EF4-FFF2-40B4-BE49-F238E27FC236}">
                  <a16:creationId xmlns:a16="http://schemas.microsoft.com/office/drawing/2014/main" id="{0DE45860-D033-3846-8090-DC4ED55560F7}"/>
                </a:ext>
              </a:extLst>
            </p:cNvPr>
            <p:cNvCxnSpPr/>
            <p:nvPr/>
          </p:nvCxnSpPr>
          <p:spPr bwMode="ltGray">
            <a:xfrm>
              <a:off x="2625373" y="4105020"/>
              <a:ext cx="0" cy="6992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328" name="Group 327">
            <a:extLst>
              <a:ext uri="{FF2B5EF4-FFF2-40B4-BE49-F238E27FC236}">
                <a16:creationId xmlns:a16="http://schemas.microsoft.com/office/drawing/2014/main" id="{CF6206F3-C1BB-AF43-877F-2A596B89E185}"/>
              </a:ext>
            </a:extLst>
          </p:cNvPr>
          <p:cNvGrpSpPr/>
          <p:nvPr/>
        </p:nvGrpSpPr>
        <p:grpSpPr>
          <a:xfrm flipH="1">
            <a:off x="511079" y="4375043"/>
            <a:ext cx="1708731" cy="453791"/>
            <a:chOff x="5281348" y="3012466"/>
            <a:chExt cx="508694" cy="397393"/>
          </a:xfrm>
        </p:grpSpPr>
        <p:cxnSp>
          <p:nvCxnSpPr>
            <p:cNvPr id="329" name="Straight Connector 328">
              <a:extLst>
                <a:ext uri="{FF2B5EF4-FFF2-40B4-BE49-F238E27FC236}">
                  <a16:creationId xmlns:a16="http://schemas.microsoft.com/office/drawing/2014/main" id="{8148F062-6A63-8B43-AF9B-ECEEEC4B15FA}"/>
                </a:ext>
              </a:extLst>
            </p:cNvPr>
            <p:cNvCxnSpPr/>
            <p:nvPr/>
          </p:nvCxnSpPr>
          <p:spPr bwMode="ltGray">
            <a:xfrm>
              <a:off x="5281348" y="3012466"/>
              <a:ext cx="0" cy="6992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a:extLst>
                <a:ext uri="{FF2B5EF4-FFF2-40B4-BE49-F238E27FC236}">
                  <a16:creationId xmlns:a16="http://schemas.microsoft.com/office/drawing/2014/main" id="{39931286-8BDF-004D-BA2E-165E0F1F805B}"/>
                </a:ext>
              </a:extLst>
            </p:cNvPr>
            <p:cNvCxnSpPr/>
            <p:nvPr/>
          </p:nvCxnSpPr>
          <p:spPr bwMode="ltGray">
            <a:xfrm flipH="1">
              <a:off x="5790042" y="3087636"/>
              <a:ext cx="0" cy="322223"/>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a:extLst>
                <a:ext uri="{FF2B5EF4-FFF2-40B4-BE49-F238E27FC236}">
                  <a16:creationId xmlns:a16="http://schemas.microsoft.com/office/drawing/2014/main" id="{96C9CDF1-BCB2-014C-AD70-48A7D073292E}"/>
                </a:ext>
              </a:extLst>
            </p:cNvPr>
            <p:cNvCxnSpPr/>
            <p:nvPr/>
          </p:nvCxnSpPr>
          <p:spPr bwMode="ltGray">
            <a:xfrm flipH="1">
              <a:off x="5282854" y="3088438"/>
              <a:ext cx="507188" cy="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332" name="Group 331">
            <a:extLst>
              <a:ext uri="{FF2B5EF4-FFF2-40B4-BE49-F238E27FC236}">
                <a16:creationId xmlns:a16="http://schemas.microsoft.com/office/drawing/2014/main" id="{59C952BB-B231-4B4C-B0A3-13AC612443F9}"/>
              </a:ext>
            </a:extLst>
          </p:cNvPr>
          <p:cNvGrpSpPr/>
          <p:nvPr/>
        </p:nvGrpSpPr>
        <p:grpSpPr>
          <a:xfrm flipH="1">
            <a:off x="1432801" y="4375065"/>
            <a:ext cx="876663" cy="453772"/>
            <a:chOff x="5281348" y="3012466"/>
            <a:chExt cx="508694" cy="197286"/>
          </a:xfrm>
        </p:grpSpPr>
        <p:cxnSp>
          <p:nvCxnSpPr>
            <p:cNvPr id="333" name="Straight Connector 332">
              <a:extLst>
                <a:ext uri="{FF2B5EF4-FFF2-40B4-BE49-F238E27FC236}">
                  <a16:creationId xmlns:a16="http://schemas.microsoft.com/office/drawing/2014/main" id="{42CA793C-7287-B642-8B97-D0DF16859162}"/>
                </a:ext>
              </a:extLst>
            </p:cNvPr>
            <p:cNvCxnSpPr/>
            <p:nvPr/>
          </p:nvCxnSpPr>
          <p:spPr bwMode="ltGray">
            <a:xfrm>
              <a:off x="5281348" y="3012466"/>
              <a:ext cx="0" cy="6992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E51BBCBF-6851-1E49-8495-C896D1370F31}"/>
                </a:ext>
              </a:extLst>
            </p:cNvPr>
            <p:cNvCxnSpPr/>
            <p:nvPr/>
          </p:nvCxnSpPr>
          <p:spPr bwMode="ltGray">
            <a:xfrm flipH="1">
              <a:off x="5790042" y="3087635"/>
              <a:ext cx="0" cy="122117"/>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a:extLst>
                <a:ext uri="{FF2B5EF4-FFF2-40B4-BE49-F238E27FC236}">
                  <a16:creationId xmlns:a16="http://schemas.microsoft.com/office/drawing/2014/main" id="{C41DF6B8-30F5-6A4E-A604-D63C5F45EE17}"/>
                </a:ext>
              </a:extLst>
            </p:cNvPr>
            <p:cNvCxnSpPr/>
            <p:nvPr/>
          </p:nvCxnSpPr>
          <p:spPr bwMode="ltGray">
            <a:xfrm flipH="1">
              <a:off x="5282854" y="3088438"/>
              <a:ext cx="507188" cy="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336" name="Group 335">
            <a:extLst>
              <a:ext uri="{FF2B5EF4-FFF2-40B4-BE49-F238E27FC236}">
                <a16:creationId xmlns:a16="http://schemas.microsoft.com/office/drawing/2014/main" id="{5BA7EE22-1BF2-4D4B-A78C-A7BB8B5BEBF5}"/>
              </a:ext>
            </a:extLst>
          </p:cNvPr>
          <p:cNvGrpSpPr/>
          <p:nvPr/>
        </p:nvGrpSpPr>
        <p:grpSpPr>
          <a:xfrm flipH="1">
            <a:off x="1693451" y="4375459"/>
            <a:ext cx="1827324" cy="453781"/>
            <a:chOff x="5281348" y="2801685"/>
            <a:chExt cx="508694" cy="455986"/>
          </a:xfrm>
        </p:grpSpPr>
        <p:cxnSp>
          <p:nvCxnSpPr>
            <p:cNvPr id="337" name="Straight Connector 336">
              <a:extLst>
                <a:ext uri="{FF2B5EF4-FFF2-40B4-BE49-F238E27FC236}">
                  <a16:creationId xmlns:a16="http://schemas.microsoft.com/office/drawing/2014/main" id="{E17A706C-B7F0-3E49-B461-5B957B298A80}"/>
                </a:ext>
              </a:extLst>
            </p:cNvPr>
            <p:cNvCxnSpPr/>
            <p:nvPr/>
          </p:nvCxnSpPr>
          <p:spPr bwMode="ltGray">
            <a:xfrm flipH="1">
              <a:off x="5281348" y="2801685"/>
              <a:ext cx="0" cy="280707"/>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a:extLst>
                <a:ext uri="{FF2B5EF4-FFF2-40B4-BE49-F238E27FC236}">
                  <a16:creationId xmlns:a16="http://schemas.microsoft.com/office/drawing/2014/main" id="{72135017-BF2B-6440-8C79-CBE42BC0B992}"/>
                </a:ext>
              </a:extLst>
            </p:cNvPr>
            <p:cNvCxnSpPr/>
            <p:nvPr/>
          </p:nvCxnSpPr>
          <p:spPr bwMode="ltGray">
            <a:xfrm flipH="1">
              <a:off x="5790042" y="3094719"/>
              <a:ext cx="0" cy="162952"/>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77E0270E-36D1-1F4B-8D3A-DAFCF072C455}"/>
                </a:ext>
              </a:extLst>
            </p:cNvPr>
            <p:cNvCxnSpPr/>
            <p:nvPr/>
          </p:nvCxnSpPr>
          <p:spPr bwMode="ltGray">
            <a:xfrm flipH="1">
              <a:off x="5282854" y="3095522"/>
              <a:ext cx="507188" cy="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340" name="Group 339">
            <a:extLst>
              <a:ext uri="{FF2B5EF4-FFF2-40B4-BE49-F238E27FC236}">
                <a16:creationId xmlns:a16="http://schemas.microsoft.com/office/drawing/2014/main" id="{29541DE6-47AE-2043-B5D8-C483BDBB2592}"/>
              </a:ext>
            </a:extLst>
          </p:cNvPr>
          <p:cNvGrpSpPr/>
          <p:nvPr/>
        </p:nvGrpSpPr>
        <p:grpSpPr>
          <a:xfrm flipH="1">
            <a:off x="761634" y="4375461"/>
            <a:ext cx="2604300" cy="457627"/>
            <a:chOff x="5281348" y="2857624"/>
            <a:chExt cx="508694" cy="459850"/>
          </a:xfrm>
        </p:grpSpPr>
        <p:cxnSp>
          <p:nvCxnSpPr>
            <p:cNvPr id="341" name="Straight Connector 340">
              <a:extLst>
                <a:ext uri="{FF2B5EF4-FFF2-40B4-BE49-F238E27FC236}">
                  <a16:creationId xmlns:a16="http://schemas.microsoft.com/office/drawing/2014/main" id="{D4DDFE46-BC62-4540-9D20-A987E34ADF04}"/>
                </a:ext>
              </a:extLst>
            </p:cNvPr>
            <p:cNvCxnSpPr/>
            <p:nvPr/>
          </p:nvCxnSpPr>
          <p:spPr bwMode="ltGray">
            <a:xfrm flipH="1">
              <a:off x="5281348" y="2857624"/>
              <a:ext cx="0" cy="224764"/>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a:extLst>
                <a:ext uri="{FF2B5EF4-FFF2-40B4-BE49-F238E27FC236}">
                  <a16:creationId xmlns:a16="http://schemas.microsoft.com/office/drawing/2014/main" id="{65A6B3B1-9788-CA4B-9826-73D8298FB287}"/>
                </a:ext>
              </a:extLst>
            </p:cNvPr>
            <p:cNvCxnSpPr/>
            <p:nvPr/>
          </p:nvCxnSpPr>
          <p:spPr bwMode="ltGray">
            <a:xfrm flipH="1">
              <a:off x="5790042" y="3087634"/>
              <a:ext cx="0" cy="22984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a:extLst>
                <a:ext uri="{FF2B5EF4-FFF2-40B4-BE49-F238E27FC236}">
                  <a16:creationId xmlns:a16="http://schemas.microsoft.com/office/drawing/2014/main" id="{70430403-D204-9044-9C01-8EE7B8E5EB58}"/>
                </a:ext>
              </a:extLst>
            </p:cNvPr>
            <p:cNvCxnSpPr/>
            <p:nvPr/>
          </p:nvCxnSpPr>
          <p:spPr bwMode="ltGray">
            <a:xfrm flipH="1">
              <a:off x="5282854" y="3088440"/>
              <a:ext cx="507188" cy="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344" name="Group 343">
            <a:extLst>
              <a:ext uri="{FF2B5EF4-FFF2-40B4-BE49-F238E27FC236}">
                <a16:creationId xmlns:a16="http://schemas.microsoft.com/office/drawing/2014/main" id="{F84A7FB2-8DE2-5449-9298-A4521C05A1E6}"/>
              </a:ext>
            </a:extLst>
          </p:cNvPr>
          <p:cNvGrpSpPr/>
          <p:nvPr/>
        </p:nvGrpSpPr>
        <p:grpSpPr bwMode="ltGray">
          <a:xfrm>
            <a:off x="1577851" y="2088945"/>
            <a:ext cx="981825" cy="1660363"/>
            <a:chOff x="-157359" y="1345900"/>
            <a:chExt cx="737283" cy="1248626"/>
          </a:xfrm>
          <a:solidFill>
            <a:schemeClr val="bg1"/>
          </a:solidFill>
        </p:grpSpPr>
        <p:grpSp>
          <p:nvGrpSpPr>
            <p:cNvPr id="345" name="Group 344">
              <a:extLst>
                <a:ext uri="{FF2B5EF4-FFF2-40B4-BE49-F238E27FC236}">
                  <a16:creationId xmlns:a16="http://schemas.microsoft.com/office/drawing/2014/main" id="{90CD447D-7836-4943-9378-ADDB7838B9F7}"/>
                </a:ext>
              </a:extLst>
            </p:cNvPr>
            <p:cNvGrpSpPr/>
            <p:nvPr/>
          </p:nvGrpSpPr>
          <p:grpSpPr bwMode="ltGray">
            <a:xfrm>
              <a:off x="-157359" y="1345900"/>
              <a:ext cx="737283" cy="1248626"/>
              <a:chOff x="6166544" y="3360738"/>
              <a:chExt cx="295275" cy="500063"/>
            </a:xfrm>
            <a:grpFill/>
          </p:grpSpPr>
          <p:sp>
            <p:nvSpPr>
              <p:cNvPr id="347" name="Rounded Rectangle 323">
                <a:extLst>
                  <a:ext uri="{FF2B5EF4-FFF2-40B4-BE49-F238E27FC236}">
                    <a16:creationId xmlns:a16="http://schemas.microsoft.com/office/drawing/2014/main" id="{C77046B1-5144-154F-84DD-1DC2919B3928}"/>
                  </a:ext>
                </a:extLst>
              </p:cNvPr>
              <p:cNvSpPr/>
              <p:nvPr/>
            </p:nvSpPr>
            <p:spPr bwMode="ltGray">
              <a:xfrm>
                <a:off x="6166544" y="3360738"/>
                <a:ext cx="295275" cy="500063"/>
              </a:xfrm>
              <a:prstGeom prst="rect">
                <a:avLst/>
              </a:prstGeom>
              <a:grpFill/>
              <a:ln w="19050">
                <a:solidFill>
                  <a:schemeClr val="tx2"/>
                </a:solidFill>
                <a:round/>
                <a:headEnd/>
                <a:tailEnd/>
              </a:ln>
            </p:spPr>
            <p:txBody>
              <a:bodyPr vert="horz" wrap="square" lIns="101600" tIns="50800" rIns="101600" bIns="50800" numCol="1" rtlCol="0" anchor="t" anchorCtr="0" compatLnSpc="1">
                <a:prstTxWarp prst="textNoShape">
                  <a:avLst/>
                </a:prstTxWarp>
              </a:bodyPr>
              <a:lstStyle/>
              <a:p>
                <a:pPr algn="ctr" defTabSz="507967">
                  <a:defRPr/>
                </a:pPr>
                <a:endParaRPr lang="en-US" sz="1777">
                  <a:solidFill>
                    <a:srgbClr val="000000"/>
                  </a:solidFill>
                  <a:latin typeface="Gotham Rounded Book" pitchFamily="2" charset="0"/>
                </a:endParaRPr>
              </a:p>
            </p:txBody>
          </p:sp>
          <p:grpSp>
            <p:nvGrpSpPr>
              <p:cNvPr id="348" name="Group 347">
                <a:extLst>
                  <a:ext uri="{FF2B5EF4-FFF2-40B4-BE49-F238E27FC236}">
                    <a16:creationId xmlns:a16="http://schemas.microsoft.com/office/drawing/2014/main" id="{92850DA2-71A4-6F42-BE69-349E2E8C3790}"/>
                  </a:ext>
                </a:extLst>
              </p:cNvPr>
              <p:cNvGrpSpPr/>
              <p:nvPr/>
            </p:nvGrpSpPr>
            <p:grpSpPr bwMode="ltGray">
              <a:xfrm>
                <a:off x="6191944" y="3386138"/>
                <a:ext cx="242888" cy="428625"/>
                <a:chOff x="6191944" y="3386138"/>
                <a:chExt cx="242888" cy="428625"/>
              </a:xfrm>
              <a:grpFill/>
            </p:grpSpPr>
            <p:sp>
              <p:nvSpPr>
                <p:cNvPr id="349" name="Rectangle 12">
                  <a:extLst>
                    <a:ext uri="{FF2B5EF4-FFF2-40B4-BE49-F238E27FC236}">
                      <a16:creationId xmlns:a16="http://schemas.microsoft.com/office/drawing/2014/main" id="{5D1C7D97-1C0B-FE42-A178-9B716702F44C}"/>
                    </a:ext>
                  </a:extLst>
                </p:cNvPr>
                <p:cNvSpPr>
                  <a:spLocks noChangeArrowheads="1"/>
                </p:cNvSpPr>
                <p:nvPr/>
              </p:nvSpPr>
              <p:spPr bwMode="ltGray">
                <a:xfrm>
                  <a:off x="6191944" y="3386138"/>
                  <a:ext cx="242888" cy="52388"/>
                </a:xfrm>
                <a:prstGeom prst="rect">
                  <a:avLst/>
                </a:prstGeom>
                <a:grpFill/>
                <a:ln w="19050">
                  <a:solidFill>
                    <a:schemeClr val="accent3"/>
                  </a:solidFill>
                  <a:miter lim="800000"/>
                  <a:headEnd/>
                  <a:tailEnd/>
                </a:ln>
              </p:spPr>
              <p:txBody>
                <a:bodyPr vert="horz" wrap="square" lIns="101600" tIns="50800" rIns="101600" bIns="50800" numCol="1" anchor="t" anchorCtr="0" compatLnSpc="1">
                  <a:prstTxWarp prst="textNoShape">
                    <a:avLst/>
                  </a:prstTxWarp>
                </a:bodyPr>
                <a:lstStyle/>
                <a:p>
                  <a:pPr defTabSz="507967">
                    <a:defRPr/>
                  </a:pPr>
                  <a:endParaRPr lang="en-US" sz="1777">
                    <a:solidFill>
                      <a:srgbClr val="000000"/>
                    </a:solidFill>
                    <a:latin typeface="Gotham Rounded Book" pitchFamily="2" charset="0"/>
                  </a:endParaRPr>
                </a:p>
              </p:txBody>
            </p:sp>
            <p:sp>
              <p:nvSpPr>
                <p:cNvPr id="350" name="Rectangle 13">
                  <a:extLst>
                    <a:ext uri="{FF2B5EF4-FFF2-40B4-BE49-F238E27FC236}">
                      <a16:creationId xmlns:a16="http://schemas.microsoft.com/office/drawing/2014/main" id="{2414A8EC-F8D2-FF45-8767-615EFE00716B}"/>
                    </a:ext>
                  </a:extLst>
                </p:cNvPr>
                <p:cNvSpPr>
                  <a:spLocks noChangeArrowheads="1"/>
                </p:cNvSpPr>
                <p:nvPr/>
              </p:nvSpPr>
              <p:spPr bwMode="ltGray">
                <a:xfrm>
                  <a:off x="6191944" y="3449638"/>
                  <a:ext cx="242888" cy="50800"/>
                </a:xfrm>
                <a:prstGeom prst="rect">
                  <a:avLst/>
                </a:prstGeom>
                <a:grpFill/>
                <a:ln w="19050">
                  <a:solidFill>
                    <a:schemeClr val="accent3"/>
                  </a:solidFill>
                  <a:miter lim="800000"/>
                  <a:headEnd/>
                  <a:tailEnd/>
                </a:ln>
              </p:spPr>
              <p:txBody>
                <a:bodyPr vert="horz" wrap="square" lIns="101600" tIns="50800" rIns="101600" bIns="50800" numCol="1" anchor="t" anchorCtr="0" compatLnSpc="1">
                  <a:prstTxWarp prst="textNoShape">
                    <a:avLst/>
                  </a:prstTxWarp>
                </a:bodyPr>
                <a:lstStyle/>
                <a:p>
                  <a:pPr defTabSz="507967">
                    <a:defRPr/>
                  </a:pPr>
                  <a:endParaRPr lang="en-US" sz="1777">
                    <a:solidFill>
                      <a:srgbClr val="000000"/>
                    </a:solidFill>
                    <a:latin typeface="Gotham Rounded Book" pitchFamily="2" charset="0"/>
                  </a:endParaRPr>
                </a:p>
              </p:txBody>
            </p:sp>
            <p:sp>
              <p:nvSpPr>
                <p:cNvPr id="351" name="Rectangle 16">
                  <a:extLst>
                    <a:ext uri="{FF2B5EF4-FFF2-40B4-BE49-F238E27FC236}">
                      <a16:creationId xmlns:a16="http://schemas.microsoft.com/office/drawing/2014/main" id="{88BB65F4-4A7E-8142-BCDF-5EE4983252FF}"/>
                    </a:ext>
                  </a:extLst>
                </p:cNvPr>
                <p:cNvSpPr>
                  <a:spLocks noChangeArrowheads="1"/>
                </p:cNvSpPr>
                <p:nvPr/>
              </p:nvSpPr>
              <p:spPr bwMode="ltGray">
                <a:xfrm>
                  <a:off x="6191944" y="3638550"/>
                  <a:ext cx="242888" cy="50800"/>
                </a:xfrm>
                <a:prstGeom prst="rect">
                  <a:avLst/>
                </a:prstGeom>
                <a:grpFill/>
                <a:ln w="19050">
                  <a:solidFill>
                    <a:schemeClr val="tx2"/>
                  </a:solidFill>
                  <a:miter lim="800000"/>
                  <a:headEnd/>
                  <a:tailEnd/>
                </a:ln>
              </p:spPr>
              <p:txBody>
                <a:bodyPr vert="horz" wrap="square" lIns="101600" tIns="50800" rIns="101600" bIns="50800" numCol="1" anchor="t" anchorCtr="0" compatLnSpc="1">
                  <a:prstTxWarp prst="textNoShape">
                    <a:avLst/>
                  </a:prstTxWarp>
                </a:bodyPr>
                <a:lstStyle/>
                <a:p>
                  <a:pPr defTabSz="507967">
                    <a:defRPr/>
                  </a:pPr>
                  <a:endParaRPr lang="en-US" sz="1777">
                    <a:solidFill>
                      <a:srgbClr val="000000"/>
                    </a:solidFill>
                    <a:latin typeface="Gotham Rounded Book" pitchFamily="2" charset="0"/>
                  </a:endParaRPr>
                </a:p>
              </p:txBody>
            </p:sp>
            <p:sp>
              <p:nvSpPr>
                <p:cNvPr id="352" name="Rectangle 17">
                  <a:extLst>
                    <a:ext uri="{FF2B5EF4-FFF2-40B4-BE49-F238E27FC236}">
                      <a16:creationId xmlns:a16="http://schemas.microsoft.com/office/drawing/2014/main" id="{53C3EFA9-5B5E-1C40-8F2C-15B4CBFF9F34}"/>
                    </a:ext>
                  </a:extLst>
                </p:cNvPr>
                <p:cNvSpPr>
                  <a:spLocks noChangeArrowheads="1"/>
                </p:cNvSpPr>
                <p:nvPr/>
              </p:nvSpPr>
              <p:spPr bwMode="ltGray">
                <a:xfrm>
                  <a:off x="6191944" y="3702050"/>
                  <a:ext cx="242888" cy="50800"/>
                </a:xfrm>
                <a:prstGeom prst="rect">
                  <a:avLst/>
                </a:prstGeom>
                <a:grpFill/>
                <a:ln w="19050">
                  <a:solidFill>
                    <a:schemeClr val="accent3"/>
                  </a:solidFill>
                  <a:miter lim="800000"/>
                  <a:headEnd/>
                  <a:tailEnd/>
                </a:ln>
              </p:spPr>
              <p:txBody>
                <a:bodyPr vert="horz" wrap="square" lIns="101600" tIns="50800" rIns="101600" bIns="50800" numCol="1" anchor="t" anchorCtr="0" compatLnSpc="1">
                  <a:prstTxWarp prst="textNoShape">
                    <a:avLst/>
                  </a:prstTxWarp>
                </a:bodyPr>
                <a:lstStyle/>
                <a:p>
                  <a:pPr defTabSz="507967">
                    <a:defRPr/>
                  </a:pPr>
                  <a:endParaRPr lang="en-US" sz="1777">
                    <a:solidFill>
                      <a:srgbClr val="000000"/>
                    </a:solidFill>
                    <a:latin typeface="Gotham Rounded Book" pitchFamily="2" charset="0"/>
                  </a:endParaRPr>
                </a:p>
              </p:txBody>
            </p:sp>
            <p:sp>
              <p:nvSpPr>
                <p:cNvPr id="353" name="Rectangle 18">
                  <a:extLst>
                    <a:ext uri="{FF2B5EF4-FFF2-40B4-BE49-F238E27FC236}">
                      <a16:creationId xmlns:a16="http://schemas.microsoft.com/office/drawing/2014/main" id="{FB0E28C7-59C0-E24E-9F05-06256C2D44B8}"/>
                    </a:ext>
                  </a:extLst>
                </p:cNvPr>
                <p:cNvSpPr>
                  <a:spLocks noChangeArrowheads="1"/>
                </p:cNvSpPr>
                <p:nvPr/>
              </p:nvSpPr>
              <p:spPr bwMode="ltGray">
                <a:xfrm>
                  <a:off x="6191944" y="3763963"/>
                  <a:ext cx="242888" cy="50800"/>
                </a:xfrm>
                <a:prstGeom prst="rect">
                  <a:avLst/>
                </a:prstGeom>
                <a:grpFill/>
                <a:ln w="19050">
                  <a:solidFill>
                    <a:schemeClr val="accent3"/>
                  </a:solidFill>
                  <a:miter lim="800000"/>
                  <a:headEnd/>
                  <a:tailEnd/>
                </a:ln>
              </p:spPr>
              <p:txBody>
                <a:bodyPr vert="horz" wrap="square" lIns="101600" tIns="50800" rIns="101600" bIns="50800" numCol="1" anchor="t" anchorCtr="0" compatLnSpc="1">
                  <a:prstTxWarp prst="textNoShape">
                    <a:avLst/>
                  </a:prstTxWarp>
                </a:bodyPr>
                <a:lstStyle/>
                <a:p>
                  <a:pPr defTabSz="507967">
                    <a:defRPr/>
                  </a:pPr>
                  <a:endParaRPr lang="en-US" sz="1777">
                    <a:solidFill>
                      <a:srgbClr val="000000"/>
                    </a:solidFill>
                    <a:latin typeface="Gotham Rounded Book" pitchFamily="2" charset="0"/>
                  </a:endParaRPr>
                </a:p>
              </p:txBody>
            </p:sp>
          </p:grpSp>
        </p:grpSp>
        <p:sp>
          <p:nvSpPr>
            <p:cNvPr id="346" name="TextBox 345">
              <a:extLst>
                <a:ext uri="{FF2B5EF4-FFF2-40B4-BE49-F238E27FC236}">
                  <a16:creationId xmlns:a16="http://schemas.microsoft.com/office/drawing/2014/main" id="{8EC3B9AF-240A-9748-BE33-A6494437D905}"/>
                </a:ext>
              </a:extLst>
            </p:cNvPr>
            <p:cNvSpPr txBox="1"/>
            <p:nvPr/>
          </p:nvSpPr>
          <p:spPr bwMode="ltGray">
            <a:xfrm>
              <a:off x="-83951" y="1721653"/>
              <a:ext cx="586465" cy="403695"/>
            </a:xfrm>
            <a:prstGeom prst="rect">
              <a:avLst/>
            </a:prstGeom>
            <a:grpFill/>
            <a:ln w="19050">
              <a:solidFill>
                <a:schemeClr val="tx2"/>
              </a:solidFill>
            </a:ln>
          </p:spPr>
          <p:txBody>
            <a:bodyPr wrap="none" rtlCol="0">
              <a:spAutoFit/>
            </a:bodyPr>
            <a:lstStyle/>
            <a:p>
              <a:pPr algn="ctr" defTabSz="507967">
                <a:defRPr/>
              </a:pPr>
              <a:r>
                <a:rPr lang="en-US" sz="1444">
                  <a:solidFill>
                    <a:srgbClr val="000000"/>
                  </a:solidFill>
                  <a:latin typeface="Gotham Rounded Book" pitchFamily="2" charset="0"/>
                  <a:cs typeface="Arial" pitchFamily="34" charset="0"/>
                </a:rPr>
                <a:t>App</a:t>
              </a:r>
            </a:p>
            <a:p>
              <a:pPr algn="ctr" defTabSz="507967">
                <a:defRPr/>
              </a:pPr>
              <a:r>
                <a:rPr lang="en-US" sz="1444">
                  <a:solidFill>
                    <a:srgbClr val="000000"/>
                  </a:solidFill>
                  <a:latin typeface="Gotham Rounded Book" pitchFamily="2" charset="0"/>
                  <a:cs typeface="Arial" pitchFamily="34" charset="0"/>
                </a:rPr>
                <a:t>Server</a:t>
              </a:r>
            </a:p>
          </p:txBody>
        </p:sp>
      </p:grpSp>
      <p:grpSp>
        <p:nvGrpSpPr>
          <p:cNvPr id="354" name="Group 353">
            <a:extLst>
              <a:ext uri="{FF2B5EF4-FFF2-40B4-BE49-F238E27FC236}">
                <a16:creationId xmlns:a16="http://schemas.microsoft.com/office/drawing/2014/main" id="{48FEEF7B-F996-B642-B601-B9218779E598}"/>
              </a:ext>
            </a:extLst>
          </p:cNvPr>
          <p:cNvGrpSpPr/>
          <p:nvPr/>
        </p:nvGrpSpPr>
        <p:grpSpPr bwMode="ltGray">
          <a:xfrm>
            <a:off x="4022437" y="2088945"/>
            <a:ext cx="981825" cy="1660363"/>
            <a:chOff x="655906" y="1345900"/>
            <a:chExt cx="737283" cy="1248626"/>
          </a:xfrm>
          <a:solidFill>
            <a:schemeClr val="bg1"/>
          </a:solidFill>
        </p:grpSpPr>
        <p:grpSp>
          <p:nvGrpSpPr>
            <p:cNvPr id="355" name="Group 354">
              <a:extLst>
                <a:ext uri="{FF2B5EF4-FFF2-40B4-BE49-F238E27FC236}">
                  <a16:creationId xmlns:a16="http://schemas.microsoft.com/office/drawing/2014/main" id="{854F6452-6259-E14D-81AE-22A64B197340}"/>
                </a:ext>
              </a:extLst>
            </p:cNvPr>
            <p:cNvGrpSpPr/>
            <p:nvPr/>
          </p:nvGrpSpPr>
          <p:grpSpPr bwMode="ltGray">
            <a:xfrm>
              <a:off x="655906" y="1345900"/>
              <a:ext cx="737283" cy="1248626"/>
              <a:chOff x="6492250" y="3360738"/>
              <a:chExt cx="295275" cy="500063"/>
            </a:xfrm>
            <a:grpFill/>
          </p:grpSpPr>
          <p:sp>
            <p:nvSpPr>
              <p:cNvPr id="357" name="Rounded Rectangle 333">
                <a:extLst>
                  <a:ext uri="{FF2B5EF4-FFF2-40B4-BE49-F238E27FC236}">
                    <a16:creationId xmlns:a16="http://schemas.microsoft.com/office/drawing/2014/main" id="{EA4DFF94-3C26-0447-81A5-04660DAF979B}"/>
                  </a:ext>
                </a:extLst>
              </p:cNvPr>
              <p:cNvSpPr/>
              <p:nvPr/>
            </p:nvSpPr>
            <p:spPr bwMode="ltGray">
              <a:xfrm>
                <a:off x="6492250" y="3360738"/>
                <a:ext cx="295275" cy="500063"/>
              </a:xfrm>
              <a:prstGeom prst="rect">
                <a:avLst/>
              </a:prstGeom>
              <a:grpFill/>
              <a:ln w="19050">
                <a:solidFill>
                  <a:schemeClr val="tx2"/>
                </a:solidFill>
                <a:round/>
                <a:headEnd/>
                <a:tailEnd/>
              </a:ln>
            </p:spPr>
            <p:txBody>
              <a:bodyPr vert="horz" wrap="square" lIns="101600" tIns="50800" rIns="101600" bIns="50800" numCol="1" rtlCol="0" anchor="t" anchorCtr="0" compatLnSpc="1">
                <a:prstTxWarp prst="textNoShape">
                  <a:avLst/>
                </a:prstTxWarp>
              </a:bodyPr>
              <a:lstStyle/>
              <a:p>
                <a:pPr algn="ctr" defTabSz="507967">
                  <a:defRPr/>
                </a:pPr>
                <a:endParaRPr lang="en-US" sz="1777">
                  <a:solidFill>
                    <a:srgbClr val="000000"/>
                  </a:solidFill>
                  <a:latin typeface="Gotham Rounded Book" pitchFamily="2" charset="0"/>
                </a:endParaRPr>
              </a:p>
            </p:txBody>
          </p:sp>
          <p:grpSp>
            <p:nvGrpSpPr>
              <p:cNvPr id="358" name="Group 357">
                <a:extLst>
                  <a:ext uri="{FF2B5EF4-FFF2-40B4-BE49-F238E27FC236}">
                    <a16:creationId xmlns:a16="http://schemas.microsoft.com/office/drawing/2014/main" id="{828D9E0B-A5FA-064D-AC82-34997B061A8B}"/>
                  </a:ext>
                </a:extLst>
              </p:cNvPr>
              <p:cNvGrpSpPr/>
              <p:nvPr/>
            </p:nvGrpSpPr>
            <p:grpSpPr bwMode="ltGray">
              <a:xfrm>
                <a:off x="6517650" y="3386138"/>
                <a:ext cx="242889" cy="428625"/>
                <a:chOff x="6517650" y="3386138"/>
                <a:chExt cx="242889" cy="428625"/>
              </a:xfrm>
              <a:grpFill/>
            </p:grpSpPr>
            <p:sp>
              <p:nvSpPr>
                <p:cNvPr id="359" name="Rectangle 12">
                  <a:extLst>
                    <a:ext uri="{FF2B5EF4-FFF2-40B4-BE49-F238E27FC236}">
                      <a16:creationId xmlns:a16="http://schemas.microsoft.com/office/drawing/2014/main" id="{3B93C336-7FE1-204D-88F0-BF155678E17A}"/>
                    </a:ext>
                  </a:extLst>
                </p:cNvPr>
                <p:cNvSpPr>
                  <a:spLocks noChangeArrowheads="1"/>
                </p:cNvSpPr>
                <p:nvPr/>
              </p:nvSpPr>
              <p:spPr bwMode="ltGray">
                <a:xfrm>
                  <a:off x="6517651" y="3386138"/>
                  <a:ext cx="242888" cy="52388"/>
                </a:xfrm>
                <a:prstGeom prst="rect">
                  <a:avLst/>
                </a:prstGeom>
                <a:grpFill/>
                <a:ln w="19050">
                  <a:solidFill>
                    <a:schemeClr val="accent3"/>
                  </a:solidFill>
                  <a:miter lim="800000"/>
                  <a:headEnd/>
                  <a:tailEnd/>
                </a:ln>
              </p:spPr>
              <p:txBody>
                <a:bodyPr vert="horz" wrap="square" lIns="101600" tIns="50800" rIns="101600" bIns="50800" numCol="1" anchor="t" anchorCtr="0" compatLnSpc="1">
                  <a:prstTxWarp prst="textNoShape">
                    <a:avLst/>
                  </a:prstTxWarp>
                </a:bodyPr>
                <a:lstStyle/>
                <a:p>
                  <a:pPr defTabSz="507967">
                    <a:defRPr/>
                  </a:pPr>
                  <a:endParaRPr lang="en-US" sz="1777">
                    <a:solidFill>
                      <a:srgbClr val="000000"/>
                    </a:solidFill>
                    <a:latin typeface="Gotham Rounded Book" pitchFamily="2" charset="0"/>
                  </a:endParaRPr>
                </a:p>
              </p:txBody>
            </p:sp>
            <p:sp>
              <p:nvSpPr>
                <p:cNvPr id="360" name="Rectangle 13">
                  <a:extLst>
                    <a:ext uri="{FF2B5EF4-FFF2-40B4-BE49-F238E27FC236}">
                      <a16:creationId xmlns:a16="http://schemas.microsoft.com/office/drawing/2014/main" id="{AE743A78-1D30-0C45-A76D-9354FE528864}"/>
                    </a:ext>
                  </a:extLst>
                </p:cNvPr>
                <p:cNvSpPr>
                  <a:spLocks noChangeArrowheads="1"/>
                </p:cNvSpPr>
                <p:nvPr/>
              </p:nvSpPr>
              <p:spPr bwMode="ltGray">
                <a:xfrm>
                  <a:off x="6517650" y="3449638"/>
                  <a:ext cx="242888" cy="50800"/>
                </a:xfrm>
                <a:prstGeom prst="rect">
                  <a:avLst/>
                </a:prstGeom>
                <a:grpFill/>
                <a:ln w="19050">
                  <a:solidFill>
                    <a:schemeClr val="accent3"/>
                  </a:solidFill>
                  <a:miter lim="800000"/>
                  <a:headEnd/>
                  <a:tailEnd/>
                </a:ln>
              </p:spPr>
              <p:txBody>
                <a:bodyPr vert="horz" wrap="square" lIns="101600" tIns="50800" rIns="101600" bIns="50800" numCol="1" anchor="t" anchorCtr="0" compatLnSpc="1">
                  <a:prstTxWarp prst="textNoShape">
                    <a:avLst/>
                  </a:prstTxWarp>
                </a:bodyPr>
                <a:lstStyle/>
                <a:p>
                  <a:pPr defTabSz="507967">
                    <a:defRPr/>
                  </a:pPr>
                  <a:endParaRPr lang="en-US" sz="1777">
                    <a:solidFill>
                      <a:srgbClr val="000000"/>
                    </a:solidFill>
                    <a:latin typeface="Gotham Rounded Book" pitchFamily="2" charset="0"/>
                  </a:endParaRPr>
                </a:p>
              </p:txBody>
            </p:sp>
            <p:sp>
              <p:nvSpPr>
                <p:cNvPr id="361" name="Rectangle 16">
                  <a:extLst>
                    <a:ext uri="{FF2B5EF4-FFF2-40B4-BE49-F238E27FC236}">
                      <a16:creationId xmlns:a16="http://schemas.microsoft.com/office/drawing/2014/main" id="{0FE86B3C-44F8-7B43-A1AA-350A5A5C768B}"/>
                    </a:ext>
                  </a:extLst>
                </p:cNvPr>
                <p:cNvSpPr>
                  <a:spLocks noChangeArrowheads="1"/>
                </p:cNvSpPr>
                <p:nvPr/>
              </p:nvSpPr>
              <p:spPr bwMode="ltGray">
                <a:xfrm>
                  <a:off x="6517650" y="3638550"/>
                  <a:ext cx="242888" cy="50800"/>
                </a:xfrm>
                <a:prstGeom prst="rect">
                  <a:avLst/>
                </a:prstGeom>
                <a:grpFill/>
                <a:ln w="19050">
                  <a:solidFill>
                    <a:schemeClr val="tx2"/>
                  </a:solidFill>
                  <a:miter lim="800000"/>
                  <a:headEnd/>
                  <a:tailEnd/>
                </a:ln>
              </p:spPr>
              <p:txBody>
                <a:bodyPr vert="horz" wrap="square" lIns="101600" tIns="50800" rIns="101600" bIns="50800" numCol="1" anchor="t" anchorCtr="0" compatLnSpc="1">
                  <a:prstTxWarp prst="textNoShape">
                    <a:avLst/>
                  </a:prstTxWarp>
                </a:bodyPr>
                <a:lstStyle/>
                <a:p>
                  <a:pPr defTabSz="507967">
                    <a:defRPr/>
                  </a:pPr>
                  <a:endParaRPr lang="en-US" sz="1777">
                    <a:solidFill>
                      <a:srgbClr val="000000"/>
                    </a:solidFill>
                    <a:latin typeface="Gotham Rounded Book" pitchFamily="2" charset="0"/>
                  </a:endParaRPr>
                </a:p>
              </p:txBody>
            </p:sp>
            <p:sp>
              <p:nvSpPr>
                <p:cNvPr id="362" name="Rectangle 17">
                  <a:extLst>
                    <a:ext uri="{FF2B5EF4-FFF2-40B4-BE49-F238E27FC236}">
                      <a16:creationId xmlns:a16="http://schemas.microsoft.com/office/drawing/2014/main" id="{793B7DF6-6919-E44C-869F-8254BE3AA760}"/>
                    </a:ext>
                  </a:extLst>
                </p:cNvPr>
                <p:cNvSpPr>
                  <a:spLocks noChangeArrowheads="1"/>
                </p:cNvSpPr>
                <p:nvPr/>
              </p:nvSpPr>
              <p:spPr bwMode="ltGray">
                <a:xfrm>
                  <a:off x="6517650" y="3702050"/>
                  <a:ext cx="242888" cy="50800"/>
                </a:xfrm>
                <a:prstGeom prst="rect">
                  <a:avLst/>
                </a:prstGeom>
                <a:grpFill/>
                <a:ln w="19050">
                  <a:solidFill>
                    <a:schemeClr val="accent3"/>
                  </a:solidFill>
                  <a:miter lim="800000"/>
                  <a:headEnd/>
                  <a:tailEnd/>
                </a:ln>
              </p:spPr>
              <p:txBody>
                <a:bodyPr vert="horz" wrap="square" lIns="101600" tIns="50800" rIns="101600" bIns="50800" numCol="1" anchor="t" anchorCtr="0" compatLnSpc="1">
                  <a:prstTxWarp prst="textNoShape">
                    <a:avLst/>
                  </a:prstTxWarp>
                </a:bodyPr>
                <a:lstStyle/>
                <a:p>
                  <a:pPr defTabSz="507967">
                    <a:defRPr/>
                  </a:pPr>
                  <a:endParaRPr lang="en-US" sz="1777">
                    <a:solidFill>
                      <a:srgbClr val="000000"/>
                    </a:solidFill>
                    <a:latin typeface="Gotham Rounded Book" pitchFamily="2" charset="0"/>
                  </a:endParaRPr>
                </a:p>
              </p:txBody>
            </p:sp>
            <p:sp>
              <p:nvSpPr>
                <p:cNvPr id="363" name="Rectangle 18">
                  <a:extLst>
                    <a:ext uri="{FF2B5EF4-FFF2-40B4-BE49-F238E27FC236}">
                      <a16:creationId xmlns:a16="http://schemas.microsoft.com/office/drawing/2014/main" id="{B0EE0366-6659-0440-9B5F-A82310ED4A76}"/>
                    </a:ext>
                  </a:extLst>
                </p:cNvPr>
                <p:cNvSpPr>
                  <a:spLocks noChangeArrowheads="1"/>
                </p:cNvSpPr>
                <p:nvPr/>
              </p:nvSpPr>
              <p:spPr bwMode="ltGray">
                <a:xfrm>
                  <a:off x="6517650" y="3763963"/>
                  <a:ext cx="242888" cy="50800"/>
                </a:xfrm>
                <a:prstGeom prst="rect">
                  <a:avLst/>
                </a:prstGeom>
                <a:grpFill/>
                <a:ln w="19050">
                  <a:solidFill>
                    <a:schemeClr val="accent3"/>
                  </a:solidFill>
                  <a:miter lim="800000"/>
                  <a:headEnd/>
                  <a:tailEnd/>
                </a:ln>
              </p:spPr>
              <p:txBody>
                <a:bodyPr vert="horz" wrap="square" lIns="101600" tIns="50800" rIns="101600" bIns="50800" numCol="1" anchor="t" anchorCtr="0" compatLnSpc="1">
                  <a:prstTxWarp prst="textNoShape">
                    <a:avLst/>
                  </a:prstTxWarp>
                </a:bodyPr>
                <a:lstStyle/>
                <a:p>
                  <a:pPr defTabSz="507967">
                    <a:defRPr/>
                  </a:pPr>
                  <a:endParaRPr lang="en-US" sz="1777">
                    <a:solidFill>
                      <a:srgbClr val="000000"/>
                    </a:solidFill>
                    <a:latin typeface="Gotham Rounded Book" pitchFamily="2" charset="0"/>
                  </a:endParaRPr>
                </a:p>
              </p:txBody>
            </p:sp>
          </p:grpSp>
        </p:grpSp>
        <p:sp>
          <p:nvSpPr>
            <p:cNvPr id="356" name="TextBox 355">
              <a:extLst>
                <a:ext uri="{FF2B5EF4-FFF2-40B4-BE49-F238E27FC236}">
                  <a16:creationId xmlns:a16="http://schemas.microsoft.com/office/drawing/2014/main" id="{C4EBFFDE-A29F-FC4B-822B-E8E5CDE885D9}"/>
                </a:ext>
              </a:extLst>
            </p:cNvPr>
            <p:cNvSpPr txBox="1"/>
            <p:nvPr/>
          </p:nvSpPr>
          <p:spPr bwMode="ltGray">
            <a:xfrm>
              <a:off x="673354" y="1721653"/>
              <a:ext cx="698414" cy="403695"/>
            </a:xfrm>
            <a:prstGeom prst="rect">
              <a:avLst/>
            </a:prstGeom>
            <a:grpFill/>
            <a:ln w="19050">
              <a:solidFill>
                <a:schemeClr val="tx2"/>
              </a:solidFill>
            </a:ln>
          </p:spPr>
          <p:txBody>
            <a:bodyPr wrap="none" rtlCol="0">
              <a:spAutoFit/>
            </a:bodyPr>
            <a:lstStyle/>
            <a:p>
              <a:pPr algn="ctr" defTabSz="507967">
                <a:defRPr/>
              </a:pPr>
              <a:r>
                <a:rPr lang="en-US" sz="1444">
                  <a:solidFill>
                    <a:srgbClr val="000000"/>
                  </a:solidFill>
                  <a:latin typeface="Gotham Rounded Book" pitchFamily="2" charset="0"/>
                  <a:cs typeface="Arial" pitchFamily="34" charset="0"/>
                </a:rPr>
                <a:t>Backup </a:t>
              </a:r>
            </a:p>
            <a:p>
              <a:pPr algn="ctr" defTabSz="507967">
                <a:defRPr/>
              </a:pPr>
              <a:r>
                <a:rPr lang="en-US" sz="1444">
                  <a:solidFill>
                    <a:srgbClr val="000000"/>
                  </a:solidFill>
                  <a:latin typeface="Gotham Rounded Book" pitchFamily="2" charset="0"/>
                  <a:cs typeface="Arial" pitchFamily="34" charset="0"/>
                </a:rPr>
                <a:t>Server</a:t>
              </a:r>
            </a:p>
          </p:txBody>
        </p:sp>
      </p:grpSp>
      <p:sp>
        <p:nvSpPr>
          <p:cNvPr id="364" name="Rounded Rectangle 340">
            <a:extLst>
              <a:ext uri="{FF2B5EF4-FFF2-40B4-BE49-F238E27FC236}">
                <a16:creationId xmlns:a16="http://schemas.microsoft.com/office/drawing/2014/main" id="{87A33F8C-19C2-5C42-8702-0919C1269DF3}"/>
              </a:ext>
            </a:extLst>
          </p:cNvPr>
          <p:cNvSpPr/>
          <p:nvPr/>
        </p:nvSpPr>
        <p:spPr bwMode="ltGray">
          <a:xfrm>
            <a:off x="3270579" y="4028784"/>
            <a:ext cx="1929971" cy="285611"/>
          </a:xfrm>
          <a:prstGeom prst="roundRect">
            <a:avLst/>
          </a:prstGeom>
          <a:solidFill>
            <a:schemeClr val="bg1"/>
          </a:solidFill>
          <a:ln w="19050">
            <a:solidFill>
              <a:schemeClr val="tx1"/>
            </a:solid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507967">
              <a:defRPr/>
            </a:pPr>
            <a:endParaRPr lang="en-US" sz="1444">
              <a:solidFill>
                <a:prstClr val="white">
                  <a:lumMod val="95000"/>
                </a:prstClr>
              </a:solidFill>
              <a:latin typeface="Gotham Rounded Medium" panose="02000000000000000000" pitchFamily="50" charset="0"/>
              <a:cs typeface="Arial" pitchFamily="34" charset="0"/>
            </a:endParaRPr>
          </a:p>
        </p:txBody>
      </p:sp>
      <p:sp>
        <p:nvSpPr>
          <p:cNvPr id="365" name="Rounded Rectangle 341">
            <a:extLst>
              <a:ext uri="{FF2B5EF4-FFF2-40B4-BE49-F238E27FC236}">
                <a16:creationId xmlns:a16="http://schemas.microsoft.com/office/drawing/2014/main" id="{6FD7D8EF-22A8-1E49-95E9-C976BE0DC57E}"/>
              </a:ext>
            </a:extLst>
          </p:cNvPr>
          <p:cNvSpPr/>
          <p:nvPr/>
        </p:nvSpPr>
        <p:spPr bwMode="ltGray">
          <a:xfrm>
            <a:off x="929693" y="4028784"/>
            <a:ext cx="1929971" cy="285611"/>
          </a:xfrm>
          <a:prstGeom prst="roundRect">
            <a:avLst/>
          </a:prstGeom>
          <a:solidFill>
            <a:schemeClr val="bg1"/>
          </a:solidFill>
          <a:ln w="19050">
            <a:solidFill>
              <a:schemeClr val="tx1"/>
            </a:solid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507967">
              <a:defRPr/>
            </a:pPr>
            <a:endParaRPr lang="en-US" sz="1444">
              <a:solidFill>
                <a:prstClr val="white">
                  <a:lumMod val="95000"/>
                </a:prstClr>
              </a:solidFill>
              <a:latin typeface="Gotham Rounded Medium" panose="02000000000000000000" pitchFamily="50" charset="0"/>
              <a:cs typeface="Arial" pitchFamily="34" charset="0"/>
            </a:endParaRPr>
          </a:p>
        </p:txBody>
      </p:sp>
      <p:grpSp>
        <p:nvGrpSpPr>
          <p:cNvPr id="366" name="Group 365">
            <a:extLst>
              <a:ext uri="{FF2B5EF4-FFF2-40B4-BE49-F238E27FC236}">
                <a16:creationId xmlns:a16="http://schemas.microsoft.com/office/drawing/2014/main" id="{01838C05-FA84-7341-AADD-09B897C899A6}"/>
              </a:ext>
            </a:extLst>
          </p:cNvPr>
          <p:cNvGrpSpPr/>
          <p:nvPr/>
        </p:nvGrpSpPr>
        <p:grpSpPr>
          <a:xfrm>
            <a:off x="1979397" y="3785497"/>
            <a:ext cx="1905992" cy="194631"/>
            <a:chOff x="5281348" y="3012466"/>
            <a:chExt cx="513457" cy="235442"/>
          </a:xfrm>
        </p:grpSpPr>
        <p:cxnSp>
          <p:nvCxnSpPr>
            <p:cNvPr id="367" name="Straight Connector 366">
              <a:extLst>
                <a:ext uri="{FF2B5EF4-FFF2-40B4-BE49-F238E27FC236}">
                  <a16:creationId xmlns:a16="http://schemas.microsoft.com/office/drawing/2014/main" id="{57BE1DAA-3AF4-3E46-B273-5A0A6470ADF1}"/>
                </a:ext>
              </a:extLst>
            </p:cNvPr>
            <p:cNvCxnSpPr/>
            <p:nvPr/>
          </p:nvCxnSpPr>
          <p:spPr bwMode="ltGray">
            <a:xfrm>
              <a:off x="5281348" y="3012466"/>
              <a:ext cx="0" cy="6992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a:extLst>
                <a:ext uri="{FF2B5EF4-FFF2-40B4-BE49-F238E27FC236}">
                  <a16:creationId xmlns:a16="http://schemas.microsoft.com/office/drawing/2014/main" id="{0628552C-B126-F74D-90D9-19F6E45CDFA2}"/>
                </a:ext>
              </a:extLst>
            </p:cNvPr>
            <p:cNvCxnSpPr/>
            <p:nvPr/>
          </p:nvCxnSpPr>
          <p:spPr bwMode="ltGray">
            <a:xfrm>
              <a:off x="5794805" y="3087637"/>
              <a:ext cx="0" cy="160271"/>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a:extLst>
                <a:ext uri="{FF2B5EF4-FFF2-40B4-BE49-F238E27FC236}">
                  <a16:creationId xmlns:a16="http://schemas.microsoft.com/office/drawing/2014/main" id="{049FC547-3998-B541-93B6-F15CA8F66F9E}"/>
                </a:ext>
              </a:extLst>
            </p:cNvPr>
            <p:cNvCxnSpPr/>
            <p:nvPr/>
          </p:nvCxnSpPr>
          <p:spPr bwMode="ltGray">
            <a:xfrm flipH="1">
              <a:off x="5282854" y="3088439"/>
              <a:ext cx="507188" cy="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370" name="Group 369">
            <a:extLst>
              <a:ext uri="{FF2B5EF4-FFF2-40B4-BE49-F238E27FC236}">
                <a16:creationId xmlns:a16="http://schemas.microsoft.com/office/drawing/2014/main" id="{1241D7E1-6C32-884C-B881-9D1964B86551}"/>
              </a:ext>
            </a:extLst>
          </p:cNvPr>
          <p:cNvGrpSpPr/>
          <p:nvPr/>
        </p:nvGrpSpPr>
        <p:grpSpPr>
          <a:xfrm flipH="1">
            <a:off x="2237753" y="3785489"/>
            <a:ext cx="1905992" cy="194631"/>
            <a:chOff x="5281348" y="3012466"/>
            <a:chExt cx="513457" cy="100078"/>
          </a:xfrm>
        </p:grpSpPr>
        <p:cxnSp>
          <p:nvCxnSpPr>
            <p:cNvPr id="371" name="Straight Connector 370">
              <a:extLst>
                <a:ext uri="{FF2B5EF4-FFF2-40B4-BE49-F238E27FC236}">
                  <a16:creationId xmlns:a16="http://schemas.microsoft.com/office/drawing/2014/main" id="{0B432AD6-A365-4548-8A7F-A077C23CDCB5}"/>
                </a:ext>
              </a:extLst>
            </p:cNvPr>
            <p:cNvCxnSpPr/>
            <p:nvPr/>
          </p:nvCxnSpPr>
          <p:spPr bwMode="ltGray">
            <a:xfrm>
              <a:off x="5281348" y="3012466"/>
              <a:ext cx="0" cy="6992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a:extLst>
                <a:ext uri="{FF2B5EF4-FFF2-40B4-BE49-F238E27FC236}">
                  <a16:creationId xmlns:a16="http://schemas.microsoft.com/office/drawing/2014/main" id="{B3234CE5-B985-A541-9527-F30C38EA5F7F}"/>
                </a:ext>
              </a:extLst>
            </p:cNvPr>
            <p:cNvCxnSpPr/>
            <p:nvPr/>
          </p:nvCxnSpPr>
          <p:spPr bwMode="ltGray">
            <a:xfrm flipH="1">
              <a:off x="5794805" y="3087636"/>
              <a:ext cx="0" cy="24908"/>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a:extLst>
                <a:ext uri="{FF2B5EF4-FFF2-40B4-BE49-F238E27FC236}">
                  <a16:creationId xmlns:a16="http://schemas.microsoft.com/office/drawing/2014/main" id="{0900650B-5280-EB40-880D-06E59FFDA885}"/>
                </a:ext>
              </a:extLst>
            </p:cNvPr>
            <p:cNvCxnSpPr/>
            <p:nvPr/>
          </p:nvCxnSpPr>
          <p:spPr bwMode="ltGray">
            <a:xfrm flipH="1">
              <a:off x="5282854" y="3088438"/>
              <a:ext cx="507188" cy="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374" name="Group 373">
            <a:extLst>
              <a:ext uri="{FF2B5EF4-FFF2-40B4-BE49-F238E27FC236}">
                <a16:creationId xmlns:a16="http://schemas.microsoft.com/office/drawing/2014/main" id="{136798EE-AEAC-734B-A909-F1E01A43E506}"/>
              </a:ext>
            </a:extLst>
          </p:cNvPr>
          <p:cNvGrpSpPr/>
          <p:nvPr/>
        </p:nvGrpSpPr>
        <p:grpSpPr>
          <a:xfrm flipH="1">
            <a:off x="1231931" y="3785497"/>
            <a:ext cx="490077" cy="194631"/>
            <a:chOff x="5281348" y="3012466"/>
            <a:chExt cx="513457" cy="235442"/>
          </a:xfrm>
        </p:grpSpPr>
        <p:cxnSp>
          <p:nvCxnSpPr>
            <p:cNvPr id="375" name="Straight Connector 374">
              <a:extLst>
                <a:ext uri="{FF2B5EF4-FFF2-40B4-BE49-F238E27FC236}">
                  <a16:creationId xmlns:a16="http://schemas.microsoft.com/office/drawing/2014/main" id="{B458262E-221E-A541-B51C-8E9AD73AF177}"/>
                </a:ext>
              </a:extLst>
            </p:cNvPr>
            <p:cNvCxnSpPr/>
            <p:nvPr/>
          </p:nvCxnSpPr>
          <p:spPr bwMode="ltGray">
            <a:xfrm>
              <a:off x="5281348" y="3012466"/>
              <a:ext cx="0" cy="6992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a:extLst>
                <a:ext uri="{FF2B5EF4-FFF2-40B4-BE49-F238E27FC236}">
                  <a16:creationId xmlns:a16="http://schemas.microsoft.com/office/drawing/2014/main" id="{551EFD70-C691-5946-B4AA-06FB7643E901}"/>
                </a:ext>
              </a:extLst>
            </p:cNvPr>
            <p:cNvCxnSpPr/>
            <p:nvPr/>
          </p:nvCxnSpPr>
          <p:spPr bwMode="ltGray">
            <a:xfrm>
              <a:off x="5794805" y="3087637"/>
              <a:ext cx="0" cy="160271"/>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a:extLst>
                <a:ext uri="{FF2B5EF4-FFF2-40B4-BE49-F238E27FC236}">
                  <a16:creationId xmlns:a16="http://schemas.microsoft.com/office/drawing/2014/main" id="{7AFE127A-2799-7745-87C0-EE21827E69EC}"/>
                </a:ext>
              </a:extLst>
            </p:cNvPr>
            <p:cNvCxnSpPr/>
            <p:nvPr/>
          </p:nvCxnSpPr>
          <p:spPr bwMode="ltGray">
            <a:xfrm flipH="1">
              <a:off x="5282854" y="3088439"/>
              <a:ext cx="507188" cy="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378" name="Group 377">
            <a:extLst>
              <a:ext uri="{FF2B5EF4-FFF2-40B4-BE49-F238E27FC236}">
                <a16:creationId xmlns:a16="http://schemas.microsoft.com/office/drawing/2014/main" id="{AADA0647-8564-8B43-A9AC-55BD1F77DFDB}"/>
              </a:ext>
            </a:extLst>
          </p:cNvPr>
          <p:cNvGrpSpPr/>
          <p:nvPr/>
        </p:nvGrpSpPr>
        <p:grpSpPr>
          <a:xfrm>
            <a:off x="4394175" y="3785489"/>
            <a:ext cx="530071" cy="194631"/>
            <a:chOff x="5281348" y="3012466"/>
            <a:chExt cx="513457" cy="100078"/>
          </a:xfrm>
        </p:grpSpPr>
        <p:cxnSp>
          <p:nvCxnSpPr>
            <p:cNvPr id="379" name="Straight Connector 378">
              <a:extLst>
                <a:ext uri="{FF2B5EF4-FFF2-40B4-BE49-F238E27FC236}">
                  <a16:creationId xmlns:a16="http://schemas.microsoft.com/office/drawing/2014/main" id="{C8404B88-F3B9-2643-9DF0-C6550C91BDD2}"/>
                </a:ext>
              </a:extLst>
            </p:cNvPr>
            <p:cNvCxnSpPr/>
            <p:nvPr/>
          </p:nvCxnSpPr>
          <p:spPr bwMode="ltGray">
            <a:xfrm>
              <a:off x="5281348" y="3012466"/>
              <a:ext cx="0" cy="6992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a:extLst>
                <a:ext uri="{FF2B5EF4-FFF2-40B4-BE49-F238E27FC236}">
                  <a16:creationId xmlns:a16="http://schemas.microsoft.com/office/drawing/2014/main" id="{1DDB5FB2-557C-E14E-8E78-FECA5AD7075A}"/>
                </a:ext>
              </a:extLst>
            </p:cNvPr>
            <p:cNvCxnSpPr/>
            <p:nvPr/>
          </p:nvCxnSpPr>
          <p:spPr bwMode="ltGray">
            <a:xfrm flipH="1">
              <a:off x="5794805" y="3087636"/>
              <a:ext cx="0" cy="24908"/>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a:extLst>
                <a:ext uri="{FF2B5EF4-FFF2-40B4-BE49-F238E27FC236}">
                  <a16:creationId xmlns:a16="http://schemas.microsoft.com/office/drawing/2014/main" id="{84D3584F-1A66-7A40-9B63-6CD2DC920F9A}"/>
                </a:ext>
              </a:extLst>
            </p:cNvPr>
            <p:cNvCxnSpPr/>
            <p:nvPr/>
          </p:nvCxnSpPr>
          <p:spPr bwMode="ltGray">
            <a:xfrm flipH="1">
              <a:off x="5282854" y="3088438"/>
              <a:ext cx="507188" cy="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382" name="Rounded Rectangle 358">
            <a:extLst>
              <a:ext uri="{FF2B5EF4-FFF2-40B4-BE49-F238E27FC236}">
                <a16:creationId xmlns:a16="http://schemas.microsoft.com/office/drawing/2014/main" id="{96D63D23-D187-A44A-8E54-36636B7DA10B}"/>
              </a:ext>
            </a:extLst>
          </p:cNvPr>
          <p:cNvSpPr/>
          <p:nvPr/>
        </p:nvSpPr>
        <p:spPr bwMode="ltGray">
          <a:xfrm>
            <a:off x="2200226" y="4881360"/>
            <a:ext cx="822337" cy="372848"/>
          </a:xfrm>
          <a:prstGeom prst="roundRect">
            <a:avLst>
              <a:gd name="adj" fmla="val 0"/>
            </a:avLst>
          </a:prstGeom>
          <a:solidFill>
            <a:schemeClr val="bg1"/>
          </a:solidFill>
          <a:ln w="19050">
            <a:solidFill>
              <a:schemeClr val="tx1"/>
            </a:solid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507967">
              <a:defRPr/>
            </a:pPr>
            <a:r>
              <a:rPr lang="en-US" sz="1000">
                <a:solidFill>
                  <a:srgbClr val="000000"/>
                </a:solidFill>
                <a:latin typeface="Gotham Rounded Medium" panose="02000000000000000000" pitchFamily="50" charset="0"/>
                <a:cs typeface="Arial" pitchFamily="34" charset="0"/>
              </a:rPr>
              <a:t>Storage Controller</a:t>
            </a:r>
          </a:p>
        </p:txBody>
      </p:sp>
      <p:sp>
        <p:nvSpPr>
          <p:cNvPr id="383" name="Rounded Rectangle 359">
            <a:extLst>
              <a:ext uri="{FF2B5EF4-FFF2-40B4-BE49-F238E27FC236}">
                <a16:creationId xmlns:a16="http://schemas.microsoft.com/office/drawing/2014/main" id="{DAC87910-F990-704C-9094-2DA5C24CB396}"/>
              </a:ext>
            </a:extLst>
          </p:cNvPr>
          <p:cNvSpPr/>
          <p:nvPr/>
        </p:nvSpPr>
        <p:spPr bwMode="ltGray">
          <a:xfrm>
            <a:off x="3114602" y="4881360"/>
            <a:ext cx="822337" cy="372848"/>
          </a:xfrm>
          <a:prstGeom prst="roundRect">
            <a:avLst>
              <a:gd name="adj" fmla="val 0"/>
            </a:avLst>
          </a:prstGeom>
          <a:solidFill>
            <a:schemeClr val="bg1"/>
          </a:solidFill>
          <a:ln w="19050">
            <a:solidFill>
              <a:schemeClr val="tx1"/>
            </a:solid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507967">
              <a:defRPr/>
            </a:pPr>
            <a:r>
              <a:rPr lang="en-US" sz="1000">
                <a:solidFill>
                  <a:srgbClr val="000000"/>
                </a:solidFill>
                <a:latin typeface="Gotham Rounded Medium" panose="02000000000000000000" pitchFamily="50" charset="0"/>
                <a:cs typeface="Arial" pitchFamily="34" charset="0"/>
              </a:rPr>
              <a:t>Storage Controller</a:t>
            </a:r>
          </a:p>
        </p:txBody>
      </p:sp>
      <p:sp>
        <p:nvSpPr>
          <p:cNvPr id="384" name="Rounded Rectangle 360">
            <a:extLst>
              <a:ext uri="{FF2B5EF4-FFF2-40B4-BE49-F238E27FC236}">
                <a16:creationId xmlns:a16="http://schemas.microsoft.com/office/drawing/2014/main" id="{655826CF-D693-3945-8979-04E39D08A8A1}"/>
              </a:ext>
            </a:extLst>
          </p:cNvPr>
          <p:cNvSpPr/>
          <p:nvPr/>
        </p:nvSpPr>
        <p:spPr bwMode="ltGray">
          <a:xfrm>
            <a:off x="2143765" y="4720043"/>
            <a:ext cx="1896927" cy="1394261"/>
          </a:xfrm>
          <a:prstGeom prst="roundRect">
            <a:avLst>
              <a:gd name="adj" fmla="val 0"/>
            </a:avLst>
          </a:prstGeom>
          <a:noFill/>
          <a:ln w="19050" cap="rnd">
            <a:solidFill>
              <a:srgbClr val="454545"/>
            </a:solidFill>
            <a:prstDash val="dash"/>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defTabSz="507967">
              <a:defRPr/>
            </a:pPr>
            <a:endParaRPr lang="en-US" sz="1000">
              <a:solidFill>
                <a:srgbClr val="4D4D4E"/>
              </a:solidFill>
              <a:latin typeface="Gotham Rounded Medium" panose="02000000000000000000" pitchFamily="50" charset="0"/>
              <a:cs typeface="Arial" pitchFamily="34" charset="0"/>
            </a:endParaRPr>
          </a:p>
        </p:txBody>
      </p:sp>
      <p:grpSp>
        <p:nvGrpSpPr>
          <p:cNvPr id="385" name="Group 384">
            <a:extLst>
              <a:ext uri="{FF2B5EF4-FFF2-40B4-BE49-F238E27FC236}">
                <a16:creationId xmlns:a16="http://schemas.microsoft.com/office/drawing/2014/main" id="{1EE5AA3F-32AA-9B4D-8F53-2E75B467EB3C}"/>
              </a:ext>
            </a:extLst>
          </p:cNvPr>
          <p:cNvGrpSpPr/>
          <p:nvPr/>
        </p:nvGrpSpPr>
        <p:grpSpPr>
          <a:xfrm>
            <a:off x="2646799" y="5296371"/>
            <a:ext cx="935604" cy="214757"/>
            <a:chOff x="2309771" y="4029851"/>
            <a:chExt cx="631204" cy="145095"/>
          </a:xfrm>
        </p:grpSpPr>
        <p:cxnSp>
          <p:nvCxnSpPr>
            <p:cNvPr id="386" name="Straight Connector 385">
              <a:extLst>
                <a:ext uri="{FF2B5EF4-FFF2-40B4-BE49-F238E27FC236}">
                  <a16:creationId xmlns:a16="http://schemas.microsoft.com/office/drawing/2014/main" id="{51CD7E35-7F56-9841-8C35-8FE6ABEF2B2A}"/>
                </a:ext>
              </a:extLst>
            </p:cNvPr>
            <p:cNvCxnSpPr/>
            <p:nvPr/>
          </p:nvCxnSpPr>
          <p:spPr bwMode="ltGray">
            <a:xfrm>
              <a:off x="2309771" y="4029851"/>
              <a:ext cx="0" cy="6992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6E97455C-A0FD-2D4B-A8B1-070B23D32BAA}"/>
                </a:ext>
              </a:extLst>
            </p:cNvPr>
            <p:cNvCxnSpPr/>
            <p:nvPr/>
          </p:nvCxnSpPr>
          <p:spPr bwMode="ltGray">
            <a:xfrm>
              <a:off x="2940975" y="4029851"/>
              <a:ext cx="0" cy="6992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B6D75582-3C28-4D43-A6D0-09C471B68814}"/>
                </a:ext>
              </a:extLst>
            </p:cNvPr>
            <p:cNvCxnSpPr/>
            <p:nvPr/>
          </p:nvCxnSpPr>
          <p:spPr bwMode="ltGray">
            <a:xfrm flipH="1">
              <a:off x="2309771" y="4103822"/>
              <a:ext cx="631204" cy="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E8E69A5A-675E-8643-B737-ADF238D05D5A}"/>
                </a:ext>
              </a:extLst>
            </p:cNvPr>
            <p:cNvCxnSpPr/>
            <p:nvPr/>
          </p:nvCxnSpPr>
          <p:spPr bwMode="ltGray">
            <a:xfrm>
              <a:off x="2625373" y="4105020"/>
              <a:ext cx="0" cy="6992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390" name="Group 389">
            <a:extLst>
              <a:ext uri="{FF2B5EF4-FFF2-40B4-BE49-F238E27FC236}">
                <a16:creationId xmlns:a16="http://schemas.microsoft.com/office/drawing/2014/main" id="{A7CE3970-9EDE-A04C-BDEB-F815B0D66ED0}"/>
              </a:ext>
            </a:extLst>
          </p:cNvPr>
          <p:cNvGrpSpPr/>
          <p:nvPr/>
        </p:nvGrpSpPr>
        <p:grpSpPr>
          <a:xfrm flipH="1">
            <a:off x="2731157" y="4375469"/>
            <a:ext cx="919139" cy="457617"/>
            <a:chOff x="5281348" y="2938620"/>
            <a:chExt cx="508694" cy="198957"/>
          </a:xfrm>
        </p:grpSpPr>
        <p:cxnSp>
          <p:nvCxnSpPr>
            <p:cNvPr id="391" name="Straight Connector 390">
              <a:extLst>
                <a:ext uri="{FF2B5EF4-FFF2-40B4-BE49-F238E27FC236}">
                  <a16:creationId xmlns:a16="http://schemas.microsoft.com/office/drawing/2014/main" id="{E18B64E2-E66F-E84F-8535-E622BA9A8525}"/>
                </a:ext>
              </a:extLst>
            </p:cNvPr>
            <p:cNvCxnSpPr/>
            <p:nvPr/>
          </p:nvCxnSpPr>
          <p:spPr bwMode="ltGray">
            <a:xfrm flipH="1">
              <a:off x="5281348" y="2938620"/>
              <a:ext cx="0" cy="143772"/>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a:extLst>
                <a:ext uri="{FF2B5EF4-FFF2-40B4-BE49-F238E27FC236}">
                  <a16:creationId xmlns:a16="http://schemas.microsoft.com/office/drawing/2014/main" id="{122D0073-BDFF-4F42-9C71-05A7CC28EB52}"/>
                </a:ext>
              </a:extLst>
            </p:cNvPr>
            <p:cNvCxnSpPr/>
            <p:nvPr/>
          </p:nvCxnSpPr>
          <p:spPr bwMode="ltGray">
            <a:xfrm flipH="1">
              <a:off x="5790042" y="3087635"/>
              <a:ext cx="0" cy="49942"/>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a:extLst>
                <a:ext uri="{FF2B5EF4-FFF2-40B4-BE49-F238E27FC236}">
                  <a16:creationId xmlns:a16="http://schemas.microsoft.com/office/drawing/2014/main" id="{D18E07F1-E256-D142-ADCD-9FF213CC0158}"/>
                </a:ext>
              </a:extLst>
            </p:cNvPr>
            <p:cNvCxnSpPr/>
            <p:nvPr/>
          </p:nvCxnSpPr>
          <p:spPr bwMode="ltGray">
            <a:xfrm flipH="1">
              <a:off x="5282854" y="3088438"/>
              <a:ext cx="507188" cy="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cxnSp>
        <p:nvCxnSpPr>
          <p:cNvPr id="394" name="Straight Connector 393">
            <a:extLst>
              <a:ext uri="{FF2B5EF4-FFF2-40B4-BE49-F238E27FC236}">
                <a16:creationId xmlns:a16="http://schemas.microsoft.com/office/drawing/2014/main" id="{DD05AA19-051B-424B-BCB4-7CFE1EB1E75E}"/>
              </a:ext>
            </a:extLst>
          </p:cNvPr>
          <p:cNvCxnSpPr>
            <a:cxnSpLocks/>
          </p:cNvCxnSpPr>
          <p:nvPr/>
        </p:nvCxnSpPr>
        <p:spPr bwMode="ltGray">
          <a:xfrm flipV="1">
            <a:off x="2413469" y="4380450"/>
            <a:ext cx="0" cy="448388"/>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395" name="Group 394">
            <a:extLst>
              <a:ext uri="{FF2B5EF4-FFF2-40B4-BE49-F238E27FC236}">
                <a16:creationId xmlns:a16="http://schemas.microsoft.com/office/drawing/2014/main" id="{984D8E4A-4566-4E48-BB3C-86D6DF326F18}"/>
              </a:ext>
            </a:extLst>
          </p:cNvPr>
          <p:cNvGrpSpPr/>
          <p:nvPr/>
        </p:nvGrpSpPr>
        <p:grpSpPr>
          <a:xfrm>
            <a:off x="2524952" y="4382114"/>
            <a:ext cx="919131" cy="453772"/>
            <a:chOff x="8092491" y="3415546"/>
            <a:chExt cx="620090" cy="306580"/>
          </a:xfrm>
        </p:grpSpPr>
        <p:grpSp>
          <p:nvGrpSpPr>
            <p:cNvPr id="396" name="Group 395">
              <a:extLst>
                <a:ext uri="{FF2B5EF4-FFF2-40B4-BE49-F238E27FC236}">
                  <a16:creationId xmlns:a16="http://schemas.microsoft.com/office/drawing/2014/main" id="{02910D7B-B1F6-6C49-B43F-98597EE310E4}"/>
                </a:ext>
              </a:extLst>
            </p:cNvPr>
            <p:cNvGrpSpPr/>
            <p:nvPr/>
          </p:nvGrpSpPr>
          <p:grpSpPr>
            <a:xfrm>
              <a:off x="8092491" y="3415546"/>
              <a:ext cx="620090" cy="306580"/>
              <a:chOff x="5281354" y="4681335"/>
              <a:chExt cx="508690" cy="306580"/>
            </a:xfrm>
          </p:grpSpPr>
          <p:cxnSp>
            <p:nvCxnSpPr>
              <p:cNvPr id="398" name="Straight Connector 397">
                <a:extLst>
                  <a:ext uri="{FF2B5EF4-FFF2-40B4-BE49-F238E27FC236}">
                    <a16:creationId xmlns:a16="http://schemas.microsoft.com/office/drawing/2014/main" id="{8DE4901A-9D78-CD4D-8F19-9F2DABA33917}"/>
                  </a:ext>
                </a:extLst>
              </p:cNvPr>
              <p:cNvCxnSpPr/>
              <p:nvPr/>
            </p:nvCxnSpPr>
            <p:spPr bwMode="ltGray">
              <a:xfrm>
                <a:off x="5281354" y="4681335"/>
                <a:ext cx="0" cy="108664"/>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a:extLst>
                  <a:ext uri="{FF2B5EF4-FFF2-40B4-BE49-F238E27FC236}">
                    <a16:creationId xmlns:a16="http://schemas.microsoft.com/office/drawing/2014/main" id="{BA497678-11C8-BF49-8E03-A0C8170DF942}"/>
                  </a:ext>
                </a:extLst>
              </p:cNvPr>
              <p:cNvCxnSpPr/>
              <p:nvPr/>
            </p:nvCxnSpPr>
            <p:spPr bwMode="ltGray">
              <a:xfrm>
                <a:off x="5790044" y="4798147"/>
                <a:ext cx="0" cy="189768"/>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cxnSp>
          <p:nvCxnSpPr>
            <p:cNvPr id="397" name="Straight Connector 396">
              <a:extLst>
                <a:ext uri="{FF2B5EF4-FFF2-40B4-BE49-F238E27FC236}">
                  <a16:creationId xmlns:a16="http://schemas.microsoft.com/office/drawing/2014/main" id="{27132DF0-8D21-E043-A7D7-C161D57620FF}"/>
                </a:ext>
              </a:extLst>
            </p:cNvPr>
            <p:cNvCxnSpPr/>
            <p:nvPr/>
          </p:nvCxnSpPr>
          <p:spPr bwMode="ltGray">
            <a:xfrm flipH="1">
              <a:off x="8094319" y="3526691"/>
              <a:ext cx="606915" cy="2"/>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cxnSp>
        <p:nvCxnSpPr>
          <p:cNvPr id="400" name="Straight Connector 399">
            <a:extLst>
              <a:ext uri="{FF2B5EF4-FFF2-40B4-BE49-F238E27FC236}">
                <a16:creationId xmlns:a16="http://schemas.microsoft.com/office/drawing/2014/main" id="{99497D05-2177-E546-BA12-0FEA9D3903AF}"/>
              </a:ext>
            </a:extLst>
          </p:cNvPr>
          <p:cNvCxnSpPr>
            <a:cxnSpLocks/>
          </p:cNvCxnSpPr>
          <p:nvPr/>
        </p:nvCxnSpPr>
        <p:spPr bwMode="ltGray">
          <a:xfrm flipV="1">
            <a:off x="3768424" y="4373399"/>
            <a:ext cx="0" cy="448388"/>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401" name="Group 400">
            <a:extLst>
              <a:ext uri="{FF2B5EF4-FFF2-40B4-BE49-F238E27FC236}">
                <a16:creationId xmlns:a16="http://schemas.microsoft.com/office/drawing/2014/main" id="{4EEC79B8-7007-4544-94CF-DAA09B6A20F3}"/>
              </a:ext>
            </a:extLst>
          </p:cNvPr>
          <p:cNvGrpSpPr/>
          <p:nvPr/>
        </p:nvGrpSpPr>
        <p:grpSpPr>
          <a:xfrm>
            <a:off x="373638" y="5465538"/>
            <a:ext cx="650897" cy="568677"/>
            <a:chOff x="4371975" y="-2289176"/>
            <a:chExt cx="754063" cy="658813"/>
          </a:xfrm>
        </p:grpSpPr>
        <p:sp>
          <p:nvSpPr>
            <p:cNvPr id="402" name="Freeform 1247">
              <a:extLst>
                <a:ext uri="{FF2B5EF4-FFF2-40B4-BE49-F238E27FC236}">
                  <a16:creationId xmlns:a16="http://schemas.microsoft.com/office/drawing/2014/main" id="{9377202A-9D69-E044-92F3-9B13A4FE0C2D}"/>
                </a:ext>
              </a:extLst>
            </p:cNvPr>
            <p:cNvSpPr>
              <a:spLocks/>
            </p:cNvSpPr>
            <p:nvPr/>
          </p:nvSpPr>
          <p:spPr bwMode="auto">
            <a:xfrm>
              <a:off x="4373563" y="-1795463"/>
              <a:ext cx="750888" cy="163513"/>
            </a:xfrm>
            <a:custGeom>
              <a:avLst/>
              <a:gdLst>
                <a:gd name="T0" fmla="*/ 0 w 632"/>
                <a:gd name="T1" fmla="*/ 126 h 137"/>
                <a:gd name="T2" fmla="*/ 11 w 632"/>
                <a:gd name="T3" fmla="*/ 137 h 137"/>
                <a:gd name="T4" fmla="*/ 620 w 632"/>
                <a:gd name="T5" fmla="*/ 137 h 137"/>
                <a:gd name="T6" fmla="*/ 632 w 632"/>
                <a:gd name="T7" fmla="*/ 126 h 137"/>
                <a:gd name="T8" fmla="*/ 632 w 632"/>
                <a:gd name="T9" fmla="*/ 11 h 137"/>
                <a:gd name="T10" fmla="*/ 620 w 632"/>
                <a:gd name="T11" fmla="*/ 0 h 137"/>
                <a:gd name="T12" fmla="*/ 11 w 632"/>
                <a:gd name="T13" fmla="*/ 0 h 137"/>
                <a:gd name="T14" fmla="*/ 0 w 632"/>
                <a:gd name="T15" fmla="*/ 11 h 137"/>
                <a:gd name="T16" fmla="*/ 0 w 632"/>
                <a:gd name="T17" fmla="*/ 12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7">
                  <a:moveTo>
                    <a:pt x="0" y="126"/>
                  </a:moveTo>
                  <a:cubicBezTo>
                    <a:pt x="0" y="132"/>
                    <a:pt x="5" y="137"/>
                    <a:pt x="11" y="137"/>
                  </a:cubicBezTo>
                  <a:cubicBezTo>
                    <a:pt x="620" y="137"/>
                    <a:pt x="620" y="137"/>
                    <a:pt x="620" y="137"/>
                  </a:cubicBezTo>
                  <a:cubicBezTo>
                    <a:pt x="626" y="137"/>
                    <a:pt x="632" y="132"/>
                    <a:pt x="632" y="126"/>
                  </a:cubicBezTo>
                  <a:cubicBezTo>
                    <a:pt x="632" y="11"/>
                    <a:pt x="632" y="11"/>
                    <a:pt x="632" y="11"/>
                  </a:cubicBezTo>
                  <a:cubicBezTo>
                    <a:pt x="632" y="5"/>
                    <a:pt x="626" y="0"/>
                    <a:pt x="620" y="0"/>
                  </a:cubicBezTo>
                  <a:cubicBezTo>
                    <a:pt x="11" y="0"/>
                    <a:pt x="11" y="0"/>
                    <a:pt x="11" y="0"/>
                  </a:cubicBezTo>
                  <a:cubicBezTo>
                    <a:pt x="5" y="0"/>
                    <a:pt x="0" y="5"/>
                    <a:pt x="0" y="11"/>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03" name="Freeform 1248">
              <a:extLst>
                <a:ext uri="{FF2B5EF4-FFF2-40B4-BE49-F238E27FC236}">
                  <a16:creationId xmlns:a16="http://schemas.microsoft.com/office/drawing/2014/main" id="{155D7F4F-CDC4-5549-AF80-3E078FE1C250}"/>
                </a:ext>
              </a:extLst>
            </p:cNvPr>
            <p:cNvSpPr>
              <a:spLocks/>
            </p:cNvSpPr>
            <p:nvPr/>
          </p:nvSpPr>
          <p:spPr bwMode="auto">
            <a:xfrm>
              <a:off x="4373563" y="-2041526"/>
              <a:ext cx="750888" cy="165100"/>
            </a:xfrm>
            <a:custGeom>
              <a:avLst/>
              <a:gdLst>
                <a:gd name="T0" fmla="*/ 0 w 632"/>
                <a:gd name="T1" fmla="*/ 126 h 138"/>
                <a:gd name="T2" fmla="*/ 11 w 632"/>
                <a:gd name="T3" fmla="*/ 138 h 138"/>
                <a:gd name="T4" fmla="*/ 620 w 632"/>
                <a:gd name="T5" fmla="*/ 138 h 138"/>
                <a:gd name="T6" fmla="*/ 632 w 632"/>
                <a:gd name="T7" fmla="*/ 126 h 138"/>
                <a:gd name="T8" fmla="*/ 632 w 632"/>
                <a:gd name="T9" fmla="*/ 12 h 138"/>
                <a:gd name="T10" fmla="*/ 620 w 632"/>
                <a:gd name="T11" fmla="*/ 0 h 138"/>
                <a:gd name="T12" fmla="*/ 11 w 632"/>
                <a:gd name="T13" fmla="*/ 0 h 138"/>
                <a:gd name="T14" fmla="*/ 0 w 632"/>
                <a:gd name="T15" fmla="*/ 12 h 138"/>
                <a:gd name="T16" fmla="*/ 0 w 632"/>
                <a:gd name="T17"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8">
                  <a:moveTo>
                    <a:pt x="0" y="126"/>
                  </a:moveTo>
                  <a:cubicBezTo>
                    <a:pt x="0" y="132"/>
                    <a:pt x="5" y="138"/>
                    <a:pt x="11" y="138"/>
                  </a:cubicBezTo>
                  <a:cubicBezTo>
                    <a:pt x="620" y="138"/>
                    <a:pt x="620" y="138"/>
                    <a:pt x="620" y="138"/>
                  </a:cubicBezTo>
                  <a:cubicBezTo>
                    <a:pt x="626" y="138"/>
                    <a:pt x="632" y="132"/>
                    <a:pt x="632" y="126"/>
                  </a:cubicBezTo>
                  <a:cubicBezTo>
                    <a:pt x="632" y="12"/>
                    <a:pt x="632" y="12"/>
                    <a:pt x="632" y="12"/>
                  </a:cubicBezTo>
                  <a:cubicBezTo>
                    <a:pt x="632" y="5"/>
                    <a:pt x="626" y="0"/>
                    <a:pt x="620" y="0"/>
                  </a:cubicBezTo>
                  <a:cubicBezTo>
                    <a:pt x="11" y="0"/>
                    <a:pt x="11" y="0"/>
                    <a:pt x="11" y="0"/>
                  </a:cubicBezTo>
                  <a:cubicBezTo>
                    <a:pt x="5" y="0"/>
                    <a:pt x="0" y="5"/>
                    <a:pt x="0" y="12"/>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04" name="Freeform 1249">
              <a:extLst>
                <a:ext uri="{FF2B5EF4-FFF2-40B4-BE49-F238E27FC236}">
                  <a16:creationId xmlns:a16="http://schemas.microsoft.com/office/drawing/2014/main" id="{9FA8640B-04AB-CF42-A26C-A62FCF2CD027}"/>
                </a:ext>
              </a:extLst>
            </p:cNvPr>
            <p:cNvSpPr>
              <a:spLocks/>
            </p:cNvSpPr>
            <p:nvPr/>
          </p:nvSpPr>
          <p:spPr bwMode="auto">
            <a:xfrm>
              <a:off x="4373563" y="-2287588"/>
              <a:ext cx="750888" cy="163513"/>
            </a:xfrm>
            <a:custGeom>
              <a:avLst/>
              <a:gdLst>
                <a:gd name="T0" fmla="*/ 0 w 632"/>
                <a:gd name="T1" fmla="*/ 126 h 138"/>
                <a:gd name="T2" fmla="*/ 11 w 632"/>
                <a:gd name="T3" fmla="*/ 138 h 138"/>
                <a:gd name="T4" fmla="*/ 620 w 632"/>
                <a:gd name="T5" fmla="*/ 138 h 138"/>
                <a:gd name="T6" fmla="*/ 632 w 632"/>
                <a:gd name="T7" fmla="*/ 126 h 138"/>
                <a:gd name="T8" fmla="*/ 632 w 632"/>
                <a:gd name="T9" fmla="*/ 12 h 138"/>
                <a:gd name="T10" fmla="*/ 620 w 632"/>
                <a:gd name="T11" fmla="*/ 0 h 138"/>
                <a:gd name="T12" fmla="*/ 11 w 632"/>
                <a:gd name="T13" fmla="*/ 0 h 138"/>
                <a:gd name="T14" fmla="*/ 0 w 632"/>
                <a:gd name="T15" fmla="*/ 12 h 138"/>
                <a:gd name="T16" fmla="*/ 0 w 632"/>
                <a:gd name="T17"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8">
                  <a:moveTo>
                    <a:pt x="0" y="126"/>
                  </a:moveTo>
                  <a:cubicBezTo>
                    <a:pt x="0" y="133"/>
                    <a:pt x="5" y="138"/>
                    <a:pt x="11" y="138"/>
                  </a:cubicBezTo>
                  <a:cubicBezTo>
                    <a:pt x="620" y="138"/>
                    <a:pt x="620" y="138"/>
                    <a:pt x="620" y="138"/>
                  </a:cubicBezTo>
                  <a:cubicBezTo>
                    <a:pt x="626" y="138"/>
                    <a:pt x="632" y="133"/>
                    <a:pt x="632" y="126"/>
                  </a:cubicBezTo>
                  <a:cubicBezTo>
                    <a:pt x="632" y="12"/>
                    <a:pt x="632" y="12"/>
                    <a:pt x="632" y="12"/>
                  </a:cubicBezTo>
                  <a:cubicBezTo>
                    <a:pt x="632" y="6"/>
                    <a:pt x="626" y="0"/>
                    <a:pt x="620" y="0"/>
                  </a:cubicBezTo>
                  <a:cubicBezTo>
                    <a:pt x="11" y="0"/>
                    <a:pt x="11" y="0"/>
                    <a:pt x="11" y="0"/>
                  </a:cubicBezTo>
                  <a:cubicBezTo>
                    <a:pt x="5" y="0"/>
                    <a:pt x="0" y="6"/>
                    <a:pt x="0" y="12"/>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05" name="Rectangle 1250">
              <a:extLst>
                <a:ext uri="{FF2B5EF4-FFF2-40B4-BE49-F238E27FC236}">
                  <a16:creationId xmlns:a16="http://schemas.microsoft.com/office/drawing/2014/main" id="{3BCFD7EC-C21B-074F-80BF-FB9FB6BBC3C1}"/>
                </a:ext>
              </a:extLst>
            </p:cNvPr>
            <p:cNvSpPr>
              <a:spLocks noChangeArrowheads="1"/>
            </p:cNvSpPr>
            <p:nvPr/>
          </p:nvSpPr>
          <p:spPr bwMode="auto">
            <a:xfrm>
              <a:off x="4498975" y="-2287588"/>
              <a:ext cx="52388" cy="163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06" name="Rectangle 1251">
              <a:extLst>
                <a:ext uri="{FF2B5EF4-FFF2-40B4-BE49-F238E27FC236}">
                  <a16:creationId xmlns:a16="http://schemas.microsoft.com/office/drawing/2014/main" id="{BF3550A6-DCDD-0C4E-A8C3-538ACE72A3A8}"/>
                </a:ext>
              </a:extLst>
            </p:cNvPr>
            <p:cNvSpPr>
              <a:spLocks noChangeArrowheads="1"/>
            </p:cNvSpPr>
            <p:nvPr/>
          </p:nvSpPr>
          <p:spPr bwMode="auto">
            <a:xfrm>
              <a:off x="4498975" y="-2041526"/>
              <a:ext cx="52388"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07" name="Rectangle 1252">
              <a:extLst>
                <a:ext uri="{FF2B5EF4-FFF2-40B4-BE49-F238E27FC236}">
                  <a16:creationId xmlns:a16="http://schemas.microsoft.com/office/drawing/2014/main" id="{C182FE02-B80F-9740-976B-FF2035ACB204}"/>
                </a:ext>
              </a:extLst>
            </p:cNvPr>
            <p:cNvSpPr>
              <a:spLocks noChangeArrowheads="1"/>
            </p:cNvSpPr>
            <p:nvPr/>
          </p:nvSpPr>
          <p:spPr bwMode="auto">
            <a:xfrm>
              <a:off x="4498975" y="-1795463"/>
              <a:ext cx="52388" cy="163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08" name="Freeform 1253">
              <a:extLst>
                <a:ext uri="{FF2B5EF4-FFF2-40B4-BE49-F238E27FC236}">
                  <a16:creationId xmlns:a16="http://schemas.microsoft.com/office/drawing/2014/main" id="{18D7DA23-5387-F743-9A38-C44EAACC687F}"/>
                </a:ext>
              </a:extLst>
            </p:cNvPr>
            <p:cNvSpPr>
              <a:spLocks/>
            </p:cNvSpPr>
            <p:nvPr/>
          </p:nvSpPr>
          <p:spPr bwMode="auto">
            <a:xfrm>
              <a:off x="4373563" y="-1795463"/>
              <a:ext cx="750888" cy="55563"/>
            </a:xfrm>
            <a:custGeom>
              <a:avLst/>
              <a:gdLst>
                <a:gd name="T0" fmla="*/ 11 w 632"/>
                <a:gd name="T1" fmla="*/ 0 h 46"/>
                <a:gd name="T2" fmla="*/ 620 w 632"/>
                <a:gd name="T3" fmla="*/ 0 h 46"/>
                <a:gd name="T4" fmla="*/ 632 w 632"/>
                <a:gd name="T5" fmla="*/ 11 h 46"/>
                <a:gd name="T6" fmla="*/ 632 w 632"/>
                <a:gd name="T7" fmla="*/ 46 h 46"/>
                <a:gd name="T8" fmla="*/ 620 w 632"/>
                <a:gd name="T9" fmla="*/ 34 h 46"/>
                <a:gd name="T10" fmla="*/ 11 w 632"/>
                <a:gd name="T11" fmla="*/ 34 h 46"/>
                <a:gd name="T12" fmla="*/ 0 w 632"/>
                <a:gd name="T13" fmla="*/ 46 h 46"/>
                <a:gd name="T14" fmla="*/ 0 w 632"/>
                <a:gd name="T15" fmla="*/ 11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5"/>
                    <a:pt x="632" y="11"/>
                  </a:cubicBezTo>
                  <a:cubicBezTo>
                    <a:pt x="632" y="46"/>
                    <a:pt x="632" y="46"/>
                    <a:pt x="632" y="46"/>
                  </a:cubicBezTo>
                  <a:cubicBezTo>
                    <a:pt x="632" y="39"/>
                    <a:pt x="626" y="34"/>
                    <a:pt x="620" y="34"/>
                  </a:cubicBezTo>
                  <a:cubicBezTo>
                    <a:pt x="11" y="34"/>
                    <a:pt x="11" y="34"/>
                    <a:pt x="11" y="34"/>
                  </a:cubicBezTo>
                  <a:cubicBezTo>
                    <a:pt x="5" y="34"/>
                    <a:pt x="0" y="39"/>
                    <a:pt x="0" y="46"/>
                  </a:cubicBezTo>
                  <a:cubicBezTo>
                    <a:pt x="0" y="11"/>
                    <a:pt x="0" y="11"/>
                    <a:pt x="0" y="11"/>
                  </a:cubicBezTo>
                  <a:cubicBezTo>
                    <a:pt x="0" y="5"/>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09" name="Rectangle 1254">
              <a:extLst>
                <a:ext uri="{FF2B5EF4-FFF2-40B4-BE49-F238E27FC236}">
                  <a16:creationId xmlns:a16="http://schemas.microsoft.com/office/drawing/2014/main" id="{DD80B37E-3392-F442-920E-EF5C6F5DDFE0}"/>
                </a:ext>
              </a:extLst>
            </p:cNvPr>
            <p:cNvSpPr>
              <a:spLocks noChangeArrowheads="1"/>
            </p:cNvSpPr>
            <p:nvPr/>
          </p:nvSpPr>
          <p:spPr bwMode="auto">
            <a:xfrm>
              <a:off x="4883150" y="-2041526"/>
              <a:ext cx="133350" cy="16510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10" name="Rectangle 1255">
              <a:extLst>
                <a:ext uri="{FF2B5EF4-FFF2-40B4-BE49-F238E27FC236}">
                  <a16:creationId xmlns:a16="http://schemas.microsoft.com/office/drawing/2014/main" id="{87A3C255-EBBB-1348-BA9B-F7CA3B6D2755}"/>
                </a:ext>
              </a:extLst>
            </p:cNvPr>
            <p:cNvSpPr>
              <a:spLocks noChangeArrowheads="1"/>
            </p:cNvSpPr>
            <p:nvPr/>
          </p:nvSpPr>
          <p:spPr bwMode="auto">
            <a:xfrm>
              <a:off x="4883150" y="-1795463"/>
              <a:ext cx="133350" cy="1635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11" name="Freeform 1256">
              <a:extLst>
                <a:ext uri="{FF2B5EF4-FFF2-40B4-BE49-F238E27FC236}">
                  <a16:creationId xmlns:a16="http://schemas.microsoft.com/office/drawing/2014/main" id="{529F54C3-C13A-8541-ACEA-4AACD10F00B3}"/>
                </a:ext>
              </a:extLst>
            </p:cNvPr>
            <p:cNvSpPr>
              <a:spLocks/>
            </p:cNvSpPr>
            <p:nvPr/>
          </p:nvSpPr>
          <p:spPr bwMode="auto">
            <a:xfrm>
              <a:off x="4373563" y="-2041526"/>
              <a:ext cx="750888" cy="55563"/>
            </a:xfrm>
            <a:custGeom>
              <a:avLst/>
              <a:gdLst>
                <a:gd name="T0" fmla="*/ 11 w 632"/>
                <a:gd name="T1" fmla="*/ 0 h 46"/>
                <a:gd name="T2" fmla="*/ 620 w 632"/>
                <a:gd name="T3" fmla="*/ 0 h 46"/>
                <a:gd name="T4" fmla="*/ 632 w 632"/>
                <a:gd name="T5" fmla="*/ 12 h 46"/>
                <a:gd name="T6" fmla="*/ 632 w 632"/>
                <a:gd name="T7" fmla="*/ 46 h 46"/>
                <a:gd name="T8" fmla="*/ 620 w 632"/>
                <a:gd name="T9" fmla="*/ 34 h 46"/>
                <a:gd name="T10" fmla="*/ 11 w 632"/>
                <a:gd name="T11" fmla="*/ 34 h 46"/>
                <a:gd name="T12" fmla="*/ 0 w 632"/>
                <a:gd name="T13" fmla="*/ 46 h 46"/>
                <a:gd name="T14" fmla="*/ 0 w 632"/>
                <a:gd name="T15" fmla="*/ 12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5"/>
                    <a:pt x="632" y="12"/>
                  </a:cubicBezTo>
                  <a:cubicBezTo>
                    <a:pt x="632" y="46"/>
                    <a:pt x="632" y="46"/>
                    <a:pt x="632" y="46"/>
                  </a:cubicBezTo>
                  <a:cubicBezTo>
                    <a:pt x="632" y="40"/>
                    <a:pt x="626" y="34"/>
                    <a:pt x="620" y="34"/>
                  </a:cubicBezTo>
                  <a:cubicBezTo>
                    <a:pt x="11" y="34"/>
                    <a:pt x="11" y="34"/>
                    <a:pt x="11" y="34"/>
                  </a:cubicBezTo>
                  <a:cubicBezTo>
                    <a:pt x="5" y="34"/>
                    <a:pt x="0" y="40"/>
                    <a:pt x="0" y="46"/>
                  </a:cubicBezTo>
                  <a:cubicBezTo>
                    <a:pt x="0" y="12"/>
                    <a:pt x="0" y="12"/>
                    <a:pt x="0" y="12"/>
                  </a:cubicBezTo>
                  <a:cubicBezTo>
                    <a:pt x="0" y="5"/>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12" name="Rectangle 1257">
              <a:extLst>
                <a:ext uri="{FF2B5EF4-FFF2-40B4-BE49-F238E27FC236}">
                  <a16:creationId xmlns:a16="http://schemas.microsoft.com/office/drawing/2014/main" id="{C6AEA1B5-2AA6-F141-B8A1-A9C19D1EC6B5}"/>
                </a:ext>
              </a:extLst>
            </p:cNvPr>
            <p:cNvSpPr>
              <a:spLocks noChangeArrowheads="1"/>
            </p:cNvSpPr>
            <p:nvPr/>
          </p:nvSpPr>
          <p:spPr bwMode="auto">
            <a:xfrm>
              <a:off x="4883150" y="-2287588"/>
              <a:ext cx="133350" cy="1635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13" name="Rectangle 1258">
              <a:extLst>
                <a:ext uri="{FF2B5EF4-FFF2-40B4-BE49-F238E27FC236}">
                  <a16:creationId xmlns:a16="http://schemas.microsoft.com/office/drawing/2014/main" id="{6A2015C2-1EB9-FF46-89FC-515A6B3E4786}"/>
                </a:ext>
              </a:extLst>
            </p:cNvPr>
            <p:cNvSpPr>
              <a:spLocks noChangeArrowheads="1"/>
            </p:cNvSpPr>
            <p:nvPr/>
          </p:nvSpPr>
          <p:spPr bwMode="auto">
            <a:xfrm>
              <a:off x="4432300" y="-2124076"/>
              <a:ext cx="631825" cy="8255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14" name="Rectangle 1259">
              <a:extLst>
                <a:ext uri="{FF2B5EF4-FFF2-40B4-BE49-F238E27FC236}">
                  <a16:creationId xmlns:a16="http://schemas.microsoft.com/office/drawing/2014/main" id="{E69E1346-7C43-124A-85B7-49CA0D706A9C}"/>
                </a:ext>
              </a:extLst>
            </p:cNvPr>
            <p:cNvSpPr>
              <a:spLocks noChangeArrowheads="1"/>
            </p:cNvSpPr>
            <p:nvPr/>
          </p:nvSpPr>
          <p:spPr bwMode="auto">
            <a:xfrm>
              <a:off x="4432300" y="-1876426"/>
              <a:ext cx="631825" cy="8096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15" name="Freeform 1260">
              <a:extLst>
                <a:ext uri="{FF2B5EF4-FFF2-40B4-BE49-F238E27FC236}">
                  <a16:creationId xmlns:a16="http://schemas.microsoft.com/office/drawing/2014/main" id="{DBE82F67-366A-A34E-BE1B-07881B336D6E}"/>
                </a:ext>
              </a:extLst>
            </p:cNvPr>
            <p:cNvSpPr>
              <a:spLocks/>
            </p:cNvSpPr>
            <p:nvPr/>
          </p:nvSpPr>
          <p:spPr bwMode="auto">
            <a:xfrm>
              <a:off x="4373563" y="-2287588"/>
              <a:ext cx="750888" cy="53975"/>
            </a:xfrm>
            <a:custGeom>
              <a:avLst/>
              <a:gdLst>
                <a:gd name="T0" fmla="*/ 11 w 632"/>
                <a:gd name="T1" fmla="*/ 0 h 46"/>
                <a:gd name="T2" fmla="*/ 620 w 632"/>
                <a:gd name="T3" fmla="*/ 0 h 46"/>
                <a:gd name="T4" fmla="*/ 632 w 632"/>
                <a:gd name="T5" fmla="*/ 12 h 46"/>
                <a:gd name="T6" fmla="*/ 632 w 632"/>
                <a:gd name="T7" fmla="*/ 46 h 46"/>
                <a:gd name="T8" fmla="*/ 620 w 632"/>
                <a:gd name="T9" fmla="*/ 35 h 46"/>
                <a:gd name="T10" fmla="*/ 11 w 632"/>
                <a:gd name="T11" fmla="*/ 35 h 46"/>
                <a:gd name="T12" fmla="*/ 0 w 632"/>
                <a:gd name="T13" fmla="*/ 46 h 46"/>
                <a:gd name="T14" fmla="*/ 0 w 632"/>
                <a:gd name="T15" fmla="*/ 12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6"/>
                    <a:pt x="632" y="12"/>
                  </a:cubicBezTo>
                  <a:cubicBezTo>
                    <a:pt x="632" y="46"/>
                    <a:pt x="632" y="46"/>
                    <a:pt x="632" y="46"/>
                  </a:cubicBezTo>
                  <a:cubicBezTo>
                    <a:pt x="632" y="40"/>
                    <a:pt x="626" y="35"/>
                    <a:pt x="620" y="35"/>
                  </a:cubicBezTo>
                  <a:cubicBezTo>
                    <a:pt x="11" y="35"/>
                    <a:pt x="11" y="35"/>
                    <a:pt x="11" y="35"/>
                  </a:cubicBezTo>
                  <a:cubicBezTo>
                    <a:pt x="5" y="35"/>
                    <a:pt x="0" y="40"/>
                    <a:pt x="0" y="46"/>
                  </a:cubicBezTo>
                  <a:cubicBezTo>
                    <a:pt x="0" y="12"/>
                    <a:pt x="0" y="12"/>
                    <a:pt x="0" y="12"/>
                  </a:cubicBezTo>
                  <a:cubicBezTo>
                    <a:pt x="0" y="6"/>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16" name="Rectangle 1261">
              <a:extLst>
                <a:ext uri="{FF2B5EF4-FFF2-40B4-BE49-F238E27FC236}">
                  <a16:creationId xmlns:a16="http://schemas.microsoft.com/office/drawing/2014/main" id="{85995310-2619-E04B-BC4F-7183138EA9CB}"/>
                </a:ext>
              </a:extLst>
            </p:cNvPr>
            <p:cNvSpPr>
              <a:spLocks noChangeArrowheads="1"/>
            </p:cNvSpPr>
            <p:nvPr/>
          </p:nvSpPr>
          <p:spPr bwMode="auto">
            <a:xfrm>
              <a:off x="4883150" y="-2287588"/>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17" name="Rectangle 1262">
              <a:extLst>
                <a:ext uri="{FF2B5EF4-FFF2-40B4-BE49-F238E27FC236}">
                  <a16:creationId xmlns:a16="http://schemas.microsoft.com/office/drawing/2014/main" id="{AC792402-4CFF-394C-8B39-FB87516525C0}"/>
                </a:ext>
              </a:extLst>
            </p:cNvPr>
            <p:cNvSpPr>
              <a:spLocks noChangeArrowheads="1"/>
            </p:cNvSpPr>
            <p:nvPr/>
          </p:nvSpPr>
          <p:spPr bwMode="auto">
            <a:xfrm>
              <a:off x="4883150" y="-2041526"/>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18" name="Rectangle 1263">
              <a:extLst>
                <a:ext uri="{FF2B5EF4-FFF2-40B4-BE49-F238E27FC236}">
                  <a16:creationId xmlns:a16="http://schemas.microsoft.com/office/drawing/2014/main" id="{8F4225C0-4713-C14B-B723-41E3EC0321AA}"/>
                </a:ext>
              </a:extLst>
            </p:cNvPr>
            <p:cNvSpPr>
              <a:spLocks noChangeArrowheads="1"/>
            </p:cNvSpPr>
            <p:nvPr/>
          </p:nvSpPr>
          <p:spPr bwMode="auto">
            <a:xfrm>
              <a:off x="4883150" y="-1795463"/>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19" name="Freeform 1264">
              <a:extLst>
                <a:ext uri="{FF2B5EF4-FFF2-40B4-BE49-F238E27FC236}">
                  <a16:creationId xmlns:a16="http://schemas.microsoft.com/office/drawing/2014/main" id="{E79C7D52-9E9E-E64E-9DBC-6943D3A277E8}"/>
                </a:ext>
              </a:extLst>
            </p:cNvPr>
            <p:cNvSpPr>
              <a:spLocks/>
            </p:cNvSpPr>
            <p:nvPr/>
          </p:nvSpPr>
          <p:spPr bwMode="auto">
            <a:xfrm>
              <a:off x="4371975" y="-2289176"/>
              <a:ext cx="754063" cy="166688"/>
            </a:xfrm>
            <a:custGeom>
              <a:avLst/>
              <a:gdLst>
                <a:gd name="T0" fmla="*/ 61 w 635"/>
                <a:gd name="T1" fmla="*/ 0 h 140"/>
                <a:gd name="T2" fmla="*/ 13 w 635"/>
                <a:gd name="T3" fmla="*/ 0 h 140"/>
                <a:gd name="T4" fmla="*/ 0 w 635"/>
                <a:gd name="T5" fmla="*/ 13 h 140"/>
                <a:gd name="T6" fmla="*/ 0 w 635"/>
                <a:gd name="T7" fmla="*/ 127 h 140"/>
                <a:gd name="T8" fmla="*/ 13 w 635"/>
                <a:gd name="T9" fmla="*/ 140 h 140"/>
                <a:gd name="T10" fmla="*/ 622 w 635"/>
                <a:gd name="T11" fmla="*/ 140 h 140"/>
                <a:gd name="T12" fmla="*/ 635 w 635"/>
                <a:gd name="T13" fmla="*/ 127 h 140"/>
                <a:gd name="T14" fmla="*/ 635 w 635"/>
                <a:gd name="T15" fmla="*/ 13 h 140"/>
                <a:gd name="T16" fmla="*/ 622 w 635"/>
                <a:gd name="T17" fmla="*/ 0 h 140"/>
                <a:gd name="T18" fmla="*/ 117 w 635"/>
                <a:gd name="T19" fmla="*/ 0 h 140"/>
                <a:gd name="T20" fmla="*/ 115 w 635"/>
                <a:gd name="T21" fmla="*/ 1 h 140"/>
                <a:gd name="T22" fmla="*/ 117 w 635"/>
                <a:gd name="T23" fmla="*/ 3 h 140"/>
                <a:gd name="T24" fmla="*/ 622 w 635"/>
                <a:gd name="T25" fmla="*/ 3 h 140"/>
                <a:gd name="T26" fmla="*/ 629 w 635"/>
                <a:gd name="T27" fmla="*/ 6 h 140"/>
                <a:gd name="T28" fmla="*/ 632 w 635"/>
                <a:gd name="T29" fmla="*/ 13 h 140"/>
                <a:gd name="T30" fmla="*/ 632 w 635"/>
                <a:gd name="T31" fmla="*/ 127 h 140"/>
                <a:gd name="T32" fmla="*/ 629 w 635"/>
                <a:gd name="T33" fmla="*/ 135 h 140"/>
                <a:gd name="T34" fmla="*/ 622 w 635"/>
                <a:gd name="T35" fmla="*/ 138 h 140"/>
                <a:gd name="T36" fmla="*/ 13 w 635"/>
                <a:gd name="T37" fmla="*/ 138 h 140"/>
                <a:gd name="T38" fmla="*/ 6 w 635"/>
                <a:gd name="T39" fmla="*/ 135 h 140"/>
                <a:gd name="T40" fmla="*/ 3 w 635"/>
                <a:gd name="T41" fmla="*/ 127 h 140"/>
                <a:gd name="T42" fmla="*/ 3 w 635"/>
                <a:gd name="T43" fmla="*/ 13 h 140"/>
                <a:gd name="T44" fmla="*/ 6 w 635"/>
                <a:gd name="T45" fmla="*/ 6 h 140"/>
                <a:gd name="T46" fmla="*/ 13 w 635"/>
                <a:gd name="T47" fmla="*/ 3 h 140"/>
                <a:gd name="T48" fmla="*/ 61 w 635"/>
                <a:gd name="T49" fmla="*/ 3 h 140"/>
                <a:gd name="T50" fmla="*/ 63 w 635"/>
                <a:gd name="T51" fmla="*/ 1 h 140"/>
                <a:gd name="T52" fmla="*/ 61 w 635"/>
                <a:gd name="T5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5" h="140">
                  <a:moveTo>
                    <a:pt x="61" y="0"/>
                  </a:moveTo>
                  <a:cubicBezTo>
                    <a:pt x="13" y="0"/>
                    <a:pt x="13" y="0"/>
                    <a:pt x="13" y="0"/>
                  </a:cubicBezTo>
                  <a:cubicBezTo>
                    <a:pt x="6" y="0"/>
                    <a:pt x="0" y="6"/>
                    <a:pt x="0" y="13"/>
                  </a:cubicBezTo>
                  <a:cubicBezTo>
                    <a:pt x="0" y="127"/>
                    <a:pt x="0" y="127"/>
                    <a:pt x="0" y="127"/>
                  </a:cubicBezTo>
                  <a:cubicBezTo>
                    <a:pt x="0" y="134"/>
                    <a:pt x="6" y="140"/>
                    <a:pt x="13" y="140"/>
                  </a:cubicBezTo>
                  <a:cubicBezTo>
                    <a:pt x="622" y="140"/>
                    <a:pt x="622" y="140"/>
                    <a:pt x="622" y="140"/>
                  </a:cubicBezTo>
                  <a:cubicBezTo>
                    <a:pt x="629" y="140"/>
                    <a:pt x="635" y="134"/>
                    <a:pt x="635" y="127"/>
                  </a:cubicBezTo>
                  <a:cubicBezTo>
                    <a:pt x="635" y="13"/>
                    <a:pt x="635" y="13"/>
                    <a:pt x="635" y="13"/>
                  </a:cubicBezTo>
                  <a:cubicBezTo>
                    <a:pt x="635" y="6"/>
                    <a:pt x="629" y="0"/>
                    <a:pt x="622" y="0"/>
                  </a:cubicBezTo>
                  <a:cubicBezTo>
                    <a:pt x="117" y="0"/>
                    <a:pt x="117" y="0"/>
                    <a:pt x="117" y="0"/>
                  </a:cubicBezTo>
                  <a:cubicBezTo>
                    <a:pt x="116" y="0"/>
                    <a:pt x="115" y="0"/>
                    <a:pt x="115" y="1"/>
                  </a:cubicBezTo>
                  <a:cubicBezTo>
                    <a:pt x="115" y="2"/>
                    <a:pt x="116" y="3"/>
                    <a:pt x="117" y="3"/>
                  </a:cubicBezTo>
                  <a:cubicBezTo>
                    <a:pt x="622" y="3"/>
                    <a:pt x="622" y="3"/>
                    <a:pt x="622" y="3"/>
                  </a:cubicBezTo>
                  <a:cubicBezTo>
                    <a:pt x="625" y="3"/>
                    <a:pt x="627" y="4"/>
                    <a:pt x="629" y="6"/>
                  </a:cubicBezTo>
                  <a:cubicBezTo>
                    <a:pt x="631" y="8"/>
                    <a:pt x="632" y="10"/>
                    <a:pt x="632" y="13"/>
                  </a:cubicBezTo>
                  <a:cubicBezTo>
                    <a:pt x="632" y="127"/>
                    <a:pt x="632" y="127"/>
                    <a:pt x="632" y="127"/>
                  </a:cubicBezTo>
                  <a:cubicBezTo>
                    <a:pt x="632" y="130"/>
                    <a:pt x="631" y="133"/>
                    <a:pt x="629" y="135"/>
                  </a:cubicBezTo>
                  <a:cubicBezTo>
                    <a:pt x="627" y="136"/>
                    <a:pt x="625" y="138"/>
                    <a:pt x="622" y="138"/>
                  </a:cubicBezTo>
                  <a:cubicBezTo>
                    <a:pt x="13" y="138"/>
                    <a:pt x="13" y="138"/>
                    <a:pt x="13" y="138"/>
                  </a:cubicBezTo>
                  <a:cubicBezTo>
                    <a:pt x="11" y="138"/>
                    <a:pt x="8" y="136"/>
                    <a:pt x="6" y="135"/>
                  </a:cubicBezTo>
                  <a:cubicBezTo>
                    <a:pt x="4" y="133"/>
                    <a:pt x="3" y="130"/>
                    <a:pt x="3" y="127"/>
                  </a:cubicBezTo>
                  <a:cubicBezTo>
                    <a:pt x="3" y="13"/>
                    <a:pt x="3" y="13"/>
                    <a:pt x="3" y="13"/>
                  </a:cubicBezTo>
                  <a:cubicBezTo>
                    <a:pt x="3" y="10"/>
                    <a:pt x="4" y="8"/>
                    <a:pt x="6" y="6"/>
                  </a:cubicBezTo>
                  <a:cubicBezTo>
                    <a:pt x="8" y="4"/>
                    <a:pt x="11" y="3"/>
                    <a:pt x="13" y="3"/>
                  </a:cubicBezTo>
                  <a:cubicBezTo>
                    <a:pt x="61" y="3"/>
                    <a:pt x="61" y="3"/>
                    <a:pt x="61" y="3"/>
                  </a:cubicBezTo>
                  <a:cubicBezTo>
                    <a:pt x="62" y="3"/>
                    <a:pt x="63" y="2"/>
                    <a:pt x="63" y="1"/>
                  </a:cubicBezTo>
                  <a:cubicBezTo>
                    <a:pt x="63" y="0"/>
                    <a:pt x="62" y="0"/>
                    <a:pt x="61" y="0"/>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20" name="Freeform 1265">
              <a:extLst>
                <a:ext uri="{FF2B5EF4-FFF2-40B4-BE49-F238E27FC236}">
                  <a16:creationId xmlns:a16="http://schemas.microsoft.com/office/drawing/2014/main" id="{941CD0AF-1485-7143-872C-95DFC8D937F9}"/>
                </a:ext>
              </a:extLst>
            </p:cNvPr>
            <p:cNvSpPr>
              <a:spLocks/>
            </p:cNvSpPr>
            <p:nvPr/>
          </p:nvSpPr>
          <p:spPr bwMode="auto">
            <a:xfrm>
              <a:off x="4371975" y="-2043113"/>
              <a:ext cx="754063" cy="166688"/>
            </a:xfrm>
            <a:custGeom>
              <a:avLst/>
              <a:gdLst>
                <a:gd name="T0" fmla="*/ 2 w 635"/>
                <a:gd name="T1" fmla="*/ 127 h 140"/>
                <a:gd name="T2" fmla="*/ 0 w 635"/>
                <a:gd name="T3" fmla="*/ 127 h 140"/>
                <a:gd name="T4" fmla="*/ 13 w 635"/>
                <a:gd name="T5" fmla="*/ 140 h 140"/>
                <a:gd name="T6" fmla="*/ 622 w 635"/>
                <a:gd name="T7" fmla="*/ 140 h 140"/>
                <a:gd name="T8" fmla="*/ 635 w 635"/>
                <a:gd name="T9" fmla="*/ 127 h 140"/>
                <a:gd name="T10" fmla="*/ 635 w 635"/>
                <a:gd name="T11" fmla="*/ 13 h 140"/>
                <a:gd name="T12" fmla="*/ 622 w 635"/>
                <a:gd name="T13" fmla="*/ 0 h 140"/>
                <a:gd name="T14" fmla="*/ 13 w 635"/>
                <a:gd name="T15" fmla="*/ 0 h 140"/>
                <a:gd name="T16" fmla="*/ 0 w 635"/>
                <a:gd name="T17" fmla="*/ 13 h 140"/>
                <a:gd name="T18" fmla="*/ 0 w 635"/>
                <a:gd name="T19" fmla="*/ 127 h 140"/>
                <a:gd name="T20" fmla="*/ 2 w 635"/>
                <a:gd name="T21" fmla="*/ 127 h 140"/>
                <a:gd name="T22" fmla="*/ 3 w 635"/>
                <a:gd name="T23" fmla="*/ 127 h 140"/>
                <a:gd name="T24" fmla="*/ 3 w 635"/>
                <a:gd name="T25" fmla="*/ 13 h 140"/>
                <a:gd name="T26" fmla="*/ 6 w 635"/>
                <a:gd name="T27" fmla="*/ 5 h 140"/>
                <a:gd name="T28" fmla="*/ 13 w 635"/>
                <a:gd name="T29" fmla="*/ 2 h 140"/>
                <a:gd name="T30" fmla="*/ 622 w 635"/>
                <a:gd name="T31" fmla="*/ 2 h 140"/>
                <a:gd name="T32" fmla="*/ 629 w 635"/>
                <a:gd name="T33" fmla="*/ 5 h 140"/>
                <a:gd name="T34" fmla="*/ 632 w 635"/>
                <a:gd name="T35" fmla="*/ 13 h 140"/>
                <a:gd name="T36" fmla="*/ 632 w 635"/>
                <a:gd name="T37" fmla="*/ 127 h 140"/>
                <a:gd name="T38" fmla="*/ 629 w 635"/>
                <a:gd name="T39" fmla="*/ 134 h 140"/>
                <a:gd name="T40" fmla="*/ 622 w 635"/>
                <a:gd name="T41" fmla="*/ 137 h 140"/>
                <a:gd name="T42" fmla="*/ 13 w 635"/>
                <a:gd name="T43" fmla="*/ 137 h 140"/>
                <a:gd name="T44" fmla="*/ 6 w 635"/>
                <a:gd name="T45" fmla="*/ 134 h 140"/>
                <a:gd name="T46" fmla="*/ 3 w 635"/>
                <a:gd name="T47" fmla="*/ 127 h 140"/>
                <a:gd name="T48" fmla="*/ 2 w 635"/>
                <a:gd name="T49" fmla="*/ 12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5" h="140">
                  <a:moveTo>
                    <a:pt x="2" y="127"/>
                  </a:moveTo>
                  <a:cubicBezTo>
                    <a:pt x="0" y="127"/>
                    <a:pt x="0" y="127"/>
                    <a:pt x="0" y="127"/>
                  </a:cubicBezTo>
                  <a:cubicBezTo>
                    <a:pt x="0" y="134"/>
                    <a:pt x="6" y="140"/>
                    <a:pt x="13" y="140"/>
                  </a:cubicBezTo>
                  <a:cubicBezTo>
                    <a:pt x="622" y="140"/>
                    <a:pt x="622" y="140"/>
                    <a:pt x="622" y="140"/>
                  </a:cubicBezTo>
                  <a:cubicBezTo>
                    <a:pt x="629" y="140"/>
                    <a:pt x="635" y="134"/>
                    <a:pt x="635" y="127"/>
                  </a:cubicBezTo>
                  <a:cubicBezTo>
                    <a:pt x="635" y="13"/>
                    <a:pt x="635" y="13"/>
                    <a:pt x="635" y="13"/>
                  </a:cubicBezTo>
                  <a:cubicBezTo>
                    <a:pt x="635" y="5"/>
                    <a:pt x="629" y="0"/>
                    <a:pt x="622" y="0"/>
                  </a:cubicBezTo>
                  <a:cubicBezTo>
                    <a:pt x="13" y="0"/>
                    <a:pt x="13" y="0"/>
                    <a:pt x="13" y="0"/>
                  </a:cubicBezTo>
                  <a:cubicBezTo>
                    <a:pt x="6" y="0"/>
                    <a:pt x="0" y="5"/>
                    <a:pt x="0" y="13"/>
                  </a:cubicBezTo>
                  <a:cubicBezTo>
                    <a:pt x="0" y="127"/>
                    <a:pt x="0" y="127"/>
                    <a:pt x="0" y="127"/>
                  </a:cubicBezTo>
                  <a:cubicBezTo>
                    <a:pt x="2" y="127"/>
                    <a:pt x="2" y="127"/>
                    <a:pt x="2" y="127"/>
                  </a:cubicBezTo>
                  <a:cubicBezTo>
                    <a:pt x="3" y="127"/>
                    <a:pt x="3" y="127"/>
                    <a:pt x="3" y="127"/>
                  </a:cubicBezTo>
                  <a:cubicBezTo>
                    <a:pt x="3" y="13"/>
                    <a:pt x="3" y="13"/>
                    <a:pt x="3" y="13"/>
                  </a:cubicBezTo>
                  <a:cubicBezTo>
                    <a:pt x="3" y="10"/>
                    <a:pt x="4" y="7"/>
                    <a:pt x="6" y="5"/>
                  </a:cubicBezTo>
                  <a:cubicBezTo>
                    <a:pt x="8" y="3"/>
                    <a:pt x="11" y="2"/>
                    <a:pt x="13" y="2"/>
                  </a:cubicBezTo>
                  <a:cubicBezTo>
                    <a:pt x="622" y="2"/>
                    <a:pt x="622" y="2"/>
                    <a:pt x="622" y="2"/>
                  </a:cubicBezTo>
                  <a:cubicBezTo>
                    <a:pt x="625" y="2"/>
                    <a:pt x="627" y="3"/>
                    <a:pt x="629" y="5"/>
                  </a:cubicBezTo>
                  <a:cubicBezTo>
                    <a:pt x="631" y="7"/>
                    <a:pt x="632" y="10"/>
                    <a:pt x="632" y="13"/>
                  </a:cubicBezTo>
                  <a:cubicBezTo>
                    <a:pt x="632" y="127"/>
                    <a:pt x="632" y="127"/>
                    <a:pt x="632" y="127"/>
                  </a:cubicBezTo>
                  <a:cubicBezTo>
                    <a:pt x="632" y="130"/>
                    <a:pt x="631" y="132"/>
                    <a:pt x="629" y="134"/>
                  </a:cubicBezTo>
                  <a:cubicBezTo>
                    <a:pt x="627" y="136"/>
                    <a:pt x="625" y="137"/>
                    <a:pt x="622" y="137"/>
                  </a:cubicBezTo>
                  <a:cubicBezTo>
                    <a:pt x="13" y="137"/>
                    <a:pt x="13" y="137"/>
                    <a:pt x="13" y="137"/>
                  </a:cubicBezTo>
                  <a:cubicBezTo>
                    <a:pt x="11" y="137"/>
                    <a:pt x="8" y="136"/>
                    <a:pt x="6" y="134"/>
                  </a:cubicBezTo>
                  <a:cubicBezTo>
                    <a:pt x="4" y="132"/>
                    <a:pt x="3" y="130"/>
                    <a:pt x="3" y="127"/>
                  </a:cubicBezTo>
                  <a:lnTo>
                    <a:pt x="2" y="127"/>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21" name="Freeform 1266">
              <a:extLst>
                <a:ext uri="{FF2B5EF4-FFF2-40B4-BE49-F238E27FC236}">
                  <a16:creationId xmlns:a16="http://schemas.microsoft.com/office/drawing/2014/main" id="{8914B436-4539-6D4C-97F0-39AB3CE41396}"/>
                </a:ext>
              </a:extLst>
            </p:cNvPr>
            <p:cNvSpPr>
              <a:spLocks/>
            </p:cNvSpPr>
            <p:nvPr/>
          </p:nvSpPr>
          <p:spPr bwMode="auto">
            <a:xfrm>
              <a:off x="4371975" y="-1797051"/>
              <a:ext cx="754063" cy="166688"/>
            </a:xfrm>
            <a:custGeom>
              <a:avLst/>
              <a:gdLst>
                <a:gd name="T0" fmla="*/ 2 w 635"/>
                <a:gd name="T1" fmla="*/ 128 h 141"/>
                <a:gd name="T2" fmla="*/ 0 w 635"/>
                <a:gd name="T3" fmla="*/ 128 h 141"/>
                <a:gd name="T4" fmla="*/ 13 w 635"/>
                <a:gd name="T5" fmla="*/ 141 h 141"/>
                <a:gd name="T6" fmla="*/ 622 w 635"/>
                <a:gd name="T7" fmla="*/ 141 h 141"/>
                <a:gd name="T8" fmla="*/ 635 w 635"/>
                <a:gd name="T9" fmla="*/ 128 h 141"/>
                <a:gd name="T10" fmla="*/ 635 w 635"/>
                <a:gd name="T11" fmla="*/ 13 h 141"/>
                <a:gd name="T12" fmla="*/ 622 w 635"/>
                <a:gd name="T13" fmla="*/ 0 h 141"/>
                <a:gd name="T14" fmla="*/ 13 w 635"/>
                <a:gd name="T15" fmla="*/ 0 h 141"/>
                <a:gd name="T16" fmla="*/ 0 w 635"/>
                <a:gd name="T17" fmla="*/ 13 h 141"/>
                <a:gd name="T18" fmla="*/ 0 w 635"/>
                <a:gd name="T19" fmla="*/ 128 h 141"/>
                <a:gd name="T20" fmla="*/ 2 w 635"/>
                <a:gd name="T21" fmla="*/ 128 h 141"/>
                <a:gd name="T22" fmla="*/ 3 w 635"/>
                <a:gd name="T23" fmla="*/ 128 h 141"/>
                <a:gd name="T24" fmla="*/ 3 w 635"/>
                <a:gd name="T25" fmla="*/ 13 h 141"/>
                <a:gd name="T26" fmla="*/ 6 w 635"/>
                <a:gd name="T27" fmla="*/ 6 h 141"/>
                <a:gd name="T28" fmla="*/ 13 w 635"/>
                <a:gd name="T29" fmla="*/ 3 h 141"/>
                <a:gd name="T30" fmla="*/ 622 w 635"/>
                <a:gd name="T31" fmla="*/ 3 h 141"/>
                <a:gd name="T32" fmla="*/ 629 w 635"/>
                <a:gd name="T33" fmla="*/ 6 h 141"/>
                <a:gd name="T34" fmla="*/ 632 w 635"/>
                <a:gd name="T35" fmla="*/ 13 h 141"/>
                <a:gd name="T36" fmla="*/ 632 w 635"/>
                <a:gd name="T37" fmla="*/ 128 h 141"/>
                <a:gd name="T38" fmla="*/ 629 w 635"/>
                <a:gd name="T39" fmla="*/ 135 h 141"/>
                <a:gd name="T40" fmla="*/ 622 w 635"/>
                <a:gd name="T41" fmla="*/ 138 h 141"/>
                <a:gd name="T42" fmla="*/ 13 w 635"/>
                <a:gd name="T43" fmla="*/ 138 h 141"/>
                <a:gd name="T44" fmla="*/ 6 w 635"/>
                <a:gd name="T45" fmla="*/ 135 h 141"/>
                <a:gd name="T46" fmla="*/ 3 w 635"/>
                <a:gd name="T47" fmla="*/ 128 h 141"/>
                <a:gd name="T48" fmla="*/ 2 w 635"/>
                <a:gd name="T49" fmla="*/ 1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5" h="141">
                  <a:moveTo>
                    <a:pt x="2" y="128"/>
                  </a:moveTo>
                  <a:cubicBezTo>
                    <a:pt x="0" y="128"/>
                    <a:pt x="0" y="128"/>
                    <a:pt x="0" y="128"/>
                  </a:cubicBezTo>
                  <a:cubicBezTo>
                    <a:pt x="0" y="135"/>
                    <a:pt x="6" y="141"/>
                    <a:pt x="13" y="141"/>
                  </a:cubicBezTo>
                  <a:cubicBezTo>
                    <a:pt x="622" y="141"/>
                    <a:pt x="622" y="141"/>
                    <a:pt x="622" y="141"/>
                  </a:cubicBezTo>
                  <a:cubicBezTo>
                    <a:pt x="629" y="141"/>
                    <a:pt x="635" y="135"/>
                    <a:pt x="635" y="128"/>
                  </a:cubicBezTo>
                  <a:cubicBezTo>
                    <a:pt x="635" y="13"/>
                    <a:pt x="635" y="13"/>
                    <a:pt x="635" y="13"/>
                  </a:cubicBezTo>
                  <a:cubicBezTo>
                    <a:pt x="635" y="6"/>
                    <a:pt x="629" y="0"/>
                    <a:pt x="622" y="0"/>
                  </a:cubicBezTo>
                  <a:cubicBezTo>
                    <a:pt x="13" y="0"/>
                    <a:pt x="13" y="0"/>
                    <a:pt x="13" y="0"/>
                  </a:cubicBezTo>
                  <a:cubicBezTo>
                    <a:pt x="6" y="0"/>
                    <a:pt x="0" y="6"/>
                    <a:pt x="0" y="13"/>
                  </a:cubicBezTo>
                  <a:cubicBezTo>
                    <a:pt x="0" y="128"/>
                    <a:pt x="0" y="128"/>
                    <a:pt x="0" y="128"/>
                  </a:cubicBezTo>
                  <a:cubicBezTo>
                    <a:pt x="2" y="128"/>
                    <a:pt x="2" y="128"/>
                    <a:pt x="2" y="128"/>
                  </a:cubicBezTo>
                  <a:cubicBezTo>
                    <a:pt x="3" y="128"/>
                    <a:pt x="3" y="128"/>
                    <a:pt x="3" y="128"/>
                  </a:cubicBezTo>
                  <a:cubicBezTo>
                    <a:pt x="3" y="13"/>
                    <a:pt x="3" y="13"/>
                    <a:pt x="3" y="13"/>
                  </a:cubicBezTo>
                  <a:cubicBezTo>
                    <a:pt x="3" y="11"/>
                    <a:pt x="4" y="8"/>
                    <a:pt x="6" y="6"/>
                  </a:cubicBezTo>
                  <a:cubicBezTo>
                    <a:pt x="8" y="4"/>
                    <a:pt x="11" y="3"/>
                    <a:pt x="13" y="3"/>
                  </a:cubicBezTo>
                  <a:cubicBezTo>
                    <a:pt x="622" y="3"/>
                    <a:pt x="622" y="3"/>
                    <a:pt x="622" y="3"/>
                  </a:cubicBezTo>
                  <a:cubicBezTo>
                    <a:pt x="625" y="3"/>
                    <a:pt x="627" y="4"/>
                    <a:pt x="629" y="6"/>
                  </a:cubicBezTo>
                  <a:cubicBezTo>
                    <a:pt x="631" y="8"/>
                    <a:pt x="632" y="11"/>
                    <a:pt x="632" y="13"/>
                  </a:cubicBezTo>
                  <a:cubicBezTo>
                    <a:pt x="632" y="128"/>
                    <a:pt x="632" y="128"/>
                    <a:pt x="632" y="128"/>
                  </a:cubicBezTo>
                  <a:cubicBezTo>
                    <a:pt x="632" y="130"/>
                    <a:pt x="631" y="133"/>
                    <a:pt x="629" y="135"/>
                  </a:cubicBezTo>
                  <a:cubicBezTo>
                    <a:pt x="627" y="137"/>
                    <a:pt x="625" y="138"/>
                    <a:pt x="622" y="138"/>
                  </a:cubicBezTo>
                  <a:cubicBezTo>
                    <a:pt x="13" y="138"/>
                    <a:pt x="13" y="138"/>
                    <a:pt x="13" y="138"/>
                  </a:cubicBezTo>
                  <a:cubicBezTo>
                    <a:pt x="11" y="138"/>
                    <a:pt x="8" y="137"/>
                    <a:pt x="6" y="135"/>
                  </a:cubicBezTo>
                  <a:cubicBezTo>
                    <a:pt x="4" y="133"/>
                    <a:pt x="3" y="130"/>
                    <a:pt x="3" y="128"/>
                  </a:cubicBezTo>
                  <a:lnTo>
                    <a:pt x="2" y="128"/>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22" name="Freeform 1267">
              <a:extLst>
                <a:ext uri="{FF2B5EF4-FFF2-40B4-BE49-F238E27FC236}">
                  <a16:creationId xmlns:a16="http://schemas.microsoft.com/office/drawing/2014/main" id="{49279564-CDD4-B044-992A-06E3F37B2B66}"/>
                </a:ext>
              </a:extLst>
            </p:cNvPr>
            <p:cNvSpPr>
              <a:spLocks/>
            </p:cNvSpPr>
            <p:nvPr/>
          </p:nvSpPr>
          <p:spPr bwMode="auto">
            <a:xfrm>
              <a:off x="4432300" y="-2124076"/>
              <a:ext cx="633413" cy="84138"/>
            </a:xfrm>
            <a:custGeom>
              <a:avLst/>
              <a:gdLst>
                <a:gd name="T0" fmla="*/ 1 w 533"/>
                <a:gd name="T1" fmla="*/ 1 h 71"/>
                <a:gd name="T2" fmla="*/ 1 w 533"/>
                <a:gd name="T3" fmla="*/ 2 h 71"/>
                <a:gd name="T4" fmla="*/ 531 w 533"/>
                <a:gd name="T5" fmla="*/ 2 h 71"/>
                <a:gd name="T6" fmla="*/ 531 w 533"/>
                <a:gd name="T7" fmla="*/ 69 h 71"/>
                <a:gd name="T8" fmla="*/ 3 w 533"/>
                <a:gd name="T9" fmla="*/ 69 h 71"/>
                <a:gd name="T10" fmla="*/ 3 w 533"/>
                <a:gd name="T11" fmla="*/ 1 h 71"/>
                <a:gd name="T12" fmla="*/ 1 w 533"/>
                <a:gd name="T13" fmla="*/ 1 h 71"/>
                <a:gd name="T14" fmla="*/ 1 w 533"/>
                <a:gd name="T15" fmla="*/ 2 h 71"/>
                <a:gd name="T16" fmla="*/ 1 w 533"/>
                <a:gd name="T17" fmla="*/ 1 h 71"/>
                <a:gd name="T18" fmla="*/ 0 w 533"/>
                <a:gd name="T19" fmla="*/ 1 h 71"/>
                <a:gd name="T20" fmla="*/ 0 w 533"/>
                <a:gd name="T21" fmla="*/ 70 h 71"/>
                <a:gd name="T22" fmla="*/ 0 w 533"/>
                <a:gd name="T23" fmla="*/ 71 h 71"/>
                <a:gd name="T24" fmla="*/ 1 w 533"/>
                <a:gd name="T25" fmla="*/ 71 h 71"/>
                <a:gd name="T26" fmla="*/ 532 w 533"/>
                <a:gd name="T27" fmla="*/ 71 h 71"/>
                <a:gd name="T28" fmla="*/ 533 w 533"/>
                <a:gd name="T29" fmla="*/ 71 h 71"/>
                <a:gd name="T30" fmla="*/ 533 w 533"/>
                <a:gd name="T31" fmla="*/ 70 h 71"/>
                <a:gd name="T32" fmla="*/ 533 w 533"/>
                <a:gd name="T33" fmla="*/ 1 h 71"/>
                <a:gd name="T34" fmla="*/ 533 w 533"/>
                <a:gd name="T35" fmla="*/ 0 h 71"/>
                <a:gd name="T36" fmla="*/ 532 w 533"/>
                <a:gd name="T37" fmla="*/ 0 h 71"/>
                <a:gd name="T38" fmla="*/ 1 w 533"/>
                <a:gd name="T39" fmla="*/ 0 h 71"/>
                <a:gd name="T40" fmla="*/ 0 w 533"/>
                <a:gd name="T41" fmla="*/ 0 h 71"/>
                <a:gd name="T42" fmla="*/ 0 w 533"/>
                <a:gd name="T43" fmla="*/ 1 h 71"/>
                <a:gd name="T44" fmla="*/ 1 w 533"/>
                <a:gd name="T45" fmla="*/ 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71">
                  <a:moveTo>
                    <a:pt x="1" y="1"/>
                  </a:moveTo>
                  <a:cubicBezTo>
                    <a:pt x="1" y="2"/>
                    <a:pt x="1" y="2"/>
                    <a:pt x="1" y="2"/>
                  </a:cubicBezTo>
                  <a:cubicBezTo>
                    <a:pt x="531" y="2"/>
                    <a:pt x="531" y="2"/>
                    <a:pt x="531" y="2"/>
                  </a:cubicBezTo>
                  <a:cubicBezTo>
                    <a:pt x="531" y="69"/>
                    <a:pt x="531" y="69"/>
                    <a:pt x="531" y="69"/>
                  </a:cubicBezTo>
                  <a:cubicBezTo>
                    <a:pt x="3" y="69"/>
                    <a:pt x="3" y="69"/>
                    <a:pt x="3" y="69"/>
                  </a:cubicBezTo>
                  <a:cubicBezTo>
                    <a:pt x="3" y="1"/>
                    <a:pt x="3" y="1"/>
                    <a:pt x="3" y="1"/>
                  </a:cubicBezTo>
                  <a:cubicBezTo>
                    <a:pt x="1" y="1"/>
                    <a:pt x="1" y="1"/>
                    <a:pt x="1" y="1"/>
                  </a:cubicBezTo>
                  <a:cubicBezTo>
                    <a:pt x="1" y="2"/>
                    <a:pt x="1" y="2"/>
                    <a:pt x="1" y="2"/>
                  </a:cubicBezTo>
                  <a:cubicBezTo>
                    <a:pt x="1" y="1"/>
                    <a:pt x="1" y="1"/>
                    <a:pt x="1" y="1"/>
                  </a:cubicBezTo>
                  <a:cubicBezTo>
                    <a:pt x="0" y="1"/>
                    <a:pt x="0" y="1"/>
                    <a:pt x="0" y="1"/>
                  </a:cubicBezTo>
                  <a:cubicBezTo>
                    <a:pt x="0" y="70"/>
                    <a:pt x="0" y="70"/>
                    <a:pt x="0" y="70"/>
                  </a:cubicBezTo>
                  <a:cubicBezTo>
                    <a:pt x="0" y="70"/>
                    <a:pt x="0" y="71"/>
                    <a:pt x="0" y="71"/>
                  </a:cubicBezTo>
                  <a:cubicBezTo>
                    <a:pt x="1" y="71"/>
                    <a:pt x="1" y="71"/>
                    <a:pt x="1" y="71"/>
                  </a:cubicBezTo>
                  <a:cubicBezTo>
                    <a:pt x="532" y="71"/>
                    <a:pt x="532" y="71"/>
                    <a:pt x="532" y="71"/>
                  </a:cubicBezTo>
                  <a:cubicBezTo>
                    <a:pt x="532" y="71"/>
                    <a:pt x="533" y="71"/>
                    <a:pt x="533" y="71"/>
                  </a:cubicBezTo>
                  <a:cubicBezTo>
                    <a:pt x="533" y="71"/>
                    <a:pt x="533" y="70"/>
                    <a:pt x="533" y="70"/>
                  </a:cubicBezTo>
                  <a:cubicBezTo>
                    <a:pt x="533" y="1"/>
                    <a:pt x="533" y="1"/>
                    <a:pt x="533" y="1"/>
                  </a:cubicBezTo>
                  <a:cubicBezTo>
                    <a:pt x="533" y="1"/>
                    <a:pt x="533" y="0"/>
                    <a:pt x="533" y="0"/>
                  </a:cubicBezTo>
                  <a:cubicBezTo>
                    <a:pt x="533" y="0"/>
                    <a:pt x="532" y="0"/>
                    <a:pt x="532" y="0"/>
                  </a:cubicBezTo>
                  <a:cubicBezTo>
                    <a:pt x="1" y="0"/>
                    <a:pt x="1" y="0"/>
                    <a:pt x="1" y="0"/>
                  </a:cubicBezTo>
                  <a:cubicBezTo>
                    <a:pt x="1" y="0"/>
                    <a:pt x="1" y="0"/>
                    <a:pt x="0" y="0"/>
                  </a:cubicBezTo>
                  <a:cubicBezTo>
                    <a:pt x="0" y="0"/>
                    <a:pt x="0" y="1"/>
                    <a:pt x="0" y="1"/>
                  </a:cubicBezTo>
                  <a:lnTo>
                    <a:pt x="1" y="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23" name="Freeform 1268">
              <a:extLst>
                <a:ext uri="{FF2B5EF4-FFF2-40B4-BE49-F238E27FC236}">
                  <a16:creationId xmlns:a16="http://schemas.microsoft.com/office/drawing/2014/main" id="{D4D68DB7-2DEC-444B-AE5A-2EBBFCBBAEAE}"/>
                </a:ext>
              </a:extLst>
            </p:cNvPr>
            <p:cNvSpPr>
              <a:spLocks/>
            </p:cNvSpPr>
            <p:nvPr/>
          </p:nvSpPr>
          <p:spPr bwMode="auto">
            <a:xfrm>
              <a:off x="4432300" y="-1879601"/>
              <a:ext cx="633413" cy="85725"/>
            </a:xfrm>
            <a:custGeom>
              <a:avLst/>
              <a:gdLst>
                <a:gd name="T0" fmla="*/ 1 w 533"/>
                <a:gd name="T1" fmla="*/ 2 h 72"/>
                <a:gd name="T2" fmla="*/ 1 w 533"/>
                <a:gd name="T3" fmla="*/ 3 h 72"/>
                <a:gd name="T4" fmla="*/ 531 w 533"/>
                <a:gd name="T5" fmla="*/ 3 h 72"/>
                <a:gd name="T6" fmla="*/ 531 w 533"/>
                <a:gd name="T7" fmla="*/ 69 h 72"/>
                <a:gd name="T8" fmla="*/ 3 w 533"/>
                <a:gd name="T9" fmla="*/ 69 h 72"/>
                <a:gd name="T10" fmla="*/ 3 w 533"/>
                <a:gd name="T11" fmla="*/ 2 h 72"/>
                <a:gd name="T12" fmla="*/ 1 w 533"/>
                <a:gd name="T13" fmla="*/ 2 h 72"/>
                <a:gd name="T14" fmla="*/ 1 w 533"/>
                <a:gd name="T15" fmla="*/ 3 h 72"/>
                <a:gd name="T16" fmla="*/ 1 w 533"/>
                <a:gd name="T17" fmla="*/ 2 h 72"/>
                <a:gd name="T18" fmla="*/ 0 w 533"/>
                <a:gd name="T19" fmla="*/ 2 h 72"/>
                <a:gd name="T20" fmla="*/ 0 w 533"/>
                <a:gd name="T21" fmla="*/ 71 h 72"/>
                <a:gd name="T22" fmla="*/ 0 w 533"/>
                <a:gd name="T23" fmla="*/ 72 h 72"/>
                <a:gd name="T24" fmla="*/ 1 w 533"/>
                <a:gd name="T25" fmla="*/ 72 h 72"/>
                <a:gd name="T26" fmla="*/ 532 w 533"/>
                <a:gd name="T27" fmla="*/ 72 h 72"/>
                <a:gd name="T28" fmla="*/ 533 w 533"/>
                <a:gd name="T29" fmla="*/ 72 h 72"/>
                <a:gd name="T30" fmla="*/ 533 w 533"/>
                <a:gd name="T31" fmla="*/ 71 h 72"/>
                <a:gd name="T32" fmla="*/ 533 w 533"/>
                <a:gd name="T33" fmla="*/ 2 h 72"/>
                <a:gd name="T34" fmla="*/ 533 w 533"/>
                <a:gd name="T35" fmla="*/ 1 h 72"/>
                <a:gd name="T36" fmla="*/ 532 w 533"/>
                <a:gd name="T37" fmla="*/ 0 h 72"/>
                <a:gd name="T38" fmla="*/ 1 w 533"/>
                <a:gd name="T39" fmla="*/ 0 h 72"/>
                <a:gd name="T40" fmla="*/ 0 w 533"/>
                <a:gd name="T41" fmla="*/ 1 h 72"/>
                <a:gd name="T42" fmla="*/ 0 w 533"/>
                <a:gd name="T43" fmla="*/ 2 h 72"/>
                <a:gd name="T44" fmla="*/ 1 w 533"/>
                <a:gd name="T45"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72">
                  <a:moveTo>
                    <a:pt x="1" y="2"/>
                  </a:moveTo>
                  <a:cubicBezTo>
                    <a:pt x="1" y="3"/>
                    <a:pt x="1" y="3"/>
                    <a:pt x="1" y="3"/>
                  </a:cubicBezTo>
                  <a:cubicBezTo>
                    <a:pt x="531" y="3"/>
                    <a:pt x="531" y="3"/>
                    <a:pt x="531" y="3"/>
                  </a:cubicBezTo>
                  <a:cubicBezTo>
                    <a:pt x="531" y="69"/>
                    <a:pt x="531" y="69"/>
                    <a:pt x="531" y="69"/>
                  </a:cubicBezTo>
                  <a:cubicBezTo>
                    <a:pt x="3" y="69"/>
                    <a:pt x="3" y="69"/>
                    <a:pt x="3" y="69"/>
                  </a:cubicBezTo>
                  <a:cubicBezTo>
                    <a:pt x="3" y="2"/>
                    <a:pt x="3" y="2"/>
                    <a:pt x="3" y="2"/>
                  </a:cubicBezTo>
                  <a:cubicBezTo>
                    <a:pt x="1" y="2"/>
                    <a:pt x="1" y="2"/>
                    <a:pt x="1" y="2"/>
                  </a:cubicBezTo>
                  <a:cubicBezTo>
                    <a:pt x="1" y="3"/>
                    <a:pt x="1" y="3"/>
                    <a:pt x="1" y="3"/>
                  </a:cubicBezTo>
                  <a:cubicBezTo>
                    <a:pt x="1" y="2"/>
                    <a:pt x="1" y="2"/>
                    <a:pt x="1" y="2"/>
                  </a:cubicBezTo>
                  <a:cubicBezTo>
                    <a:pt x="0" y="2"/>
                    <a:pt x="0" y="2"/>
                    <a:pt x="0" y="2"/>
                  </a:cubicBezTo>
                  <a:cubicBezTo>
                    <a:pt x="0" y="71"/>
                    <a:pt x="0" y="71"/>
                    <a:pt x="0" y="71"/>
                  </a:cubicBezTo>
                  <a:cubicBezTo>
                    <a:pt x="0" y="71"/>
                    <a:pt x="0" y="71"/>
                    <a:pt x="0" y="72"/>
                  </a:cubicBezTo>
                  <a:cubicBezTo>
                    <a:pt x="1" y="72"/>
                    <a:pt x="1" y="72"/>
                    <a:pt x="1" y="72"/>
                  </a:cubicBezTo>
                  <a:cubicBezTo>
                    <a:pt x="532" y="72"/>
                    <a:pt x="532" y="72"/>
                    <a:pt x="532" y="72"/>
                  </a:cubicBezTo>
                  <a:cubicBezTo>
                    <a:pt x="532" y="72"/>
                    <a:pt x="533" y="72"/>
                    <a:pt x="533" y="72"/>
                  </a:cubicBezTo>
                  <a:cubicBezTo>
                    <a:pt x="533" y="71"/>
                    <a:pt x="533" y="71"/>
                    <a:pt x="533" y="71"/>
                  </a:cubicBezTo>
                  <a:cubicBezTo>
                    <a:pt x="533" y="2"/>
                    <a:pt x="533" y="2"/>
                    <a:pt x="533" y="2"/>
                  </a:cubicBezTo>
                  <a:cubicBezTo>
                    <a:pt x="533" y="1"/>
                    <a:pt x="533" y="1"/>
                    <a:pt x="533" y="1"/>
                  </a:cubicBezTo>
                  <a:cubicBezTo>
                    <a:pt x="533" y="0"/>
                    <a:pt x="532" y="0"/>
                    <a:pt x="532" y="0"/>
                  </a:cubicBezTo>
                  <a:cubicBezTo>
                    <a:pt x="1" y="0"/>
                    <a:pt x="1" y="0"/>
                    <a:pt x="1" y="0"/>
                  </a:cubicBezTo>
                  <a:cubicBezTo>
                    <a:pt x="1" y="0"/>
                    <a:pt x="1" y="0"/>
                    <a:pt x="0" y="1"/>
                  </a:cubicBezTo>
                  <a:cubicBezTo>
                    <a:pt x="0" y="1"/>
                    <a:pt x="0" y="1"/>
                    <a:pt x="0" y="2"/>
                  </a:cubicBezTo>
                  <a:lnTo>
                    <a:pt x="1" y="2"/>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grpSp>
      <p:grpSp>
        <p:nvGrpSpPr>
          <p:cNvPr id="424" name="Group 423">
            <a:extLst>
              <a:ext uri="{FF2B5EF4-FFF2-40B4-BE49-F238E27FC236}">
                <a16:creationId xmlns:a16="http://schemas.microsoft.com/office/drawing/2014/main" id="{86BFE2BE-8580-4349-8D9B-2DA20390988B}"/>
              </a:ext>
            </a:extLst>
          </p:cNvPr>
          <p:cNvGrpSpPr/>
          <p:nvPr/>
        </p:nvGrpSpPr>
        <p:grpSpPr>
          <a:xfrm>
            <a:off x="1209710" y="5465538"/>
            <a:ext cx="650897" cy="568677"/>
            <a:chOff x="4371975" y="-2289176"/>
            <a:chExt cx="754063" cy="658813"/>
          </a:xfrm>
        </p:grpSpPr>
        <p:sp>
          <p:nvSpPr>
            <p:cNvPr id="425" name="Freeform 1247">
              <a:extLst>
                <a:ext uri="{FF2B5EF4-FFF2-40B4-BE49-F238E27FC236}">
                  <a16:creationId xmlns:a16="http://schemas.microsoft.com/office/drawing/2014/main" id="{EA622367-8D8F-4441-996D-ECA1CED991D7}"/>
                </a:ext>
              </a:extLst>
            </p:cNvPr>
            <p:cNvSpPr>
              <a:spLocks/>
            </p:cNvSpPr>
            <p:nvPr/>
          </p:nvSpPr>
          <p:spPr bwMode="auto">
            <a:xfrm>
              <a:off x="4373563" y="-1795463"/>
              <a:ext cx="750888" cy="163513"/>
            </a:xfrm>
            <a:custGeom>
              <a:avLst/>
              <a:gdLst>
                <a:gd name="T0" fmla="*/ 0 w 632"/>
                <a:gd name="T1" fmla="*/ 126 h 137"/>
                <a:gd name="T2" fmla="*/ 11 w 632"/>
                <a:gd name="T3" fmla="*/ 137 h 137"/>
                <a:gd name="T4" fmla="*/ 620 w 632"/>
                <a:gd name="T5" fmla="*/ 137 h 137"/>
                <a:gd name="T6" fmla="*/ 632 w 632"/>
                <a:gd name="T7" fmla="*/ 126 h 137"/>
                <a:gd name="T8" fmla="*/ 632 w 632"/>
                <a:gd name="T9" fmla="*/ 11 h 137"/>
                <a:gd name="T10" fmla="*/ 620 w 632"/>
                <a:gd name="T11" fmla="*/ 0 h 137"/>
                <a:gd name="T12" fmla="*/ 11 w 632"/>
                <a:gd name="T13" fmla="*/ 0 h 137"/>
                <a:gd name="T14" fmla="*/ 0 w 632"/>
                <a:gd name="T15" fmla="*/ 11 h 137"/>
                <a:gd name="T16" fmla="*/ 0 w 632"/>
                <a:gd name="T17" fmla="*/ 12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7">
                  <a:moveTo>
                    <a:pt x="0" y="126"/>
                  </a:moveTo>
                  <a:cubicBezTo>
                    <a:pt x="0" y="132"/>
                    <a:pt x="5" y="137"/>
                    <a:pt x="11" y="137"/>
                  </a:cubicBezTo>
                  <a:cubicBezTo>
                    <a:pt x="620" y="137"/>
                    <a:pt x="620" y="137"/>
                    <a:pt x="620" y="137"/>
                  </a:cubicBezTo>
                  <a:cubicBezTo>
                    <a:pt x="626" y="137"/>
                    <a:pt x="632" y="132"/>
                    <a:pt x="632" y="126"/>
                  </a:cubicBezTo>
                  <a:cubicBezTo>
                    <a:pt x="632" y="11"/>
                    <a:pt x="632" y="11"/>
                    <a:pt x="632" y="11"/>
                  </a:cubicBezTo>
                  <a:cubicBezTo>
                    <a:pt x="632" y="5"/>
                    <a:pt x="626" y="0"/>
                    <a:pt x="620" y="0"/>
                  </a:cubicBezTo>
                  <a:cubicBezTo>
                    <a:pt x="11" y="0"/>
                    <a:pt x="11" y="0"/>
                    <a:pt x="11" y="0"/>
                  </a:cubicBezTo>
                  <a:cubicBezTo>
                    <a:pt x="5" y="0"/>
                    <a:pt x="0" y="5"/>
                    <a:pt x="0" y="11"/>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26" name="Freeform 1248">
              <a:extLst>
                <a:ext uri="{FF2B5EF4-FFF2-40B4-BE49-F238E27FC236}">
                  <a16:creationId xmlns:a16="http://schemas.microsoft.com/office/drawing/2014/main" id="{FD205558-CFD1-7F47-992A-C8BCDCFB49AE}"/>
                </a:ext>
              </a:extLst>
            </p:cNvPr>
            <p:cNvSpPr>
              <a:spLocks/>
            </p:cNvSpPr>
            <p:nvPr/>
          </p:nvSpPr>
          <p:spPr bwMode="auto">
            <a:xfrm>
              <a:off x="4373563" y="-2041526"/>
              <a:ext cx="750888" cy="165100"/>
            </a:xfrm>
            <a:custGeom>
              <a:avLst/>
              <a:gdLst>
                <a:gd name="T0" fmla="*/ 0 w 632"/>
                <a:gd name="T1" fmla="*/ 126 h 138"/>
                <a:gd name="T2" fmla="*/ 11 w 632"/>
                <a:gd name="T3" fmla="*/ 138 h 138"/>
                <a:gd name="T4" fmla="*/ 620 w 632"/>
                <a:gd name="T5" fmla="*/ 138 h 138"/>
                <a:gd name="T6" fmla="*/ 632 w 632"/>
                <a:gd name="T7" fmla="*/ 126 h 138"/>
                <a:gd name="T8" fmla="*/ 632 w 632"/>
                <a:gd name="T9" fmla="*/ 12 h 138"/>
                <a:gd name="T10" fmla="*/ 620 w 632"/>
                <a:gd name="T11" fmla="*/ 0 h 138"/>
                <a:gd name="T12" fmla="*/ 11 w 632"/>
                <a:gd name="T13" fmla="*/ 0 h 138"/>
                <a:gd name="T14" fmla="*/ 0 w 632"/>
                <a:gd name="T15" fmla="*/ 12 h 138"/>
                <a:gd name="T16" fmla="*/ 0 w 632"/>
                <a:gd name="T17"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8">
                  <a:moveTo>
                    <a:pt x="0" y="126"/>
                  </a:moveTo>
                  <a:cubicBezTo>
                    <a:pt x="0" y="132"/>
                    <a:pt x="5" y="138"/>
                    <a:pt x="11" y="138"/>
                  </a:cubicBezTo>
                  <a:cubicBezTo>
                    <a:pt x="620" y="138"/>
                    <a:pt x="620" y="138"/>
                    <a:pt x="620" y="138"/>
                  </a:cubicBezTo>
                  <a:cubicBezTo>
                    <a:pt x="626" y="138"/>
                    <a:pt x="632" y="132"/>
                    <a:pt x="632" y="126"/>
                  </a:cubicBezTo>
                  <a:cubicBezTo>
                    <a:pt x="632" y="12"/>
                    <a:pt x="632" y="12"/>
                    <a:pt x="632" y="12"/>
                  </a:cubicBezTo>
                  <a:cubicBezTo>
                    <a:pt x="632" y="5"/>
                    <a:pt x="626" y="0"/>
                    <a:pt x="620" y="0"/>
                  </a:cubicBezTo>
                  <a:cubicBezTo>
                    <a:pt x="11" y="0"/>
                    <a:pt x="11" y="0"/>
                    <a:pt x="11" y="0"/>
                  </a:cubicBezTo>
                  <a:cubicBezTo>
                    <a:pt x="5" y="0"/>
                    <a:pt x="0" y="5"/>
                    <a:pt x="0" y="12"/>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27" name="Freeform 1249">
              <a:extLst>
                <a:ext uri="{FF2B5EF4-FFF2-40B4-BE49-F238E27FC236}">
                  <a16:creationId xmlns:a16="http://schemas.microsoft.com/office/drawing/2014/main" id="{E380B788-4138-AE4D-B223-F4BB473E90F9}"/>
                </a:ext>
              </a:extLst>
            </p:cNvPr>
            <p:cNvSpPr>
              <a:spLocks/>
            </p:cNvSpPr>
            <p:nvPr/>
          </p:nvSpPr>
          <p:spPr bwMode="auto">
            <a:xfrm>
              <a:off x="4373563" y="-2287588"/>
              <a:ext cx="750888" cy="163513"/>
            </a:xfrm>
            <a:custGeom>
              <a:avLst/>
              <a:gdLst>
                <a:gd name="T0" fmla="*/ 0 w 632"/>
                <a:gd name="T1" fmla="*/ 126 h 138"/>
                <a:gd name="T2" fmla="*/ 11 w 632"/>
                <a:gd name="T3" fmla="*/ 138 h 138"/>
                <a:gd name="T4" fmla="*/ 620 w 632"/>
                <a:gd name="T5" fmla="*/ 138 h 138"/>
                <a:gd name="T6" fmla="*/ 632 w 632"/>
                <a:gd name="T7" fmla="*/ 126 h 138"/>
                <a:gd name="T8" fmla="*/ 632 w 632"/>
                <a:gd name="T9" fmla="*/ 12 h 138"/>
                <a:gd name="T10" fmla="*/ 620 w 632"/>
                <a:gd name="T11" fmla="*/ 0 h 138"/>
                <a:gd name="T12" fmla="*/ 11 w 632"/>
                <a:gd name="T13" fmla="*/ 0 h 138"/>
                <a:gd name="T14" fmla="*/ 0 w 632"/>
                <a:gd name="T15" fmla="*/ 12 h 138"/>
                <a:gd name="T16" fmla="*/ 0 w 632"/>
                <a:gd name="T17"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8">
                  <a:moveTo>
                    <a:pt x="0" y="126"/>
                  </a:moveTo>
                  <a:cubicBezTo>
                    <a:pt x="0" y="133"/>
                    <a:pt x="5" y="138"/>
                    <a:pt x="11" y="138"/>
                  </a:cubicBezTo>
                  <a:cubicBezTo>
                    <a:pt x="620" y="138"/>
                    <a:pt x="620" y="138"/>
                    <a:pt x="620" y="138"/>
                  </a:cubicBezTo>
                  <a:cubicBezTo>
                    <a:pt x="626" y="138"/>
                    <a:pt x="632" y="133"/>
                    <a:pt x="632" y="126"/>
                  </a:cubicBezTo>
                  <a:cubicBezTo>
                    <a:pt x="632" y="12"/>
                    <a:pt x="632" y="12"/>
                    <a:pt x="632" y="12"/>
                  </a:cubicBezTo>
                  <a:cubicBezTo>
                    <a:pt x="632" y="6"/>
                    <a:pt x="626" y="0"/>
                    <a:pt x="620" y="0"/>
                  </a:cubicBezTo>
                  <a:cubicBezTo>
                    <a:pt x="11" y="0"/>
                    <a:pt x="11" y="0"/>
                    <a:pt x="11" y="0"/>
                  </a:cubicBezTo>
                  <a:cubicBezTo>
                    <a:pt x="5" y="0"/>
                    <a:pt x="0" y="6"/>
                    <a:pt x="0" y="12"/>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28" name="Rectangle 1250">
              <a:extLst>
                <a:ext uri="{FF2B5EF4-FFF2-40B4-BE49-F238E27FC236}">
                  <a16:creationId xmlns:a16="http://schemas.microsoft.com/office/drawing/2014/main" id="{B333D3ED-BF6D-1842-BF81-60A6BE626278}"/>
                </a:ext>
              </a:extLst>
            </p:cNvPr>
            <p:cNvSpPr>
              <a:spLocks noChangeArrowheads="1"/>
            </p:cNvSpPr>
            <p:nvPr/>
          </p:nvSpPr>
          <p:spPr bwMode="auto">
            <a:xfrm>
              <a:off x="4498975" y="-2287588"/>
              <a:ext cx="52388" cy="163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29" name="Rectangle 1251">
              <a:extLst>
                <a:ext uri="{FF2B5EF4-FFF2-40B4-BE49-F238E27FC236}">
                  <a16:creationId xmlns:a16="http://schemas.microsoft.com/office/drawing/2014/main" id="{E4DF96B3-AD41-8543-B3D8-1940F7EDC7DB}"/>
                </a:ext>
              </a:extLst>
            </p:cNvPr>
            <p:cNvSpPr>
              <a:spLocks noChangeArrowheads="1"/>
            </p:cNvSpPr>
            <p:nvPr/>
          </p:nvSpPr>
          <p:spPr bwMode="auto">
            <a:xfrm>
              <a:off x="4498975" y="-2041526"/>
              <a:ext cx="52388"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30" name="Rectangle 1252">
              <a:extLst>
                <a:ext uri="{FF2B5EF4-FFF2-40B4-BE49-F238E27FC236}">
                  <a16:creationId xmlns:a16="http://schemas.microsoft.com/office/drawing/2014/main" id="{26EDA1B7-AB99-A242-AAFC-861ECB1DEA03}"/>
                </a:ext>
              </a:extLst>
            </p:cNvPr>
            <p:cNvSpPr>
              <a:spLocks noChangeArrowheads="1"/>
            </p:cNvSpPr>
            <p:nvPr/>
          </p:nvSpPr>
          <p:spPr bwMode="auto">
            <a:xfrm>
              <a:off x="4498975" y="-1795463"/>
              <a:ext cx="52388" cy="163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31" name="Freeform 1253">
              <a:extLst>
                <a:ext uri="{FF2B5EF4-FFF2-40B4-BE49-F238E27FC236}">
                  <a16:creationId xmlns:a16="http://schemas.microsoft.com/office/drawing/2014/main" id="{5215C86B-2168-544E-919E-96C39BB1DBD4}"/>
                </a:ext>
              </a:extLst>
            </p:cNvPr>
            <p:cNvSpPr>
              <a:spLocks/>
            </p:cNvSpPr>
            <p:nvPr/>
          </p:nvSpPr>
          <p:spPr bwMode="auto">
            <a:xfrm>
              <a:off x="4373563" y="-1795463"/>
              <a:ext cx="750888" cy="55563"/>
            </a:xfrm>
            <a:custGeom>
              <a:avLst/>
              <a:gdLst>
                <a:gd name="T0" fmla="*/ 11 w 632"/>
                <a:gd name="T1" fmla="*/ 0 h 46"/>
                <a:gd name="T2" fmla="*/ 620 w 632"/>
                <a:gd name="T3" fmla="*/ 0 h 46"/>
                <a:gd name="T4" fmla="*/ 632 w 632"/>
                <a:gd name="T5" fmla="*/ 11 h 46"/>
                <a:gd name="T6" fmla="*/ 632 w 632"/>
                <a:gd name="T7" fmla="*/ 46 h 46"/>
                <a:gd name="T8" fmla="*/ 620 w 632"/>
                <a:gd name="T9" fmla="*/ 34 h 46"/>
                <a:gd name="T10" fmla="*/ 11 w 632"/>
                <a:gd name="T11" fmla="*/ 34 h 46"/>
                <a:gd name="T12" fmla="*/ 0 w 632"/>
                <a:gd name="T13" fmla="*/ 46 h 46"/>
                <a:gd name="T14" fmla="*/ 0 w 632"/>
                <a:gd name="T15" fmla="*/ 11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5"/>
                    <a:pt x="632" y="11"/>
                  </a:cubicBezTo>
                  <a:cubicBezTo>
                    <a:pt x="632" y="46"/>
                    <a:pt x="632" y="46"/>
                    <a:pt x="632" y="46"/>
                  </a:cubicBezTo>
                  <a:cubicBezTo>
                    <a:pt x="632" y="39"/>
                    <a:pt x="626" y="34"/>
                    <a:pt x="620" y="34"/>
                  </a:cubicBezTo>
                  <a:cubicBezTo>
                    <a:pt x="11" y="34"/>
                    <a:pt x="11" y="34"/>
                    <a:pt x="11" y="34"/>
                  </a:cubicBezTo>
                  <a:cubicBezTo>
                    <a:pt x="5" y="34"/>
                    <a:pt x="0" y="39"/>
                    <a:pt x="0" y="46"/>
                  </a:cubicBezTo>
                  <a:cubicBezTo>
                    <a:pt x="0" y="11"/>
                    <a:pt x="0" y="11"/>
                    <a:pt x="0" y="11"/>
                  </a:cubicBezTo>
                  <a:cubicBezTo>
                    <a:pt x="0" y="5"/>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32" name="Rectangle 1254">
              <a:extLst>
                <a:ext uri="{FF2B5EF4-FFF2-40B4-BE49-F238E27FC236}">
                  <a16:creationId xmlns:a16="http://schemas.microsoft.com/office/drawing/2014/main" id="{B0457F04-B9DF-1949-B8FB-44866FED81E2}"/>
                </a:ext>
              </a:extLst>
            </p:cNvPr>
            <p:cNvSpPr>
              <a:spLocks noChangeArrowheads="1"/>
            </p:cNvSpPr>
            <p:nvPr/>
          </p:nvSpPr>
          <p:spPr bwMode="auto">
            <a:xfrm>
              <a:off x="4883150" y="-2041526"/>
              <a:ext cx="133350" cy="16510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33" name="Rectangle 1255">
              <a:extLst>
                <a:ext uri="{FF2B5EF4-FFF2-40B4-BE49-F238E27FC236}">
                  <a16:creationId xmlns:a16="http://schemas.microsoft.com/office/drawing/2014/main" id="{23C9BFDD-3B64-724B-9E15-99C26C068C55}"/>
                </a:ext>
              </a:extLst>
            </p:cNvPr>
            <p:cNvSpPr>
              <a:spLocks noChangeArrowheads="1"/>
            </p:cNvSpPr>
            <p:nvPr/>
          </p:nvSpPr>
          <p:spPr bwMode="auto">
            <a:xfrm>
              <a:off x="4883150" y="-1795463"/>
              <a:ext cx="133350" cy="1635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34" name="Freeform 1256">
              <a:extLst>
                <a:ext uri="{FF2B5EF4-FFF2-40B4-BE49-F238E27FC236}">
                  <a16:creationId xmlns:a16="http://schemas.microsoft.com/office/drawing/2014/main" id="{613CA528-8B52-F249-B720-5A99743D5EB6}"/>
                </a:ext>
              </a:extLst>
            </p:cNvPr>
            <p:cNvSpPr>
              <a:spLocks/>
            </p:cNvSpPr>
            <p:nvPr/>
          </p:nvSpPr>
          <p:spPr bwMode="auto">
            <a:xfrm>
              <a:off x="4373563" y="-2041526"/>
              <a:ext cx="750888" cy="55563"/>
            </a:xfrm>
            <a:custGeom>
              <a:avLst/>
              <a:gdLst>
                <a:gd name="T0" fmla="*/ 11 w 632"/>
                <a:gd name="T1" fmla="*/ 0 h 46"/>
                <a:gd name="T2" fmla="*/ 620 w 632"/>
                <a:gd name="T3" fmla="*/ 0 h 46"/>
                <a:gd name="T4" fmla="*/ 632 w 632"/>
                <a:gd name="T5" fmla="*/ 12 h 46"/>
                <a:gd name="T6" fmla="*/ 632 w 632"/>
                <a:gd name="T7" fmla="*/ 46 h 46"/>
                <a:gd name="T8" fmla="*/ 620 w 632"/>
                <a:gd name="T9" fmla="*/ 34 h 46"/>
                <a:gd name="T10" fmla="*/ 11 w 632"/>
                <a:gd name="T11" fmla="*/ 34 h 46"/>
                <a:gd name="T12" fmla="*/ 0 w 632"/>
                <a:gd name="T13" fmla="*/ 46 h 46"/>
                <a:gd name="T14" fmla="*/ 0 w 632"/>
                <a:gd name="T15" fmla="*/ 12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5"/>
                    <a:pt x="632" y="12"/>
                  </a:cubicBezTo>
                  <a:cubicBezTo>
                    <a:pt x="632" y="46"/>
                    <a:pt x="632" y="46"/>
                    <a:pt x="632" y="46"/>
                  </a:cubicBezTo>
                  <a:cubicBezTo>
                    <a:pt x="632" y="40"/>
                    <a:pt x="626" y="34"/>
                    <a:pt x="620" y="34"/>
                  </a:cubicBezTo>
                  <a:cubicBezTo>
                    <a:pt x="11" y="34"/>
                    <a:pt x="11" y="34"/>
                    <a:pt x="11" y="34"/>
                  </a:cubicBezTo>
                  <a:cubicBezTo>
                    <a:pt x="5" y="34"/>
                    <a:pt x="0" y="40"/>
                    <a:pt x="0" y="46"/>
                  </a:cubicBezTo>
                  <a:cubicBezTo>
                    <a:pt x="0" y="12"/>
                    <a:pt x="0" y="12"/>
                    <a:pt x="0" y="12"/>
                  </a:cubicBezTo>
                  <a:cubicBezTo>
                    <a:pt x="0" y="5"/>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35" name="Rectangle 1257">
              <a:extLst>
                <a:ext uri="{FF2B5EF4-FFF2-40B4-BE49-F238E27FC236}">
                  <a16:creationId xmlns:a16="http://schemas.microsoft.com/office/drawing/2014/main" id="{71E8F843-00DC-5748-A1ED-6469459C1847}"/>
                </a:ext>
              </a:extLst>
            </p:cNvPr>
            <p:cNvSpPr>
              <a:spLocks noChangeArrowheads="1"/>
            </p:cNvSpPr>
            <p:nvPr/>
          </p:nvSpPr>
          <p:spPr bwMode="auto">
            <a:xfrm>
              <a:off x="4883150" y="-2287588"/>
              <a:ext cx="133350" cy="1635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36" name="Rectangle 1258">
              <a:extLst>
                <a:ext uri="{FF2B5EF4-FFF2-40B4-BE49-F238E27FC236}">
                  <a16:creationId xmlns:a16="http://schemas.microsoft.com/office/drawing/2014/main" id="{60CC3151-613C-7F47-A207-209C1EB24CE6}"/>
                </a:ext>
              </a:extLst>
            </p:cNvPr>
            <p:cNvSpPr>
              <a:spLocks noChangeArrowheads="1"/>
            </p:cNvSpPr>
            <p:nvPr/>
          </p:nvSpPr>
          <p:spPr bwMode="auto">
            <a:xfrm>
              <a:off x="4432300" y="-2124076"/>
              <a:ext cx="631825" cy="8255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37" name="Rectangle 1259">
              <a:extLst>
                <a:ext uri="{FF2B5EF4-FFF2-40B4-BE49-F238E27FC236}">
                  <a16:creationId xmlns:a16="http://schemas.microsoft.com/office/drawing/2014/main" id="{E5210B48-D67D-AE47-95E6-54D70CDF288D}"/>
                </a:ext>
              </a:extLst>
            </p:cNvPr>
            <p:cNvSpPr>
              <a:spLocks noChangeArrowheads="1"/>
            </p:cNvSpPr>
            <p:nvPr/>
          </p:nvSpPr>
          <p:spPr bwMode="auto">
            <a:xfrm>
              <a:off x="4432300" y="-1876426"/>
              <a:ext cx="631825" cy="8096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38" name="Freeform 1260">
              <a:extLst>
                <a:ext uri="{FF2B5EF4-FFF2-40B4-BE49-F238E27FC236}">
                  <a16:creationId xmlns:a16="http://schemas.microsoft.com/office/drawing/2014/main" id="{C575709A-578E-5145-A743-C8166FBECDFA}"/>
                </a:ext>
              </a:extLst>
            </p:cNvPr>
            <p:cNvSpPr>
              <a:spLocks/>
            </p:cNvSpPr>
            <p:nvPr/>
          </p:nvSpPr>
          <p:spPr bwMode="auto">
            <a:xfrm>
              <a:off x="4373563" y="-2287588"/>
              <a:ext cx="750888" cy="53975"/>
            </a:xfrm>
            <a:custGeom>
              <a:avLst/>
              <a:gdLst>
                <a:gd name="T0" fmla="*/ 11 w 632"/>
                <a:gd name="T1" fmla="*/ 0 h 46"/>
                <a:gd name="T2" fmla="*/ 620 w 632"/>
                <a:gd name="T3" fmla="*/ 0 h 46"/>
                <a:gd name="T4" fmla="*/ 632 w 632"/>
                <a:gd name="T5" fmla="*/ 12 h 46"/>
                <a:gd name="T6" fmla="*/ 632 w 632"/>
                <a:gd name="T7" fmla="*/ 46 h 46"/>
                <a:gd name="T8" fmla="*/ 620 w 632"/>
                <a:gd name="T9" fmla="*/ 35 h 46"/>
                <a:gd name="T10" fmla="*/ 11 w 632"/>
                <a:gd name="T11" fmla="*/ 35 h 46"/>
                <a:gd name="T12" fmla="*/ 0 w 632"/>
                <a:gd name="T13" fmla="*/ 46 h 46"/>
                <a:gd name="T14" fmla="*/ 0 w 632"/>
                <a:gd name="T15" fmla="*/ 12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6"/>
                    <a:pt x="632" y="12"/>
                  </a:cubicBezTo>
                  <a:cubicBezTo>
                    <a:pt x="632" y="46"/>
                    <a:pt x="632" y="46"/>
                    <a:pt x="632" y="46"/>
                  </a:cubicBezTo>
                  <a:cubicBezTo>
                    <a:pt x="632" y="40"/>
                    <a:pt x="626" y="35"/>
                    <a:pt x="620" y="35"/>
                  </a:cubicBezTo>
                  <a:cubicBezTo>
                    <a:pt x="11" y="35"/>
                    <a:pt x="11" y="35"/>
                    <a:pt x="11" y="35"/>
                  </a:cubicBezTo>
                  <a:cubicBezTo>
                    <a:pt x="5" y="35"/>
                    <a:pt x="0" y="40"/>
                    <a:pt x="0" y="46"/>
                  </a:cubicBezTo>
                  <a:cubicBezTo>
                    <a:pt x="0" y="12"/>
                    <a:pt x="0" y="12"/>
                    <a:pt x="0" y="12"/>
                  </a:cubicBezTo>
                  <a:cubicBezTo>
                    <a:pt x="0" y="6"/>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39" name="Rectangle 1261">
              <a:extLst>
                <a:ext uri="{FF2B5EF4-FFF2-40B4-BE49-F238E27FC236}">
                  <a16:creationId xmlns:a16="http://schemas.microsoft.com/office/drawing/2014/main" id="{9B76F0BF-FA5A-4B4E-8323-917CD65B6B94}"/>
                </a:ext>
              </a:extLst>
            </p:cNvPr>
            <p:cNvSpPr>
              <a:spLocks noChangeArrowheads="1"/>
            </p:cNvSpPr>
            <p:nvPr/>
          </p:nvSpPr>
          <p:spPr bwMode="auto">
            <a:xfrm>
              <a:off x="4883150" y="-2287588"/>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40" name="Rectangle 1262">
              <a:extLst>
                <a:ext uri="{FF2B5EF4-FFF2-40B4-BE49-F238E27FC236}">
                  <a16:creationId xmlns:a16="http://schemas.microsoft.com/office/drawing/2014/main" id="{0AC897FB-FE45-1E4C-9DE5-9DFA1D8D2724}"/>
                </a:ext>
              </a:extLst>
            </p:cNvPr>
            <p:cNvSpPr>
              <a:spLocks noChangeArrowheads="1"/>
            </p:cNvSpPr>
            <p:nvPr/>
          </p:nvSpPr>
          <p:spPr bwMode="auto">
            <a:xfrm>
              <a:off x="4883150" y="-2041526"/>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41" name="Rectangle 1263">
              <a:extLst>
                <a:ext uri="{FF2B5EF4-FFF2-40B4-BE49-F238E27FC236}">
                  <a16:creationId xmlns:a16="http://schemas.microsoft.com/office/drawing/2014/main" id="{894862E4-A070-284E-BB52-07A13AF713BE}"/>
                </a:ext>
              </a:extLst>
            </p:cNvPr>
            <p:cNvSpPr>
              <a:spLocks noChangeArrowheads="1"/>
            </p:cNvSpPr>
            <p:nvPr/>
          </p:nvSpPr>
          <p:spPr bwMode="auto">
            <a:xfrm>
              <a:off x="4883150" y="-1795463"/>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42" name="Freeform 1264">
              <a:extLst>
                <a:ext uri="{FF2B5EF4-FFF2-40B4-BE49-F238E27FC236}">
                  <a16:creationId xmlns:a16="http://schemas.microsoft.com/office/drawing/2014/main" id="{2B2B2CD7-8255-BC41-A852-71835CC64F20}"/>
                </a:ext>
              </a:extLst>
            </p:cNvPr>
            <p:cNvSpPr>
              <a:spLocks/>
            </p:cNvSpPr>
            <p:nvPr/>
          </p:nvSpPr>
          <p:spPr bwMode="auto">
            <a:xfrm>
              <a:off x="4371975" y="-2289176"/>
              <a:ext cx="754063" cy="166688"/>
            </a:xfrm>
            <a:custGeom>
              <a:avLst/>
              <a:gdLst>
                <a:gd name="T0" fmla="*/ 61 w 635"/>
                <a:gd name="T1" fmla="*/ 0 h 140"/>
                <a:gd name="T2" fmla="*/ 13 w 635"/>
                <a:gd name="T3" fmla="*/ 0 h 140"/>
                <a:gd name="T4" fmla="*/ 0 w 635"/>
                <a:gd name="T5" fmla="*/ 13 h 140"/>
                <a:gd name="T6" fmla="*/ 0 w 635"/>
                <a:gd name="T7" fmla="*/ 127 h 140"/>
                <a:gd name="T8" fmla="*/ 13 w 635"/>
                <a:gd name="T9" fmla="*/ 140 h 140"/>
                <a:gd name="T10" fmla="*/ 622 w 635"/>
                <a:gd name="T11" fmla="*/ 140 h 140"/>
                <a:gd name="T12" fmla="*/ 635 w 635"/>
                <a:gd name="T13" fmla="*/ 127 h 140"/>
                <a:gd name="T14" fmla="*/ 635 w 635"/>
                <a:gd name="T15" fmla="*/ 13 h 140"/>
                <a:gd name="T16" fmla="*/ 622 w 635"/>
                <a:gd name="T17" fmla="*/ 0 h 140"/>
                <a:gd name="T18" fmla="*/ 117 w 635"/>
                <a:gd name="T19" fmla="*/ 0 h 140"/>
                <a:gd name="T20" fmla="*/ 115 w 635"/>
                <a:gd name="T21" fmla="*/ 1 h 140"/>
                <a:gd name="T22" fmla="*/ 117 w 635"/>
                <a:gd name="T23" fmla="*/ 3 h 140"/>
                <a:gd name="T24" fmla="*/ 622 w 635"/>
                <a:gd name="T25" fmla="*/ 3 h 140"/>
                <a:gd name="T26" fmla="*/ 629 w 635"/>
                <a:gd name="T27" fmla="*/ 6 h 140"/>
                <a:gd name="T28" fmla="*/ 632 w 635"/>
                <a:gd name="T29" fmla="*/ 13 h 140"/>
                <a:gd name="T30" fmla="*/ 632 w 635"/>
                <a:gd name="T31" fmla="*/ 127 h 140"/>
                <a:gd name="T32" fmla="*/ 629 w 635"/>
                <a:gd name="T33" fmla="*/ 135 h 140"/>
                <a:gd name="T34" fmla="*/ 622 w 635"/>
                <a:gd name="T35" fmla="*/ 138 h 140"/>
                <a:gd name="T36" fmla="*/ 13 w 635"/>
                <a:gd name="T37" fmla="*/ 138 h 140"/>
                <a:gd name="T38" fmla="*/ 6 w 635"/>
                <a:gd name="T39" fmla="*/ 135 h 140"/>
                <a:gd name="T40" fmla="*/ 3 w 635"/>
                <a:gd name="T41" fmla="*/ 127 h 140"/>
                <a:gd name="T42" fmla="*/ 3 w 635"/>
                <a:gd name="T43" fmla="*/ 13 h 140"/>
                <a:gd name="T44" fmla="*/ 6 w 635"/>
                <a:gd name="T45" fmla="*/ 6 h 140"/>
                <a:gd name="T46" fmla="*/ 13 w 635"/>
                <a:gd name="T47" fmla="*/ 3 h 140"/>
                <a:gd name="T48" fmla="*/ 61 w 635"/>
                <a:gd name="T49" fmla="*/ 3 h 140"/>
                <a:gd name="T50" fmla="*/ 63 w 635"/>
                <a:gd name="T51" fmla="*/ 1 h 140"/>
                <a:gd name="T52" fmla="*/ 61 w 635"/>
                <a:gd name="T5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5" h="140">
                  <a:moveTo>
                    <a:pt x="61" y="0"/>
                  </a:moveTo>
                  <a:cubicBezTo>
                    <a:pt x="13" y="0"/>
                    <a:pt x="13" y="0"/>
                    <a:pt x="13" y="0"/>
                  </a:cubicBezTo>
                  <a:cubicBezTo>
                    <a:pt x="6" y="0"/>
                    <a:pt x="0" y="6"/>
                    <a:pt x="0" y="13"/>
                  </a:cubicBezTo>
                  <a:cubicBezTo>
                    <a:pt x="0" y="127"/>
                    <a:pt x="0" y="127"/>
                    <a:pt x="0" y="127"/>
                  </a:cubicBezTo>
                  <a:cubicBezTo>
                    <a:pt x="0" y="134"/>
                    <a:pt x="6" y="140"/>
                    <a:pt x="13" y="140"/>
                  </a:cubicBezTo>
                  <a:cubicBezTo>
                    <a:pt x="622" y="140"/>
                    <a:pt x="622" y="140"/>
                    <a:pt x="622" y="140"/>
                  </a:cubicBezTo>
                  <a:cubicBezTo>
                    <a:pt x="629" y="140"/>
                    <a:pt x="635" y="134"/>
                    <a:pt x="635" y="127"/>
                  </a:cubicBezTo>
                  <a:cubicBezTo>
                    <a:pt x="635" y="13"/>
                    <a:pt x="635" y="13"/>
                    <a:pt x="635" y="13"/>
                  </a:cubicBezTo>
                  <a:cubicBezTo>
                    <a:pt x="635" y="6"/>
                    <a:pt x="629" y="0"/>
                    <a:pt x="622" y="0"/>
                  </a:cubicBezTo>
                  <a:cubicBezTo>
                    <a:pt x="117" y="0"/>
                    <a:pt x="117" y="0"/>
                    <a:pt x="117" y="0"/>
                  </a:cubicBezTo>
                  <a:cubicBezTo>
                    <a:pt x="116" y="0"/>
                    <a:pt x="115" y="0"/>
                    <a:pt x="115" y="1"/>
                  </a:cubicBezTo>
                  <a:cubicBezTo>
                    <a:pt x="115" y="2"/>
                    <a:pt x="116" y="3"/>
                    <a:pt x="117" y="3"/>
                  </a:cubicBezTo>
                  <a:cubicBezTo>
                    <a:pt x="622" y="3"/>
                    <a:pt x="622" y="3"/>
                    <a:pt x="622" y="3"/>
                  </a:cubicBezTo>
                  <a:cubicBezTo>
                    <a:pt x="625" y="3"/>
                    <a:pt x="627" y="4"/>
                    <a:pt x="629" y="6"/>
                  </a:cubicBezTo>
                  <a:cubicBezTo>
                    <a:pt x="631" y="8"/>
                    <a:pt x="632" y="10"/>
                    <a:pt x="632" y="13"/>
                  </a:cubicBezTo>
                  <a:cubicBezTo>
                    <a:pt x="632" y="127"/>
                    <a:pt x="632" y="127"/>
                    <a:pt x="632" y="127"/>
                  </a:cubicBezTo>
                  <a:cubicBezTo>
                    <a:pt x="632" y="130"/>
                    <a:pt x="631" y="133"/>
                    <a:pt x="629" y="135"/>
                  </a:cubicBezTo>
                  <a:cubicBezTo>
                    <a:pt x="627" y="136"/>
                    <a:pt x="625" y="138"/>
                    <a:pt x="622" y="138"/>
                  </a:cubicBezTo>
                  <a:cubicBezTo>
                    <a:pt x="13" y="138"/>
                    <a:pt x="13" y="138"/>
                    <a:pt x="13" y="138"/>
                  </a:cubicBezTo>
                  <a:cubicBezTo>
                    <a:pt x="11" y="138"/>
                    <a:pt x="8" y="136"/>
                    <a:pt x="6" y="135"/>
                  </a:cubicBezTo>
                  <a:cubicBezTo>
                    <a:pt x="4" y="133"/>
                    <a:pt x="3" y="130"/>
                    <a:pt x="3" y="127"/>
                  </a:cubicBezTo>
                  <a:cubicBezTo>
                    <a:pt x="3" y="13"/>
                    <a:pt x="3" y="13"/>
                    <a:pt x="3" y="13"/>
                  </a:cubicBezTo>
                  <a:cubicBezTo>
                    <a:pt x="3" y="10"/>
                    <a:pt x="4" y="8"/>
                    <a:pt x="6" y="6"/>
                  </a:cubicBezTo>
                  <a:cubicBezTo>
                    <a:pt x="8" y="4"/>
                    <a:pt x="11" y="3"/>
                    <a:pt x="13" y="3"/>
                  </a:cubicBezTo>
                  <a:cubicBezTo>
                    <a:pt x="61" y="3"/>
                    <a:pt x="61" y="3"/>
                    <a:pt x="61" y="3"/>
                  </a:cubicBezTo>
                  <a:cubicBezTo>
                    <a:pt x="62" y="3"/>
                    <a:pt x="63" y="2"/>
                    <a:pt x="63" y="1"/>
                  </a:cubicBezTo>
                  <a:cubicBezTo>
                    <a:pt x="63" y="0"/>
                    <a:pt x="62" y="0"/>
                    <a:pt x="61" y="0"/>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43" name="Freeform 1265">
              <a:extLst>
                <a:ext uri="{FF2B5EF4-FFF2-40B4-BE49-F238E27FC236}">
                  <a16:creationId xmlns:a16="http://schemas.microsoft.com/office/drawing/2014/main" id="{C24EBC4A-89B0-9E44-AFE1-F15BBF464D43}"/>
                </a:ext>
              </a:extLst>
            </p:cNvPr>
            <p:cNvSpPr>
              <a:spLocks/>
            </p:cNvSpPr>
            <p:nvPr/>
          </p:nvSpPr>
          <p:spPr bwMode="auto">
            <a:xfrm>
              <a:off x="4371975" y="-2043113"/>
              <a:ext cx="754063" cy="166688"/>
            </a:xfrm>
            <a:custGeom>
              <a:avLst/>
              <a:gdLst>
                <a:gd name="T0" fmla="*/ 2 w 635"/>
                <a:gd name="T1" fmla="*/ 127 h 140"/>
                <a:gd name="T2" fmla="*/ 0 w 635"/>
                <a:gd name="T3" fmla="*/ 127 h 140"/>
                <a:gd name="T4" fmla="*/ 13 w 635"/>
                <a:gd name="T5" fmla="*/ 140 h 140"/>
                <a:gd name="T6" fmla="*/ 622 w 635"/>
                <a:gd name="T7" fmla="*/ 140 h 140"/>
                <a:gd name="T8" fmla="*/ 635 w 635"/>
                <a:gd name="T9" fmla="*/ 127 h 140"/>
                <a:gd name="T10" fmla="*/ 635 w 635"/>
                <a:gd name="T11" fmla="*/ 13 h 140"/>
                <a:gd name="T12" fmla="*/ 622 w 635"/>
                <a:gd name="T13" fmla="*/ 0 h 140"/>
                <a:gd name="T14" fmla="*/ 13 w 635"/>
                <a:gd name="T15" fmla="*/ 0 h 140"/>
                <a:gd name="T16" fmla="*/ 0 w 635"/>
                <a:gd name="T17" fmla="*/ 13 h 140"/>
                <a:gd name="T18" fmla="*/ 0 w 635"/>
                <a:gd name="T19" fmla="*/ 127 h 140"/>
                <a:gd name="T20" fmla="*/ 2 w 635"/>
                <a:gd name="T21" fmla="*/ 127 h 140"/>
                <a:gd name="T22" fmla="*/ 3 w 635"/>
                <a:gd name="T23" fmla="*/ 127 h 140"/>
                <a:gd name="T24" fmla="*/ 3 w 635"/>
                <a:gd name="T25" fmla="*/ 13 h 140"/>
                <a:gd name="T26" fmla="*/ 6 w 635"/>
                <a:gd name="T27" fmla="*/ 5 h 140"/>
                <a:gd name="T28" fmla="*/ 13 w 635"/>
                <a:gd name="T29" fmla="*/ 2 h 140"/>
                <a:gd name="T30" fmla="*/ 622 w 635"/>
                <a:gd name="T31" fmla="*/ 2 h 140"/>
                <a:gd name="T32" fmla="*/ 629 w 635"/>
                <a:gd name="T33" fmla="*/ 5 h 140"/>
                <a:gd name="T34" fmla="*/ 632 w 635"/>
                <a:gd name="T35" fmla="*/ 13 h 140"/>
                <a:gd name="T36" fmla="*/ 632 w 635"/>
                <a:gd name="T37" fmla="*/ 127 h 140"/>
                <a:gd name="T38" fmla="*/ 629 w 635"/>
                <a:gd name="T39" fmla="*/ 134 h 140"/>
                <a:gd name="T40" fmla="*/ 622 w 635"/>
                <a:gd name="T41" fmla="*/ 137 h 140"/>
                <a:gd name="T42" fmla="*/ 13 w 635"/>
                <a:gd name="T43" fmla="*/ 137 h 140"/>
                <a:gd name="T44" fmla="*/ 6 w 635"/>
                <a:gd name="T45" fmla="*/ 134 h 140"/>
                <a:gd name="T46" fmla="*/ 3 w 635"/>
                <a:gd name="T47" fmla="*/ 127 h 140"/>
                <a:gd name="T48" fmla="*/ 2 w 635"/>
                <a:gd name="T49" fmla="*/ 12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5" h="140">
                  <a:moveTo>
                    <a:pt x="2" y="127"/>
                  </a:moveTo>
                  <a:cubicBezTo>
                    <a:pt x="0" y="127"/>
                    <a:pt x="0" y="127"/>
                    <a:pt x="0" y="127"/>
                  </a:cubicBezTo>
                  <a:cubicBezTo>
                    <a:pt x="0" y="134"/>
                    <a:pt x="6" y="140"/>
                    <a:pt x="13" y="140"/>
                  </a:cubicBezTo>
                  <a:cubicBezTo>
                    <a:pt x="622" y="140"/>
                    <a:pt x="622" y="140"/>
                    <a:pt x="622" y="140"/>
                  </a:cubicBezTo>
                  <a:cubicBezTo>
                    <a:pt x="629" y="140"/>
                    <a:pt x="635" y="134"/>
                    <a:pt x="635" y="127"/>
                  </a:cubicBezTo>
                  <a:cubicBezTo>
                    <a:pt x="635" y="13"/>
                    <a:pt x="635" y="13"/>
                    <a:pt x="635" y="13"/>
                  </a:cubicBezTo>
                  <a:cubicBezTo>
                    <a:pt x="635" y="5"/>
                    <a:pt x="629" y="0"/>
                    <a:pt x="622" y="0"/>
                  </a:cubicBezTo>
                  <a:cubicBezTo>
                    <a:pt x="13" y="0"/>
                    <a:pt x="13" y="0"/>
                    <a:pt x="13" y="0"/>
                  </a:cubicBezTo>
                  <a:cubicBezTo>
                    <a:pt x="6" y="0"/>
                    <a:pt x="0" y="5"/>
                    <a:pt x="0" y="13"/>
                  </a:cubicBezTo>
                  <a:cubicBezTo>
                    <a:pt x="0" y="127"/>
                    <a:pt x="0" y="127"/>
                    <a:pt x="0" y="127"/>
                  </a:cubicBezTo>
                  <a:cubicBezTo>
                    <a:pt x="2" y="127"/>
                    <a:pt x="2" y="127"/>
                    <a:pt x="2" y="127"/>
                  </a:cubicBezTo>
                  <a:cubicBezTo>
                    <a:pt x="3" y="127"/>
                    <a:pt x="3" y="127"/>
                    <a:pt x="3" y="127"/>
                  </a:cubicBezTo>
                  <a:cubicBezTo>
                    <a:pt x="3" y="13"/>
                    <a:pt x="3" y="13"/>
                    <a:pt x="3" y="13"/>
                  </a:cubicBezTo>
                  <a:cubicBezTo>
                    <a:pt x="3" y="10"/>
                    <a:pt x="4" y="7"/>
                    <a:pt x="6" y="5"/>
                  </a:cubicBezTo>
                  <a:cubicBezTo>
                    <a:pt x="8" y="3"/>
                    <a:pt x="11" y="2"/>
                    <a:pt x="13" y="2"/>
                  </a:cubicBezTo>
                  <a:cubicBezTo>
                    <a:pt x="622" y="2"/>
                    <a:pt x="622" y="2"/>
                    <a:pt x="622" y="2"/>
                  </a:cubicBezTo>
                  <a:cubicBezTo>
                    <a:pt x="625" y="2"/>
                    <a:pt x="627" y="3"/>
                    <a:pt x="629" y="5"/>
                  </a:cubicBezTo>
                  <a:cubicBezTo>
                    <a:pt x="631" y="7"/>
                    <a:pt x="632" y="10"/>
                    <a:pt x="632" y="13"/>
                  </a:cubicBezTo>
                  <a:cubicBezTo>
                    <a:pt x="632" y="127"/>
                    <a:pt x="632" y="127"/>
                    <a:pt x="632" y="127"/>
                  </a:cubicBezTo>
                  <a:cubicBezTo>
                    <a:pt x="632" y="130"/>
                    <a:pt x="631" y="132"/>
                    <a:pt x="629" y="134"/>
                  </a:cubicBezTo>
                  <a:cubicBezTo>
                    <a:pt x="627" y="136"/>
                    <a:pt x="625" y="137"/>
                    <a:pt x="622" y="137"/>
                  </a:cubicBezTo>
                  <a:cubicBezTo>
                    <a:pt x="13" y="137"/>
                    <a:pt x="13" y="137"/>
                    <a:pt x="13" y="137"/>
                  </a:cubicBezTo>
                  <a:cubicBezTo>
                    <a:pt x="11" y="137"/>
                    <a:pt x="8" y="136"/>
                    <a:pt x="6" y="134"/>
                  </a:cubicBezTo>
                  <a:cubicBezTo>
                    <a:pt x="4" y="132"/>
                    <a:pt x="3" y="130"/>
                    <a:pt x="3" y="127"/>
                  </a:cubicBezTo>
                  <a:lnTo>
                    <a:pt x="2" y="127"/>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44" name="Freeform 1266">
              <a:extLst>
                <a:ext uri="{FF2B5EF4-FFF2-40B4-BE49-F238E27FC236}">
                  <a16:creationId xmlns:a16="http://schemas.microsoft.com/office/drawing/2014/main" id="{A6E52B5E-EA09-FB44-8EA2-4651323FC157}"/>
                </a:ext>
              </a:extLst>
            </p:cNvPr>
            <p:cNvSpPr>
              <a:spLocks/>
            </p:cNvSpPr>
            <p:nvPr/>
          </p:nvSpPr>
          <p:spPr bwMode="auto">
            <a:xfrm>
              <a:off x="4371975" y="-1797051"/>
              <a:ext cx="754063" cy="166688"/>
            </a:xfrm>
            <a:custGeom>
              <a:avLst/>
              <a:gdLst>
                <a:gd name="T0" fmla="*/ 2 w 635"/>
                <a:gd name="T1" fmla="*/ 128 h 141"/>
                <a:gd name="T2" fmla="*/ 0 w 635"/>
                <a:gd name="T3" fmla="*/ 128 h 141"/>
                <a:gd name="T4" fmla="*/ 13 w 635"/>
                <a:gd name="T5" fmla="*/ 141 h 141"/>
                <a:gd name="T6" fmla="*/ 622 w 635"/>
                <a:gd name="T7" fmla="*/ 141 h 141"/>
                <a:gd name="T8" fmla="*/ 635 w 635"/>
                <a:gd name="T9" fmla="*/ 128 h 141"/>
                <a:gd name="T10" fmla="*/ 635 w 635"/>
                <a:gd name="T11" fmla="*/ 13 h 141"/>
                <a:gd name="T12" fmla="*/ 622 w 635"/>
                <a:gd name="T13" fmla="*/ 0 h 141"/>
                <a:gd name="T14" fmla="*/ 13 w 635"/>
                <a:gd name="T15" fmla="*/ 0 h 141"/>
                <a:gd name="T16" fmla="*/ 0 w 635"/>
                <a:gd name="T17" fmla="*/ 13 h 141"/>
                <a:gd name="T18" fmla="*/ 0 w 635"/>
                <a:gd name="T19" fmla="*/ 128 h 141"/>
                <a:gd name="T20" fmla="*/ 2 w 635"/>
                <a:gd name="T21" fmla="*/ 128 h 141"/>
                <a:gd name="T22" fmla="*/ 3 w 635"/>
                <a:gd name="T23" fmla="*/ 128 h 141"/>
                <a:gd name="T24" fmla="*/ 3 w 635"/>
                <a:gd name="T25" fmla="*/ 13 h 141"/>
                <a:gd name="T26" fmla="*/ 6 w 635"/>
                <a:gd name="T27" fmla="*/ 6 h 141"/>
                <a:gd name="T28" fmla="*/ 13 w 635"/>
                <a:gd name="T29" fmla="*/ 3 h 141"/>
                <a:gd name="T30" fmla="*/ 622 w 635"/>
                <a:gd name="T31" fmla="*/ 3 h 141"/>
                <a:gd name="T32" fmla="*/ 629 w 635"/>
                <a:gd name="T33" fmla="*/ 6 h 141"/>
                <a:gd name="T34" fmla="*/ 632 w 635"/>
                <a:gd name="T35" fmla="*/ 13 h 141"/>
                <a:gd name="T36" fmla="*/ 632 w 635"/>
                <a:gd name="T37" fmla="*/ 128 h 141"/>
                <a:gd name="T38" fmla="*/ 629 w 635"/>
                <a:gd name="T39" fmla="*/ 135 h 141"/>
                <a:gd name="T40" fmla="*/ 622 w 635"/>
                <a:gd name="T41" fmla="*/ 138 h 141"/>
                <a:gd name="T42" fmla="*/ 13 w 635"/>
                <a:gd name="T43" fmla="*/ 138 h 141"/>
                <a:gd name="T44" fmla="*/ 6 w 635"/>
                <a:gd name="T45" fmla="*/ 135 h 141"/>
                <a:gd name="T46" fmla="*/ 3 w 635"/>
                <a:gd name="T47" fmla="*/ 128 h 141"/>
                <a:gd name="T48" fmla="*/ 2 w 635"/>
                <a:gd name="T49" fmla="*/ 1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5" h="141">
                  <a:moveTo>
                    <a:pt x="2" y="128"/>
                  </a:moveTo>
                  <a:cubicBezTo>
                    <a:pt x="0" y="128"/>
                    <a:pt x="0" y="128"/>
                    <a:pt x="0" y="128"/>
                  </a:cubicBezTo>
                  <a:cubicBezTo>
                    <a:pt x="0" y="135"/>
                    <a:pt x="6" y="141"/>
                    <a:pt x="13" y="141"/>
                  </a:cubicBezTo>
                  <a:cubicBezTo>
                    <a:pt x="622" y="141"/>
                    <a:pt x="622" y="141"/>
                    <a:pt x="622" y="141"/>
                  </a:cubicBezTo>
                  <a:cubicBezTo>
                    <a:pt x="629" y="141"/>
                    <a:pt x="635" y="135"/>
                    <a:pt x="635" y="128"/>
                  </a:cubicBezTo>
                  <a:cubicBezTo>
                    <a:pt x="635" y="13"/>
                    <a:pt x="635" y="13"/>
                    <a:pt x="635" y="13"/>
                  </a:cubicBezTo>
                  <a:cubicBezTo>
                    <a:pt x="635" y="6"/>
                    <a:pt x="629" y="0"/>
                    <a:pt x="622" y="0"/>
                  </a:cubicBezTo>
                  <a:cubicBezTo>
                    <a:pt x="13" y="0"/>
                    <a:pt x="13" y="0"/>
                    <a:pt x="13" y="0"/>
                  </a:cubicBezTo>
                  <a:cubicBezTo>
                    <a:pt x="6" y="0"/>
                    <a:pt x="0" y="6"/>
                    <a:pt x="0" y="13"/>
                  </a:cubicBezTo>
                  <a:cubicBezTo>
                    <a:pt x="0" y="128"/>
                    <a:pt x="0" y="128"/>
                    <a:pt x="0" y="128"/>
                  </a:cubicBezTo>
                  <a:cubicBezTo>
                    <a:pt x="2" y="128"/>
                    <a:pt x="2" y="128"/>
                    <a:pt x="2" y="128"/>
                  </a:cubicBezTo>
                  <a:cubicBezTo>
                    <a:pt x="3" y="128"/>
                    <a:pt x="3" y="128"/>
                    <a:pt x="3" y="128"/>
                  </a:cubicBezTo>
                  <a:cubicBezTo>
                    <a:pt x="3" y="13"/>
                    <a:pt x="3" y="13"/>
                    <a:pt x="3" y="13"/>
                  </a:cubicBezTo>
                  <a:cubicBezTo>
                    <a:pt x="3" y="11"/>
                    <a:pt x="4" y="8"/>
                    <a:pt x="6" y="6"/>
                  </a:cubicBezTo>
                  <a:cubicBezTo>
                    <a:pt x="8" y="4"/>
                    <a:pt x="11" y="3"/>
                    <a:pt x="13" y="3"/>
                  </a:cubicBezTo>
                  <a:cubicBezTo>
                    <a:pt x="622" y="3"/>
                    <a:pt x="622" y="3"/>
                    <a:pt x="622" y="3"/>
                  </a:cubicBezTo>
                  <a:cubicBezTo>
                    <a:pt x="625" y="3"/>
                    <a:pt x="627" y="4"/>
                    <a:pt x="629" y="6"/>
                  </a:cubicBezTo>
                  <a:cubicBezTo>
                    <a:pt x="631" y="8"/>
                    <a:pt x="632" y="11"/>
                    <a:pt x="632" y="13"/>
                  </a:cubicBezTo>
                  <a:cubicBezTo>
                    <a:pt x="632" y="128"/>
                    <a:pt x="632" y="128"/>
                    <a:pt x="632" y="128"/>
                  </a:cubicBezTo>
                  <a:cubicBezTo>
                    <a:pt x="632" y="130"/>
                    <a:pt x="631" y="133"/>
                    <a:pt x="629" y="135"/>
                  </a:cubicBezTo>
                  <a:cubicBezTo>
                    <a:pt x="627" y="137"/>
                    <a:pt x="625" y="138"/>
                    <a:pt x="622" y="138"/>
                  </a:cubicBezTo>
                  <a:cubicBezTo>
                    <a:pt x="13" y="138"/>
                    <a:pt x="13" y="138"/>
                    <a:pt x="13" y="138"/>
                  </a:cubicBezTo>
                  <a:cubicBezTo>
                    <a:pt x="11" y="138"/>
                    <a:pt x="8" y="137"/>
                    <a:pt x="6" y="135"/>
                  </a:cubicBezTo>
                  <a:cubicBezTo>
                    <a:pt x="4" y="133"/>
                    <a:pt x="3" y="130"/>
                    <a:pt x="3" y="128"/>
                  </a:cubicBezTo>
                  <a:lnTo>
                    <a:pt x="2" y="128"/>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45" name="Freeform 1267">
              <a:extLst>
                <a:ext uri="{FF2B5EF4-FFF2-40B4-BE49-F238E27FC236}">
                  <a16:creationId xmlns:a16="http://schemas.microsoft.com/office/drawing/2014/main" id="{08700301-1647-7648-B3DD-D059A3875BC7}"/>
                </a:ext>
              </a:extLst>
            </p:cNvPr>
            <p:cNvSpPr>
              <a:spLocks/>
            </p:cNvSpPr>
            <p:nvPr/>
          </p:nvSpPr>
          <p:spPr bwMode="auto">
            <a:xfrm>
              <a:off x="4432300" y="-2124076"/>
              <a:ext cx="633413" cy="84138"/>
            </a:xfrm>
            <a:custGeom>
              <a:avLst/>
              <a:gdLst>
                <a:gd name="T0" fmla="*/ 1 w 533"/>
                <a:gd name="T1" fmla="*/ 1 h 71"/>
                <a:gd name="T2" fmla="*/ 1 w 533"/>
                <a:gd name="T3" fmla="*/ 2 h 71"/>
                <a:gd name="T4" fmla="*/ 531 w 533"/>
                <a:gd name="T5" fmla="*/ 2 h 71"/>
                <a:gd name="T6" fmla="*/ 531 w 533"/>
                <a:gd name="T7" fmla="*/ 69 h 71"/>
                <a:gd name="T8" fmla="*/ 3 w 533"/>
                <a:gd name="T9" fmla="*/ 69 h 71"/>
                <a:gd name="T10" fmla="*/ 3 w 533"/>
                <a:gd name="T11" fmla="*/ 1 h 71"/>
                <a:gd name="T12" fmla="*/ 1 w 533"/>
                <a:gd name="T13" fmla="*/ 1 h 71"/>
                <a:gd name="T14" fmla="*/ 1 w 533"/>
                <a:gd name="T15" fmla="*/ 2 h 71"/>
                <a:gd name="T16" fmla="*/ 1 w 533"/>
                <a:gd name="T17" fmla="*/ 1 h 71"/>
                <a:gd name="T18" fmla="*/ 0 w 533"/>
                <a:gd name="T19" fmla="*/ 1 h 71"/>
                <a:gd name="T20" fmla="*/ 0 w 533"/>
                <a:gd name="T21" fmla="*/ 70 h 71"/>
                <a:gd name="T22" fmla="*/ 0 w 533"/>
                <a:gd name="T23" fmla="*/ 71 h 71"/>
                <a:gd name="T24" fmla="*/ 1 w 533"/>
                <a:gd name="T25" fmla="*/ 71 h 71"/>
                <a:gd name="T26" fmla="*/ 532 w 533"/>
                <a:gd name="T27" fmla="*/ 71 h 71"/>
                <a:gd name="T28" fmla="*/ 533 w 533"/>
                <a:gd name="T29" fmla="*/ 71 h 71"/>
                <a:gd name="T30" fmla="*/ 533 w 533"/>
                <a:gd name="T31" fmla="*/ 70 h 71"/>
                <a:gd name="T32" fmla="*/ 533 w 533"/>
                <a:gd name="T33" fmla="*/ 1 h 71"/>
                <a:gd name="T34" fmla="*/ 533 w 533"/>
                <a:gd name="T35" fmla="*/ 0 h 71"/>
                <a:gd name="T36" fmla="*/ 532 w 533"/>
                <a:gd name="T37" fmla="*/ 0 h 71"/>
                <a:gd name="T38" fmla="*/ 1 w 533"/>
                <a:gd name="T39" fmla="*/ 0 h 71"/>
                <a:gd name="T40" fmla="*/ 0 w 533"/>
                <a:gd name="T41" fmla="*/ 0 h 71"/>
                <a:gd name="T42" fmla="*/ 0 w 533"/>
                <a:gd name="T43" fmla="*/ 1 h 71"/>
                <a:gd name="T44" fmla="*/ 1 w 533"/>
                <a:gd name="T45" fmla="*/ 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71">
                  <a:moveTo>
                    <a:pt x="1" y="1"/>
                  </a:moveTo>
                  <a:cubicBezTo>
                    <a:pt x="1" y="2"/>
                    <a:pt x="1" y="2"/>
                    <a:pt x="1" y="2"/>
                  </a:cubicBezTo>
                  <a:cubicBezTo>
                    <a:pt x="531" y="2"/>
                    <a:pt x="531" y="2"/>
                    <a:pt x="531" y="2"/>
                  </a:cubicBezTo>
                  <a:cubicBezTo>
                    <a:pt x="531" y="69"/>
                    <a:pt x="531" y="69"/>
                    <a:pt x="531" y="69"/>
                  </a:cubicBezTo>
                  <a:cubicBezTo>
                    <a:pt x="3" y="69"/>
                    <a:pt x="3" y="69"/>
                    <a:pt x="3" y="69"/>
                  </a:cubicBezTo>
                  <a:cubicBezTo>
                    <a:pt x="3" y="1"/>
                    <a:pt x="3" y="1"/>
                    <a:pt x="3" y="1"/>
                  </a:cubicBezTo>
                  <a:cubicBezTo>
                    <a:pt x="1" y="1"/>
                    <a:pt x="1" y="1"/>
                    <a:pt x="1" y="1"/>
                  </a:cubicBezTo>
                  <a:cubicBezTo>
                    <a:pt x="1" y="2"/>
                    <a:pt x="1" y="2"/>
                    <a:pt x="1" y="2"/>
                  </a:cubicBezTo>
                  <a:cubicBezTo>
                    <a:pt x="1" y="1"/>
                    <a:pt x="1" y="1"/>
                    <a:pt x="1" y="1"/>
                  </a:cubicBezTo>
                  <a:cubicBezTo>
                    <a:pt x="0" y="1"/>
                    <a:pt x="0" y="1"/>
                    <a:pt x="0" y="1"/>
                  </a:cubicBezTo>
                  <a:cubicBezTo>
                    <a:pt x="0" y="70"/>
                    <a:pt x="0" y="70"/>
                    <a:pt x="0" y="70"/>
                  </a:cubicBezTo>
                  <a:cubicBezTo>
                    <a:pt x="0" y="70"/>
                    <a:pt x="0" y="71"/>
                    <a:pt x="0" y="71"/>
                  </a:cubicBezTo>
                  <a:cubicBezTo>
                    <a:pt x="1" y="71"/>
                    <a:pt x="1" y="71"/>
                    <a:pt x="1" y="71"/>
                  </a:cubicBezTo>
                  <a:cubicBezTo>
                    <a:pt x="532" y="71"/>
                    <a:pt x="532" y="71"/>
                    <a:pt x="532" y="71"/>
                  </a:cubicBezTo>
                  <a:cubicBezTo>
                    <a:pt x="532" y="71"/>
                    <a:pt x="533" y="71"/>
                    <a:pt x="533" y="71"/>
                  </a:cubicBezTo>
                  <a:cubicBezTo>
                    <a:pt x="533" y="71"/>
                    <a:pt x="533" y="70"/>
                    <a:pt x="533" y="70"/>
                  </a:cubicBezTo>
                  <a:cubicBezTo>
                    <a:pt x="533" y="1"/>
                    <a:pt x="533" y="1"/>
                    <a:pt x="533" y="1"/>
                  </a:cubicBezTo>
                  <a:cubicBezTo>
                    <a:pt x="533" y="1"/>
                    <a:pt x="533" y="0"/>
                    <a:pt x="533" y="0"/>
                  </a:cubicBezTo>
                  <a:cubicBezTo>
                    <a:pt x="533" y="0"/>
                    <a:pt x="532" y="0"/>
                    <a:pt x="532" y="0"/>
                  </a:cubicBezTo>
                  <a:cubicBezTo>
                    <a:pt x="1" y="0"/>
                    <a:pt x="1" y="0"/>
                    <a:pt x="1" y="0"/>
                  </a:cubicBezTo>
                  <a:cubicBezTo>
                    <a:pt x="1" y="0"/>
                    <a:pt x="1" y="0"/>
                    <a:pt x="0" y="0"/>
                  </a:cubicBezTo>
                  <a:cubicBezTo>
                    <a:pt x="0" y="0"/>
                    <a:pt x="0" y="1"/>
                    <a:pt x="0" y="1"/>
                  </a:cubicBezTo>
                  <a:lnTo>
                    <a:pt x="1" y="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46" name="Freeform 1268">
              <a:extLst>
                <a:ext uri="{FF2B5EF4-FFF2-40B4-BE49-F238E27FC236}">
                  <a16:creationId xmlns:a16="http://schemas.microsoft.com/office/drawing/2014/main" id="{A23A835A-C945-C046-91B7-36E0956B2EBB}"/>
                </a:ext>
              </a:extLst>
            </p:cNvPr>
            <p:cNvSpPr>
              <a:spLocks/>
            </p:cNvSpPr>
            <p:nvPr/>
          </p:nvSpPr>
          <p:spPr bwMode="auto">
            <a:xfrm>
              <a:off x="4432300" y="-1879601"/>
              <a:ext cx="633413" cy="85725"/>
            </a:xfrm>
            <a:custGeom>
              <a:avLst/>
              <a:gdLst>
                <a:gd name="T0" fmla="*/ 1 w 533"/>
                <a:gd name="T1" fmla="*/ 2 h 72"/>
                <a:gd name="T2" fmla="*/ 1 w 533"/>
                <a:gd name="T3" fmla="*/ 3 h 72"/>
                <a:gd name="T4" fmla="*/ 531 w 533"/>
                <a:gd name="T5" fmla="*/ 3 h 72"/>
                <a:gd name="T6" fmla="*/ 531 w 533"/>
                <a:gd name="T7" fmla="*/ 69 h 72"/>
                <a:gd name="T8" fmla="*/ 3 w 533"/>
                <a:gd name="T9" fmla="*/ 69 h 72"/>
                <a:gd name="T10" fmla="*/ 3 w 533"/>
                <a:gd name="T11" fmla="*/ 2 h 72"/>
                <a:gd name="T12" fmla="*/ 1 w 533"/>
                <a:gd name="T13" fmla="*/ 2 h 72"/>
                <a:gd name="T14" fmla="*/ 1 w 533"/>
                <a:gd name="T15" fmla="*/ 3 h 72"/>
                <a:gd name="T16" fmla="*/ 1 w 533"/>
                <a:gd name="T17" fmla="*/ 2 h 72"/>
                <a:gd name="T18" fmla="*/ 0 w 533"/>
                <a:gd name="T19" fmla="*/ 2 h 72"/>
                <a:gd name="T20" fmla="*/ 0 w 533"/>
                <a:gd name="T21" fmla="*/ 71 h 72"/>
                <a:gd name="T22" fmla="*/ 0 w 533"/>
                <a:gd name="T23" fmla="*/ 72 h 72"/>
                <a:gd name="T24" fmla="*/ 1 w 533"/>
                <a:gd name="T25" fmla="*/ 72 h 72"/>
                <a:gd name="T26" fmla="*/ 532 w 533"/>
                <a:gd name="T27" fmla="*/ 72 h 72"/>
                <a:gd name="T28" fmla="*/ 533 w 533"/>
                <a:gd name="T29" fmla="*/ 72 h 72"/>
                <a:gd name="T30" fmla="*/ 533 w 533"/>
                <a:gd name="T31" fmla="*/ 71 h 72"/>
                <a:gd name="T32" fmla="*/ 533 w 533"/>
                <a:gd name="T33" fmla="*/ 2 h 72"/>
                <a:gd name="T34" fmla="*/ 533 w 533"/>
                <a:gd name="T35" fmla="*/ 1 h 72"/>
                <a:gd name="T36" fmla="*/ 532 w 533"/>
                <a:gd name="T37" fmla="*/ 0 h 72"/>
                <a:gd name="T38" fmla="*/ 1 w 533"/>
                <a:gd name="T39" fmla="*/ 0 h 72"/>
                <a:gd name="T40" fmla="*/ 0 w 533"/>
                <a:gd name="T41" fmla="*/ 1 h 72"/>
                <a:gd name="T42" fmla="*/ 0 w 533"/>
                <a:gd name="T43" fmla="*/ 2 h 72"/>
                <a:gd name="T44" fmla="*/ 1 w 533"/>
                <a:gd name="T45"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72">
                  <a:moveTo>
                    <a:pt x="1" y="2"/>
                  </a:moveTo>
                  <a:cubicBezTo>
                    <a:pt x="1" y="3"/>
                    <a:pt x="1" y="3"/>
                    <a:pt x="1" y="3"/>
                  </a:cubicBezTo>
                  <a:cubicBezTo>
                    <a:pt x="531" y="3"/>
                    <a:pt x="531" y="3"/>
                    <a:pt x="531" y="3"/>
                  </a:cubicBezTo>
                  <a:cubicBezTo>
                    <a:pt x="531" y="69"/>
                    <a:pt x="531" y="69"/>
                    <a:pt x="531" y="69"/>
                  </a:cubicBezTo>
                  <a:cubicBezTo>
                    <a:pt x="3" y="69"/>
                    <a:pt x="3" y="69"/>
                    <a:pt x="3" y="69"/>
                  </a:cubicBezTo>
                  <a:cubicBezTo>
                    <a:pt x="3" y="2"/>
                    <a:pt x="3" y="2"/>
                    <a:pt x="3" y="2"/>
                  </a:cubicBezTo>
                  <a:cubicBezTo>
                    <a:pt x="1" y="2"/>
                    <a:pt x="1" y="2"/>
                    <a:pt x="1" y="2"/>
                  </a:cubicBezTo>
                  <a:cubicBezTo>
                    <a:pt x="1" y="3"/>
                    <a:pt x="1" y="3"/>
                    <a:pt x="1" y="3"/>
                  </a:cubicBezTo>
                  <a:cubicBezTo>
                    <a:pt x="1" y="2"/>
                    <a:pt x="1" y="2"/>
                    <a:pt x="1" y="2"/>
                  </a:cubicBezTo>
                  <a:cubicBezTo>
                    <a:pt x="0" y="2"/>
                    <a:pt x="0" y="2"/>
                    <a:pt x="0" y="2"/>
                  </a:cubicBezTo>
                  <a:cubicBezTo>
                    <a:pt x="0" y="71"/>
                    <a:pt x="0" y="71"/>
                    <a:pt x="0" y="71"/>
                  </a:cubicBezTo>
                  <a:cubicBezTo>
                    <a:pt x="0" y="71"/>
                    <a:pt x="0" y="71"/>
                    <a:pt x="0" y="72"/>
                  </a:cubicBezTo>
                  <a:cubicBezTo>
                    <a:pt x="1" y="72"/>
                    <a:pt x="1" y="72"/>
                    <a:pt x="1" y="72"/>
                  </a:cubicBezTo>
                  <a:cubicBezTo>
                    <a:pt x="532" y="72"/>
                    <a:pt x="532" y="72"/>
                    <a:pt x="532" y="72"/>
                  </a:cubicBezTo>
                  <a:cubicBezTo>
                    <a:pt x="532" y="72"/>
                    <a:pt x="533" y="72"/>
                    <a:pt x="533" y="72"/>
                  </a:cubicBezTo>
                  <a:cubicBezTo>
                    <a:pt x="533" y="71"/>
                    <a:pt x="533" y="71"/>
                    <a:pt x="533" y="71"/>
                  </a:cubicBezTo>
                  <a:cubicBezTo>
                    <a:pt x="533" y="2"/>
                    <a:pt x="533" y="2"/>
                    <a:pt x="533" y="2"/>
                  </a:cubicBezTo>
                  <a:cubicBezTo>
                    <a:pt x="533" y="1"/>
                    <a:pt x="533" y="1"/>
                    <a:pt x="533" y="1"/>
                  </a:cubicBezTo>
                  <a:cubicBezTo>
                    <a:pt x="533" y="0"/>
                    <a:pt x="532" y="0"/>
                    <a:pt x="532" y="0"/>
                  </a:cubicBezTo>
                  <a:cubicBezTo>
                    <a:pt x="1" y="0"/>
                    <a:pt x="1" y="0"/>
                    <a:pt x="1" y="0"/>
                  </a:cubicBezTo>
                  <a:cubicBezTo>
                    <a:pt x="1" y="0"/>
                    <a:pt x="1" y="0"/>
                    <a:pt x="0" y="1"/>
                  </a:cubicBezTo>
                  <a:cubicBezTo>
                    <a:pt x="0" y="1"/>
                    <a:pt x="0" y="1"/>
                    <a:pt x="0" y="2"/>
                  </a:cubicBezTo>
                  <a:lnTo>
                    <a:pt x="1" y="2"/>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grpSp>
      <p:grpSp>
        <p:nvGrpSpPr>
          <p:cNvPr id="447" name="Group 446">
            <a:extLst>
              <a:ext uri="{FF2B5EF4-FFF2-40B4-BE49-F238E27FC236}">
                <a16:creationId xmlns:a16="http://schemas.microsoft.com/office/drawing/2014/main" id="{DAAC490D-7460-3F44-B556-254197A32B70}"/>
              </a:ext>
            </a:extLst>
          </p:cNvPr>
          <p:cNvGrpSpPr/>
          <p:nvPr/>
        </p:nvGrpSpPr>
        <p:grpSpPr>
          <a:xfrm>
            <a:off x="2366953" y="5465538"/>
            <a:ext cx="650897" cy="568677"/>
            <a:chOff x="4371975" y="-2289176"/>
            <a:chExt cx="754063" cy="658813"/>
          </a:xfrm>
        </p:grpSpPr>
        <p:sp>
          <p:nvSpPr>
            <p:cNvPr id="448" name="Freeform 1247">
              <a:extLst>
                <a:ext uri="{FF2B5EF4-FFF2-40B4-BE49-F238E27FC236}">
                  <a16:creationId xmlns:a16="http://schemas.microsoft.com/office/drawing/2014/main" id="{BCA08BBC-ADA4-7A43-92C3-062E2D479470}"/>
                </a:ext>
              </a:extLst>
            </p:cNvPr>
            <p:cNvSpPr>
              <a:spLocks/>
            </p:cNvSpPr>
            <p:nvPr/>
          </p:nvSpPr>
          <p:spPr bwMode="auto">
            <a:xfrm>
              <a:off x="4373563" y="-1795463"/>
              <a:ext cx="750888" cy="163513"/>
            </a:xfrm>
            <a:custGeom>
              <a:avLst/>
              <a:gdLst>
                <a:gd name="T0" fmla="*/ 0 w 632"/>
                <a:gd name="T1" fmla="*/ 126 h 137"/>
                <a:gd name="T2" fmla="*/ 11 w 632"/>
                <a:gd name="T3" fmla="*/ 137 h 137"/>
                <a:gd name="T4" fmla="*/ 620 w 632"/>
                <a:gd name="T5" fmla="*/ 137 h 137"/>
                <a:gd name="T6" fmla="*/ 632 w 632"/>
                <a:gd name="T7" fmla="*/ 126 h 137"/>
                <a:gd name="T8" fmla="*/ 632 w 632"/>
                <a:gd name="T9" fmla="*/ 11 h 137"/>
                <a:gd name="T10" fmla="*/ 620 w 632"/>
                <a:gd name="T11" fmla="*/ 0 h 137"/>
                <a:gd name="T12" fmla="*/ 11 w 632"/>
                <a:gd name="T13" fmla="*/ 0 h 137"/>
                <a:gd name="T14" fmla="*/ 0 w 632"/>
                <a:gd name="T15" fmla="*/ 11 h 137"/>
                <a:gd name="T16" fmla="*/ 0 w 632"/>
                <a:gd name="T17" fmla="*/ 12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7">
                  <a:moveTo>
                    <a:pt x="0" y="126"/>
                  </a:moveTo>
                  <a:cubicBezTo>
                    <a:pt x="0" y="132"/>
                    <a:pt x="5" y="137"/>
                    <a:pt x="11" y="137"/>
                  </a:cubicBezTo>
                  <a:cubicBezTo>
                    <a:pt x="620" y="137"/>
                    <a:pt x="620" y="137"/>
                    <a:pt x="620" y="137"/>
                  </a:cubicBezTo>
                  <a:cubicBezTo>
                    <a:pt x="626" y="137"/>
                    <a:pt x="632" y="132"/>
                    <a:pt x="632" y="126"/>
                  </a:cubicBezTo>
                  <a:cubicBezTo>
                    <a:pt x="632" y="11"/>
                    <a:pt x="632" y="11"/>
                    <a:pt x="632" y="11"/>
                  </a:cubicBezTo>
                  <a:cubicBezTo>
                    <a:pt x="632" y="5"/>
                    <a:pt x="626" y="0"/>
                    <a:pt x="620" y="0"/>
                  </a:cubicBezTo>
                  <a:cubicBezTo>
                    <a:pt x="11" y="0"/>
                    <a:pt x="11" y="0"/>
                    <a:pt x="11" y="0"/>
                  </a:cubicBezTo>
                  <a:cubicBezTo>
                    <a:pt x="5" y="0"/>
                    <a:pt x="0" y="5"/>
                    <a:pt x="0" y="11"/>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49" name="Freeform 1248">
              <a:extLst>
                <a:ext uri="{FF2B5EF4-FFF2-40B4-BE49-F238E27FC236}">
                  <a16:creationId xmlns:a16="http://schemas.microsoft.com/office/drawing/2014/main" id="{D6924264-EAE3-7847-80E0-C57C44A07F32}"/>
                </a:ext>
              </a:extLst>
            </p:cNvPr>
            <p:cNvSpPr>
              <a:spLocks/>
            </p:cNvSpPr>
            <p:nvPr/>
          </p:nvSpPr>
          <p:spPr bwMode="auto">
            <a:xfrm>
              <a:off x="4373563" y="-2041526"/>
              <a:ext cx="750888" cy="165100"/>
            </a:xfrm>
            <a:custGeom>
              <a:avLst/>
              <a:gdLst>
                <a:gd name="T0" fmla="*/ 0 w 632"/>
                <a:gd name="T1" fmla="*/ 126 h 138"/>
                <a:gd name="T2" fmla="*/ 11 w 632"/>
                <a:gd name="T3" fmla="*/ 138 h 138"/>
                <a:gd name="T4" fmla="*/ 620 w 632"/>
                <a:gd name="T5" fmla="*/ 138 h 138"/>
                <a:gd name="T6" fmla="*/ 632 w 632"/>
                <a:gd name="T7" fmla="*/ 126 h 138"/>
                <a:gd name="T8" fmla="*/ 632 w 632"/>
                <a:gd name="T9" fmla="*/ 12 h 138"/>
                <a:gd name="T10" fmla="*/ 620 w 632"/>
                <a:gd name="T11" fmla="*/ 0 h 138"/>
                <a:gd name="T12" fmla="*/ 11 w 632"/>
                <a:gd name="T13" fmla="*/ 0 h 138"/>
                <a:gd name="T14" fmla="*/ 0 w 632"/>
                <a:gd name="T15" fmla="*/ 12 h 138"/>
                <a:gd name="T16" fmla="*/ 0 w 632"/>
                <a:gd name="T17"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8">
                  <a:moveTo>
                    <a:pt x="0" y="126"/>
                  </a:moveTo>
                  <a:cubicBezTo>
                    <a:pt x="0" y="132"/>
                    <a:pt x="5" y="138"/>
                    <a:pt x="11" y="138"/>
                  </a:cubicBezTo>
                  <a:cubicBezTo>
                    <a:pt x="620" y="138"/>
                    <a:pt x="620" y="138"/>
                    <a:pt x="620" y="138"/>
                  </a:cubicBezTo>
                  <a:cubicBezTo>
                    <a:pt x="626" y="138"/>
                    <a:pt x="632" y="132"/>
                    <a:pt x="632" y="126"/>
                  </a:cubicBezTo>
                  <a:cubicBezTo>
                    <a:pt x="632" y="12"/>
                    <a:pt x="632" y="12"/>
                    <a:pt x="632" y="12"/>
                  </a:cubicBezTo>
                  <a:cubicBezTo>
                    <a:pt x="632" y="5"/>
                    <a:pt x="626" y="0"/>
                    <a:pt x="620" y="0"/>
                  </a:cubicBezTo>
                  <a:cubicBezTo>
                    <a:pt x="11" y="0"/>
                    <a:pt x="11" y="0"/>
                    <a:pt x="11" y="0"/>
                  </a:cubicBezTo>
                  <a:cubicBezTo>
                    <a:pt x="5" y="0"/>
                    <a:pt x="0" y="5"/>
                    <a:pt x="0" y="12"/>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50" name="Freeform 1249">
              <a:extLst>
                <a:ext uri="{FF2B5EF4-FFF2-40B4-BE49-F238E27FC236}">
                  <a16:creationId xmlns:a16="http://schemas.microsoft.com/office/drawing/2014/main" id="{3A9CCB0D-9DA9-5F44-BEAD-DA5CC553AC38}"/>
                </a:ext>
              </a:extLst>
            </p:cNvPr>
            <p:cNvSpPr>
              <a:spLocks/>
            </p:cNvSpPr>
            <p:nvPr/>
          </p:nvSpPr>
          <p:spPr bwMode="auto">
            <a:xfrm>
              <a:off x="4373563" y="-2287588"/>
              <a:ext cx="750888" cy="163513"/>
            </a:xfrm>
            <a:custGeom>
              <a:avLst/>
              <a:gdLst>
                <a:gd name="T0" fmla="*/ 0 w 632"/>
                <a:gd name="T1" fmla="*/ 126 h 138"/>
                <a:gd name="T2" fmla="*/ 11 w 632"/>
                <a:gd name="T3" fmla="*/ 138 h 138"/>
                <a:gd name="T4" fmla="*/ 620 w 632"/>
                <a:gd name="T5" fmla="*/ 138 h 138"/>
                <a:gd name="T6" fmla="*/ 632 w 632"/>
                <a:gd name="T7" fmla="*/ 126 h 138"/>
                <a:gd name="T8" fmla="*/ 632 w 632"/>
                <a:gd name="T9" fmla="*/ 12 h 138"/>
                <a:gd name="T10" fmla="*/ 620 w 632"/>
                <a:gd name="T11" fmla="*/ 0 h 138"/>
                <a:gd name="T12" fmla="*/ 11 w 632"/>
                <a:gd name="T13" fmla="*/ 0 h 138"/>
                <a:gd name="T14" fmla="*/ 0 w 632"/>
                <a:gd name="T15" fmla="*/ 12 h 138"/>
                <a:gd name="T16" fmla="*/ 0 w 632"/>
                <a:gd name="T17"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8">
                  <a:moveTo>
                    <a:pt x="0" y="126"/>
                  </a:moveTo>
                  <a:cubicBezTo>
                    <a:pt x="0" y="133"/>
                    <a:pt x="5" y="138"/>
                    <a:pt x="11" y="138"/>
                  </a:cubicBezTo>
                  <a:cubicBezTo>
                    <a:pt x="620" y="138"/>
                    <a:pt x="620" y="138"/>
                    <a:pt x="620" y="138"/>
                  </a:cubicBezTo>
                  <a:cubicBezTo>
                    <a:pt x="626" y="138"/>
                    <a:pt x="632" y="133"/>
                    <a:pt x="632" y="126"/>
                  </a:cubicBezTo>
                  <a:cubicBezTo>
                    <a:pt x="632" y="12"/>
                    <a:pt x="632" y="12"/>
                    <a:pt x="632" y="12"/>
                  </a:cubicBezTo>
                  <a:cubicBezTo>
                    <a:pt x="632" y="6"/>
                    <a:pt x="626" y="0"/>
                    <a:pt x="620" y="0"/>
                  </a:cubicBezTo>
                  <a:cubicBezTo>
                    <a:pt x="11" y="0"/>
                    <a:pt x="11" y="0"/>
                    <a:pt x="11" y="0"/>
                  </a:cubicBezTo>
                  <a:cubicBezTo>
                    <a:pt x="5" y="0"/>
                    <a:pt x="0" y="6"/>
                    <a:pt x="0" y="12"/>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51" name="Rectangle 1250">
              <a:extLst>
                <a:ext uri="{FF2B5EF4-FFF2-40B4-BE49-F238E27FC236}">
                  <a16:creationId xmlns:a16="http://schemas.microsoft.com/office/drawing/2014/main" id="{FB1EA008-E331-1645-904D-9D55CB3EA79F}"/>
                </a:ext>
              </a:extLst>
            </p:cNvPr>
            <p:cNvSpPr>
              <a:spLocks noChangeArrowheads="1"/>
            </p:cNvSpPr>
            <p:nvPr/>
          </p:nvSpPr>
          <p:spPr bwMode="auto">
            <a:xfrm>
              <a:off x="4498975" y="-2287588"/>
              <a:ext cx="52388" cy="163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52" name="Rectangle 1251">
              <a:extLst>
                <a:ext uri="{FF2B5EF4-FFF2-40B4-BE49-F238E27FC236}">
                  <a16:creationId xmlns:a16="http://schemas.microsoft.com/office/drawing/2014/main" id="{6DFF1299-56B0-5C4C-B34B-79D9A19C4D54}"/>
                </a:ext>
              </a:extLst>
            </p:cNvPr>
            <p:cNvSpPr>
              <a:spLocks noChangeArrowheads="1"/>
            </p:cNvSpPr>
            <p:nvPr/>
          </p:nvSpPr>
          <p:spPr bwMode="auto">
            <a:xfrm>
              <a:off x="4498975" y="-2041526"/>
              <a:ext cx="52388"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53" name="Rectangle 1252">
              <a:extLst>
                <a:ext uri="{FF2B5EF4-FFF2-40B4-BE49-F238E27FC236}">
                  <a16:creationId xmlns:a16="http://schemas.microsoft.com/office/drawing/2014/main" id="{E87F0F40-704C-6340-8C36-6895D0A5482A}"/>
                </a:ext>
              </a:extLst>
            </p:cNvPr>
            <p:cNvSpPr>
              <a:spLocks noChangeArrowheads="1"/>
            </p:cNvSpPr>
            <p:nvPr/>
          </p:nvSpPr>
          <p:spPr bwMode="auto">
            <a:xfrm>
              <a:off x="4498975" y="-1795463"/>
              <a:ext cx="52388" cy="163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54" name="Freeform 1253">
              <a:extLst>
                <a:ext uri="{FF2B5EF4-FFF2-40B4-BE49-F238E27FC236}">
                  <a16:creationId xmlns:a16="http://schemas.microsoft.com/office/drawing/2014/main" id="{EB56F958-3C11-C242-A3F9-581596D6DD9E}"/>
                </a:ext>
              </a:extLst>
            </p:cNvPr>
            <p:cNvSpPr>
              <a:spLocks/>
            </p:cNvSpPr>
            <p:nvPr/>
          </p:nvSpPr>
          <p:spPr bwMode="auto">
            <a:xfrm>
              <a:off x="4373563" y="-1795463"/>
              <a:ext cx="750888" cy="55563"/>
            </a:xfrm>
            <a:custGeom>
              <a:avLst/>
              <a:gdLst>
                <a:gd name="T0" fmla="*/ 11 w 632"/>
                <a:gd name="T1" fmla="*/ 0 h 46"/>
                <a:gd name="T2" fmla="*/ 620 w 632"/>
                <a:gd name="T3" fmla="*/ 0 h 46"/>
                <a:gd name="T4" fmla="*/ 632 w 632"/>
                <a:gd name="T5" fmla="*/ 11 h 46"/>
                <a:gd name="T6" fmla="*/ 632 w 632"/>
                <a:gd name="T7" fmla="*/ 46 h 46"/>
                <a:gd name="T8" fmla="*/ 620 w 632"/>
                <a:gd name="T9" fmla="*/ 34 h 46"/>
                <a:gd name="T10" fmla="*/ 11 w 632"/>
                <a:gd name="T11" fmla="*/ 34 h 46"/>
                <a:gd name="T12" fmla="*/ 0 w 632"/>
                <a:gd name="T13" fmla="*/ 46 h 46"/>
                <a:gd name="T14" fmla="*/ 0 w 632"/>
                <a:gd name="T15" fmla="*/ 11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5"/>
                    <a:pt x="632" y="11"/>
                  </a:cubicBezTo>
                  <a:cubicBezTo>
                    <a:pt x="632" y="46"/>
                    <a:pt x="632" y="46"/>
                    <a:pt x="632" y="46"/>
                  </a:cubicBezTo>
                  <a:cubicBezTo>
                    <a:pt x="632" y="39"/>
                    <a:pt x="626" y="34"/>
                    <a:pt x="620" y="34"/>
                  </a:cubicBezTo>
                  <a:cubicBezTo>
                    <a:pt x="11" y="34"/>
                    <a:pt x="11" y="34"/>
                    <a:pt x="11" y="34"/>
                  </a:cubicBezTo>
                  <a:cubicBezTo>
                    <a:pt x="5" y="34"/>
                    <a:pt x="0" y="39"/>
                    <a:pt x="0" y="46"/>
                  </a:cubicBezTo>
                  <a:cubicBezTo>
                    <a:pt x="0" y="11"/>
                    <a:pt x="0" y="11"/>
                    <a:pt x="0" y="11"/>
                  </a:cubicBezTo>
                  <a:cubicBezTo>
                    <a:pt x="0" y="5"/>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55" name="Rectangle 1254">
              <a:extLst>
                <a:ext uri="{FF2B5EF4-FFF2-40B4-BE49-F238E27FC236}">
                  <a16:creationId xmlns:a16="http://schemas.microsoft.com/office/drawing/2014/main" id="{4C34075A-7E37-6A4D-AF59-ADDEAB4A5603}"/>
                </a:ext>
              </a:extLst>
            </p:cNvPr>
            <p:cNvSpPr>
              <a:spLocks noChangeArrowheads="1"/>
            </p:cNvSpPr>
            <p:nvPr/>
          </p:nvSpPr>
          <p:spPr bwMode="auto">
            <a:xfrm>
              <a:off x="4883150" y="-2041526"/>
              <a:ext cx="133350" cy="16510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56" name="Rectangle 1255">
              <a:extLst>
                <a:ext uri="{FF2B5EF4-FFF2-40B4-BE49-F238E27FC236}">
                  <a16:creationId xmlns:a16="http://schemas.microsoft.com/office/drawing/2014/main" id="{89F9D34B-D7B4-384A-9701-C6AE0AC59EC7}"/>
                </a:ext>
              </a:extLst>
            </p:cNvPr>
            <p:cNvSpPr>
              <a:spLocks noChangeArrowheads="1"/>
            </p:cNvSpPr>
            <p:nvPr/>
          </p:nvSpPr>
          <p:spPr bwMode="auto">
            <a:xfrm>
              <a:off x="4883150" y="-1795463"/>
              <a:ext cx="133350" cy="1635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57" name="Freeform 1256">
              <a:extLst>
                <a:ext uri="{FF2B5EF4-FFF2-40B4-BE49-F238E27FC236}">
                  <a16:creationId xmlns:a16="http://schemas.microsoft.com/office/drawing/2014/main" id="{7474A1F5-EA13-D140-AED2-F413687ED506}"/>
                </a:ext>
              </a:extLst>
            </p:cNvPr>
            <p:cNvSpPr>
              <a:spLocks/>
            </p:cNvSpPr>
            <p:nvPr/>
          </p:nvSpPr>
          <p:spPr bwMode="auto">
            <a:xfrm>
              <a:off x="4373563" y="-2041526"/>
              <a:ext cx="750888" cy="55563"/>
            </a:xfrm>
            <a:custGeom>
              <a:avLst/>
              <a:gdLst>
                <a:gd name="T0" fmla="*/ 11 w 632"/>
                <a:gd name="T1" fmla="*/ 0 h 46"/>
                <a:gd name="T2" fmla="*/ 620 w 632"/>
                <a:gd name="T3" fmla="*/ 0 h 46"/>
                <a:gd name="T4" fmla="*/ 632 w 632"/>
                <a:gd name="T5" fmla="*/ 12 h 46"/>
                <a:gd name="T6" fmla="*/ 632 w 632"/>
                <a:gd name="T7" fmla="*/ 46 h 46"/>
                <a:gd name="T8" fmla="*/ 620 w 632"/>
                <a:gd name="T9" fmla="*/ 34 h 46"/>
                <a:gd name="T10" fmla="*/ 11 w 632"/>
                <a:gd name="T11" fmla="*/ 34 h 46"/>
                <a:gd name="T12" fmla="*/ 0 w 632"/>
                <a:gd name="T13" fmla="*/ 46 h 46"/>
                <a:gd name="T14" fmla="*/ 0 w 632"/>
                <a:gd name="T15" fmla="*/ 12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5"/>
                    <a:pt x="632" y="12"/>
                  </a:cubicBezTo>
                  <a:cubicBezTo>
                    <a:pt x="632" y="46"/>
                    <a:pt x="632" y="46"/>
                    <a:pt x="632" y="46"/>
                  </a:cubicBezTo>
                  <a:cubicBezTo>
                    <a:pt x="632" y="40"/>
                    <a:pt x="626" y="34"/>
                    <a:pt x="620" y="34"/>
                  </a:cubicBezTo>
                  <a:cubicBezTo>
                    <a:pt x="11" y="34"/>
                    <a:pt x="11" y="34"/>
                    <a:pt x="11" y="34"/>
                  </a:cubicBezTo>
                  <a:cubicBezTo>
                    <a:pt x="5" y="34"/>
                    <a:pt x="0" y="40"/>
                    <a:pt x="0" y="46"/>
                  </a:cubicBezTo>
                  <a:cubicBezTo>
                    <a:pt x="0" y="12"/>
                    <a:pt x="0" y="12"/>
                    <a:pt x="0" y="12"/>
                  </a:cubicBezTo>
                  <a:cubicBezTo>
                    <a:pt x="0" y="5"/>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58" name="Rectangle 1257">
              <a:extLst>
                <a:ext uri="{FF2B5EF4-FFF2-40B4-BE49-F238E27FC236}">
                  <a16:creationId xmlns:a16="http://schemas.microsoft.com/office/drawing/2014/main" id="{FCFE51B2-8D97-C844-8594-74C1227E04F7}"/>
                </a:ext>
              </a:extLst>
            </p:cNvPr>
            <p:cNvSpPr>
              <a:spLocks noChangeArrowheads="1"/>
            </p:cNvSpPr>
            <p:nvPr/>
          </p:nvSpPr>
          <p:spPr bwMode="auto">
            <a:xfrm>
              <a:off x="4883150" y="-2287588"/>
              <a:ext cx="133350" cy="1635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59" name="Rectangle 1258">
              <a:extLst>
                <a:ext uri="{FF2B5EF4-FFF2-40B4-BE49-F238E27FC236}">
                  <a16:creationId xmlns:a16="http://schemas.microsoft.com/office/drawing/2014/main" id="{72F4DD08-F74E-5C4F-80EE-13CE4A80A365}"/>
                </a:ext>
              </a:extLst>
            </p:cNvPr>
            <p:cNvSpPr>
              <a:spLocks noChangeArrowheads="1"/>
            </p:cNvSpPr>
            <p:nvPr/>
          </p:nvSpPr>
          <p:spPr bwMode="auto">
            <a:xfrm>
              <a:off x="4432300" y="-2124076"/>
              <a:ext cx="631825" cy="8255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60" name="Rectangle 1259">
              <a:extLst>
                <a:ext uri="{FF2B5EF4-FFF2-40B4-BE49-F238E27FC236}">
                  <a16:creationId xmlns:a16="http://schemas.microsoft.com/office/drawing/2014/main" id="{2CAD4A95-1B31-CC4F-BD41-6A55A72E7F19}"/>
                </a:ext>
              </a:extLst>
            </p:cNvPr>
            <p:cNvSpPr>
              <a:spLocks noChangeArrowheads="1"/>
            </p:cNvSpPr>
            <p:nvPr/>
          </p:nvSpPr>
          <p:spPr bwMode="auto">
            <a:xfrm>
              <a:off x="4432300" y="-1876426"/>
              <a:ext cx="631825" cy="8096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61" name="Freeform 1260">
              <a:extLst>
                <a:ext uri="{FF2B5EF4-FFF2-40B4-BE49-F238E27FC236}">
                  <a16:creationId xmlns:a16="http://schemas.microsoft.com/office/drawing/2014/main" id="{6CD94967-3547-E043-BB9B-9693273B1994}"/>
                </a:ext>
              </a:extLst>
            </p:cNvPr>
            <p:cNvSpPr>
              <a:spLocks/>
            </p:cNvSpPr>
            <p:nvPr/>
          </p:nvSpPr>
          <p:spPr bwMode="auto">
            <a:xfrm>
              <a:off x="4373563" y="-2287588"/>
              <a:ext cx="750888" cy="53975"/>
            </a:xfrm>
            <a:custGeom>
              <a:avLst/>
              <a:gdLst>
                <a:gd name="T0" fmla="*/ 11 w 632"/>
                <a:gd name="T1" fmla="*/ 0 h 46"/>
                <a:gd name="T2" fmla="*/ 620 w 632"/>
                <a:gd name="T3" fmla="*/ 0 h 46"/>
                <a:gd name="T4" fmla="*/ 632 w 632"/>
                <a:gd name="T5" fmla="*/ 12 h 46"/>
                <a:gd name="T6" fmla="*/ 632 w 632"/>
                <a:gd name="T7" fmla="*/ 46 h 46"/>
                <a:gd name="T8" fmla="*/ 620 w 632"/>
                <a:gd name="T9" fmla="*/ 35 h 46"/>
                <a:gd name="T10" fmla="*/ 11 w 632"/>
                <a:gd name="T11" fmla="*/ 35 h 46"/>
                <a:gd name="T12" fmla="*/ 0 w 632"/>
                <a:gd name="T13" fmla="*/ 46 h 46"/>
                <a:gd name="T14" fmla="*/ 0 w 632"/>
                <a:gd name="T15" fmla="*/ 12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6"/>
                    <a:pt x="632" y="12"/>
                  </a:cubicBezTo>
                  <a:cubicBezTo>
                    <a:pt x="632" y="46"/>
                    <a:pt x="632" y="46"/>
                    <a:pt x="632" y="46"/>
                  </a:cubicBezTo>
                  <a:cubicBezTo>
                    <a:pt x="632" y="40"/>
                    <a:pt x="626" y="35"/>
                    <a:pt x="620" y="35"/>
                  </a:cubicBezTo>
                  <a:cubicBezTo>
                    <a:pt x="11" y="35"/>
                    <a:pt x="11" y="35"/>
                    <a:pt x="11" y="35"/>
                  </a:cubicBezTo>
                  <a:cubicBezTo>
                    <a:pt x="5" y="35"/>
                    <a:pt x="0" y="40"/>
                    <a:pt x="0" y="46"/>
                  </a:cubicBezTo>
                  <a:cubicBezTo>
                    <a:pt x="0" y="12"/>
                    <a:pt x="0" y="12"/>
                    <a:pt x="0" y="12"/>
                  </a:cubicBezTo>
                  <a:cubicBezTo>
                    <a:pt x="0" y="6"/>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62" name="Rectangle 1261">
              <a:extLst>
                <a:ext uri="{FF2B5EF4-FFF2-40B4-BE49-F238E27FC236}">
                  <a16:creationId xmlns:a16="http://schemas.microsoft.com/office/drawing/2014/main" id="{E2F539D1-7C28-FE4A-A712-A08F4943C9C7}"/>
                </a:ext>
              </a:extLst>
            </p:cNvPr>
            <p:cNvSpPr>
              <a:spLocks noChangeArrowheads="1"/>
            </p:cNvSpPr>
            <p:nvPr/>
          </p:nvSpPr>
          <p:spPr bwMode="auto">
            <a:xfrm>
              <a:off x="4883150" y="-2287588"/>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63" name="Rectangle 1262">
              <a:extLst>
                <a:ext uri="{FF2B5EF4-FFF2-40B4-BE49-F238E27FC236}">
                  <a16:creationId xmlns:a16="http://schemas.microsoft.com/office/drawing/2014/main" id="{5FED009C-FA7C-324A-96E9-7C3852C805EB}"/>
                </a:ext>
              </a:extLst>
            </p:cNvPr>
            <p:cNvSpPr>
              <a:spLocks noChangeArrowheads="1"/>
            </p:cNvSpPr>
            <p:nvPr/>
          </p:nvSpPr>
          <p:spPr bwMode="auto">
            <a:xfrm>
              <a:off x="4883150" y="-2041526"/>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64" name="Rectangle 1263">
              <a:extLst>
                <a:ext uri="{FF2B5EF4-FFF2-40B4-BE49-F238E27FC236}">
                  <a16:creationId xmlns:a16="http://schemas.microsoft.com/office/drawing/2014/main" id="{2DEE1559-B17F-0D4A-B3A0-6BEF2D87AC3C}"/>
                </a:ext>
              </a:extLst>
            </p:cNvPr>
            <p:cNvSpPr>
              <a:spLocks noChangeArrowheads="1"/>
            </p:cNvSpPr>
            <p:nvPr/>
          </p:nvSpPr>
          <p:spPr bwMode="auto">
            <a:xfrm>
              <a:off x="4883150" y="-1795463"/>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65" name="Freeform 1264">
              <a:extLst>
                <a:ext uri="{FF2B5EF4-FFF2-40B4-BE49-F238E27FC236}">
                  <a16:creationId xmlns:a16="http://schemas.microsoft.com/office/drawing/2014/main" id="{4FBDCF6E-E0B3-C645-BAD4-745F5CAC2442}"/>
                </a:ext>
              </a:extLst>
            </p:cNvPr>
            <p:cNvSpPr>
              <a:spLocks/>
            </p:cNvSpPr>
            <p:nvPr/>
          </p:nvSpPr>
          <p:spPr bwMode="auto">
            <a:xfrm>
              <a:off x="4371975" y="-2289176"/>
              <a:ext cx="754063" cy="166688"/>
            </a:xfrm>
            <a:custGeom>
              <a:avLst/>
              <a:gdLst>
                <a:gd name="T0" fmla="*/ 61 w 635"/>
                <a:gd name="T1" fmla="*/ 0 h 140"/>
                <a:gd name="T2" fmla="*/ 13 w 635"/>
                <a:gd name="T3" fmla="*/ 0 h 140"/>
                <a:gd name="T4" fmla="*/ 0 w 635"/>
                <a:gd name="T5" fmla="*/ 13 h 140"/>
                <a:gd name="T6" fmla="*/ 0 w 635"/>
                <a:gd name="T7" fmla="*/ 127 h 140"/>
                <a:gd name="T8" fmla="*/ 13 w 635"/>
                <a:gd name="T9" fmla="*/ 140 h 140"/>
                <a:gd name="T10" fmla="*/ 622 w 635"/>
                <a:gd name="T11" fmla="*/ 140 h 140"/>
                <a:gd name="T12" fmla="*/ 635 w 635"/>
                <a:gd name="T13" fmla="*/ 127 h 140"/>
                <a:gd name="T14" fmla="*/ 635 w 635"/>
                <a:gd name="T15" fmla="*/ 13 h 140"/>
                <a:gd name="T16" fmla="*/ 622 w 635"/>
                <a:gd name="T17" fmla="*/ 0 h 140"/>
                <a:gd name="T18" fmla="*/ 117 w 635"/>
                <a:gd name="T19" fmla="*/ 0 h 140"/>
                <a:gd name="T20" fmla="*/ 115 w 635"/>
                <a:gd name="T21" fmla="*/ 1 h 140"/>
                <a:gd name="T22" fmla="*/ 117 w 635"/>
                <a:gd name="T23" fmla="*/ 3 h 140"/>
                <a:gd name="T24" fmla="*/ 622 w 635"/>
                <a:gd name="T25" fmla="*/ 3 h 140"/>
                <a:gd name="T26" fmla="*/ 629 w 635"/>
                <a:gd name="T27" fmla="*/ 6 h 140"/>
                <a:gd name="T28" fmla="*/ 632 w 635"/>
                <a:gd name="T29" fmla="*/ 13 h 140"/>
                <a:gd name="T30" fmla="*/ 632 w 635"/>
                <a:gd name="T31" fmla="*/ 127 h 140"/>
                <a:gd name="T32" fmla="*/ 629 w 635"/>
                <a:gd name="T33" fmla="*/ 135 h 140"/>
                <a:gd name="T34" fmla="*/ 622 w 635"/>
                <a:gd name="T35" fmla="*/ 138 h 140"/>
                <a:gd name="T36" fmla="*/ 13 w 635"/>
                <a:gd name="T37" fmla="*/ 138 h 140"/>
                <a:gd name="T38" fmla="*/ 6 w 635"/>
                <a:gd name="T39" fmla="*/ 135 h 140"/>
                <a:gd name="T40" fmla="*/ 3 w 635"/>
                <a:gd name="T41" fmla="*/ 127 h 140"/>
                <a:gd name="T42" fmla="*/ 3 w 635"/>
                <a:gd name="T43" fmla="*/ 13 h 140"/>
                <a:gd name="T44" fmla="*/ 6 w 635"/>
                <a:gd name="T45" fmla="*/ 6 h 140"/>
                <a:gd name="T46" fmla="*/ 13 w 635"/>
                <a:gd name="T47" fmla="*/ 3 h 140"/>
                <a:gd name="T48" fmla="*/ 61 w 635"/>
                <a:gd name="T49" fmla="*/ 3 h 140"/>
                <a:gd name="T50" fmla="*/ 63 w 635"/>
                <a:gd name="T51" fmla="*/ 1 h 140"/>
                <a:gd name="T52" fmla="*/ 61 w 635"/>
                <a:gd name="T5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5" h="140">
                  <a:moveTo>
                    <a:pt x="61" y="0"/>
                  </a:moveTo>
                  <a:cubicBezTo>
                    <a:pt x="13" y="0"/>
                    <a:pt x="13" y="0"/>
                    <a:pt x="13" y="0"/>
                  </a:cubicBezTo>
                  <a:cubicBezTo>
                    <a:pt x="6" y="0"/>
                    <a:pt x="0" y="6"/>
                    <a:pt x="0" y="13"/>
                  </a:cubicBezTo>
                  <a:cubicBezTo>
                    <a:pt x="0" y="127"/>
                    <a:pt x="0" y="127"/>
                    <a:pt x="0" y="127"/>
                  </a:cubicBezTo>
                  <a:cubicBezTo>
                    <a:pt x="0" y="134"/>
                    <a:pt x="6" y="140"/>
                    <a:pt x="13" y="140"/>
                  </a:cubicBezTo>
                  <a:cubicBezTo>
                    <a:pt x="622" y="140"/>
                    <a:pt x="622" y="140"/>
                    <a:pt x="622" y="140"/>
                  </a:cubicBezTo>
                  <a:cubicBezTo>
                    <a:pt x="629" y="140"/>
                    <a:pt x="635" y="134"/>
                    <a:pt x="635" y="127"/>
                  </a:cubicBezTo>
                  <a:cubicBezTo>
                    <a:pt x="635" y="13"/>
                    <a:pt x="635" y="13"/>
                    <a:pt x="635" y="13"/>
                  </a:cubicBezTo>
                  <a:cubicBezTo>
                    <a:pt x="635" y="6"/>
                    <a:pt x="629" y="0"/>
                    <a:pt x="622" y="0"/>
                  </a:cubicBezTo>
                  <a:cubicBezTo>
                    <a:pt x="117" y="0"/>
                    <a:pt x="117" y="0"/>
                    <a:pt x="117" y="0"/>
                  </a:cubicBezTo>
                  <a:cubicBezTo>
                    <a:pt x="116" y="0"/>
                    <a:pt x="115" y="0"/>
                    <a:pt x="115" y="1"/>
                  </a:cubicBezTo>
                  <a:cubicBezTo>
                    <a:pt x="115" y="2"/>
                    <a:pt x="116" y="3"/>
                    <a:pt x="117" y="3"/>
                  </a:cubicBezTo>
                  <a:cubicBezTo>
                    <a:pt x="622" y="3"/>
                    <a:pt x="622" y="3"/>
                    <a:pt x="622" y="3"/>
                  </a:cubicBezTo>
                  <a:cubicBezTo>
                    <a:pt x="625" y="3"/>
                    <a:pt x="627" y="4"/>
                    <a:pt x="629" y="6"/>
                  </a:cubicBezTo>
                  <a:cubicBezTo>
                    <a:pt x="631" y="8"/>
                    <a:pt x="632" y="10"/>
                    <a:pt x="632" y="13"/>
                  </a:cubicBezTo>
                  <a:cubicBezTo>
                    <a:pt x="632" y="127"/>
                    <a:pt x="632" y="127"/>
                    <a:pt x="632" y="127"/>
                  </a:cubicBezTo>
                  <a:cubicBezTo>
                    <a:pt x="632" y="130"/>
                    <a:pt x="631" y="133"/>
                    <a:pt x="629" y="135"/>
                  </a:cubicBezTo>
                  <a:cubicBezTo>
                    <a:pt x="627" y="136"/>
                    <a:pt x="625" y="138"/>
                    <a:pt x="622" y="138"/>
                  </a:cubicBezTo>
                  <a:cubicBezTo>
                    <a:pt x="13" y="138"/>
                    <a:pt x="13" y="138"/>
                    <a:pt x="13" y="138"/>
                  </a:cubicBezTo>
                  <a:cubicBezTo>
                    <a:pt x="11" y="138"/>
                    <a:pt x="8" y="136"/>
                    <a:pt x="6" y="135"/>
                  </a:cubicBezTo>
                  <a:cubicBezTo>
                    <a:pt x="4" y="133"/>
                    <a:pt x="3" y="130"/>
                    <a:pt x="3" y="127"/>
                  </a:cubicBezTo>
                  <a:cubicBezTo>
                    <a:pt x="3" y="13"/>
                    <a:pt x="3" y="13"/>
                    <a:pt x="3" y="13"/>
                  </a:cubicBezTo>
                  <a:cubicBezTo>
                    <a:pt x="3" y="10"/>
                    <a:pt x="4" y="8"/>
                    <a:pt x="6" y="6"/>
                  </a:cubicBezTo>
                  <a:cubicBezTo>
                    <a:pt x="8" y="4"/>
                    <a:pt x="11" y="3"/>
                    <a:pt x="13" y="3"/>
                  </a:cubicBezTo>
                  <a:cubicBezTo>
                    <a:pt x="61" y="3"/>
                    <a:pt x="61" y="3"/>
                    <a:pt x="61" y="3"/>
                  </a:cubicBezTo>
                  <a:cubicBezTo>
                    <a:pt x="62" y="3"/>
                    <a:pt x="63" y="2"/>
                    <a:pt x="63" y="1"/>
                  </a:cubicBezTo>
                  <a:cubicBezTo>
                    <a:pt x="63" y="0"/>
                    <a:pt x="62" y="0"/>
                    <a:pt x="61" y="0"/>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66" name="Freeform 1265">
              <a:extLst>
                <a:ext uri="{FF2B5EF4-FFF2-40B4-BE49-F238E27FC236}">
                  <a16:creationId xmlns:a16="http://schemas.microsoft.com/office/drawing/2014/main" id="{31AE1557-3B41-E745-BB7C-10D4D0001C6E}"/>
                </a:ext>
              </a:extLst>
            </p:cNvPr>
            <p:cNvSpPr>
              <a:spLocks/>
            </p:cNvSpPr>
            <p:nvPr/>
          </p:nvSpPr>
          <p:spPr bwMode="auto">
            <a:xfrm>
              <a:off x="4371975" y="-2043113"/>
              <a:ext cx="754063" cy="166688"/>
            </a:xfrm>
            <a:custGeom>
              <a:avLst/>
              <a:gdLst>
                <a:gd name="T0" fmla="*/ 2 w 635"/>
                <a:gd name="T1" fmla="*/ 127 h 140"/>
                <a:gd name="T2" fmla="*/ 0 w 635"/>
                <a:gd name="T3" fmla="*/ 127 h 140"/>
                <a:gd name="T4" fmla="*/ 13 w 635"/>
                <a:gd name="T5" fmla="*/ 140 h 140"/>
                <a:gd name="T6" fmla="*/ 622 w 635"/>
                <a:gd name="T7" fmla="*/ 140 h 140"/>
                <a:gd name="T8" fmla="*/ 635 w 635"/>
                <a:gd name="T9" fmla="*/ 127 h 140"/>
                <a:gd name="T10" fmla="*/ 635 w 635"/>
                <a:gd name="T11" fmla="*/ 13 h 140"/>
                <a:gd name="T12" fmla="*/ 622 w 635"/>
                <a:gd name="T13" fmla="*/ 0 h 140"/>
                <a:gd name="T14" fmla="*/ 13 w 635"/>
                <a:gd name="T15" fmla="*/ 0 h 140"/>
                <a:gd name="T16" fmla="*/ 0 w 635"/>
                <a:gd name="T17" fmla="*/ 13 h 140"/>
                <a:gd name="T18" fmla="*/ 0 w 635"/>
                <a:gd name="T19" fmla="*/ 127 h 140"/>
                <a:gd name="T20" fmla="*/ 2 w 635"/>
                <a:gd name="T21" fmla="*/ 127 h 140"/>
                <a:gd name="T22" fmla="*/ 3 w 635"/>
                <a:gd name="T23" fmla="*/ 127 h 140"/>
                <a:gd name="T24" fmla="*/ 3 w 635"/>
                <a:gd name="T25" fmla="*/ 13 h 140"/>
                <a:gd name="T26" fmla="*/ 6 w 635"/>
                <a:gd name="T27" fmla="*/ 5 h 140"/>
                <a:gd name="T28" fmla="*/ 13 w 635"/>
                <a:gd name="T29" fmla="*/ 2 h 140"/>
                <a:gd name="T30" fmla="*/ 622 w 635"/>
                <a:gd name="T31" fmla="*/ 2 h 140"/>
                <a:gd name="T32" fmla="*/ 629 w 635"/>
                <a:gd name="T33" fmla="*/ 5 h 140"/>
                <a:gd name="T34" fmla="*/ 632 w 635"/>
                <a:gd name="T35" fmla="*/ 13 h 140"/>
                <a:gd name="T36" fmla="*/ 632 w 635"/>
                <a:gd name="T37" fmla="*/ 127 h 140"/>
                <a:gd name="T38" fmla="*/ 629 w 635"/>
                <a:gd name="T39" fmla="*/ 134 h 140"/>
                <a:gd name="T40" fmla="*/ 622 w 635"/>
                <a:gd name="T41" fmla="*/ 137 h 140"/>
                <a:gd name="T42" fmla="*/ 13 w 635"/>
                <a:gd name="T43" fmla="*/ 137 h 140"/>
                <a:gd name="T44" fmla="*/ 6 w 635"/>
                <a:gd name="T45" fmla="*/ 134 h 140"/>
                <a:gd name="T46" fmla="*/ 3 w 635"/>
                <a:gd name="T47" fmla="*/ 127 h 140"/>
                <a:gd name="T48" fmla="*/ 2 w 635"/>
                <a:gd name="T49" fmla="*/ 12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5" h="140">
                  <a:moveTo>
                    <a:pt x="2" y="127"/>
                  </a:moveTo>
                  <a:cubicBezTo>
                    <a:pt x="0" y="127"/>
                    <a:pt x="0" y="127"/>
                    <a:pt x="0" y="127"/>
                  </a:cubicBezTo>
                  <a:cubicBezTo>
                    <a:pt x="0" y="134"/>
                    <a:pt x="6" y="140"/>
                    <a:pt x="13" y="140"/>
                  </a:cubicBezTo>
                  <a:cubicBezTo>
                    <a:pt x="622" y="140"/>
                    <a:pt x="622" y="140"/>
                    <a:pt x="622" y="140"/>
                  </a:cubicBezTo>
                  <a:cubicBezTo>
                    <a:pt x="629" y="140"/>
                    <a:pt x="635" y="134"/>
                    <a:pt x="635" y="127"/>
                  </a:cubicBezTo>
                  <a:cubicBezTo>
                    <a:pt x="635" y="13"/>
                    <a:pt x="635" y="13"/>
                    <a:pt x="635" y="13"/>
                  </a:cubicBezTo>
                  <a:cubicBezTo>
                    <a:pt x="635" y="5"/>
                    <a:pt x="629" y="0"/>
                    <a:pt x="622" y="0"/>
                  </a:cubicBezTo>
                  <a:cubicBezTo>
                    <a:pt x="13" y="0"/>
                    <a:pt x="13" y="0"/>
                    <a:pt x="13" y="0"/>
                  </a:cubicBezTo>
                  <a:cubicBezTo>
                    <a:pt x="6" y="0"/>
                    <a:pt x="0" y="5"/>
                    <a:pt x="0" y="13"/>
                  </a:cubicBezTo>
                  <a:cubicBezTo>
                    <a:pt x="0" y="127"/>
                    <a:pt x="0" y="127"/>
                    <a:pt x="0" y="127"/>
                  </a:cubicBezTo>
                  <a:cubicBezTo>
                    <a:pt x="2" y="127"/>
                    <a:pt x="2" y="127"/>
                    <a:pt x="2" y="127"/>
                  </a:cubicBezTo>
                  <a:cubicBezTo>
                    <a:pt x="3" y="127"/>
                    <a:pt x="3" y="127"/>
                    <a:pt x="3" y="127"/>
                  </a:cubicBezTo>
                  <a:cubicBezTo>
                    <a:pt x="3" y="13"/>
                    <a:pt x="3" y="13"/>
                    <a:pt x="3" y="13"/>
                  </a:cubicBezTo>
                  <a:cubicBezTo>
                    <a:pt x="3" y="10"/>
                    <a:pt x="4" y="7"/>
                    <a:pt x="6" y="5"/>
                  </a:cubicBezTo>
                  <a:cubicBezTo>
                    <a:pt x="8" y="3"/>
                    <a:pt x="11" y="2"/>
                    <a:pt x="13" y="2"/>
                  </a:cubicBezTo>
                  <a:cubicBezTo>
                    <a:pt x="622" y="2"/>
                    <a:pt x="622" y="2"/>
                    <a:pt x="622" y="2"/>
                  </a:cubicBezTo>
                  <a:cubicBezTo>
                    <a:pt x="625" y="2"/>
                    <a:pt x="627" y="3"/>
                    <a:pt x="629" y="5"/>
                  </a:cubicBezTo>
                  <a:cubicBezTo>
                    <a:pt x="631" y="7"/>
                    <a:pt x="632" y="10"/>
                    <a:pt x="632" y="13"/>
                  </a:cubicBezTo>
                  <a:cubicBezTo>
                    <a:pt x="632" y="127"/>
                    <a:pt x="632" y="127"/>
                    <a:pt x="632" y="127"/>
                  </a:cubicBezTo>
                  <a:cubicBezTo>
                    <a:pt x="632" y="130"/>
                    <a:pt x="631" y="132"/>
                    <a:pt x="629" y="134"/>
                  </a:cubicBezTo>
                  <a:cubicBezTo>
                    <a:pt x="627" y="136"/>
                    <a:pt x="625" y="137"/>
                    <a:pt x="622" y="137"/>
                  </a:cubicBezTo>
                  <a:cubicBezTo>
                    <a:pt x="13" y="137"/>
                    <a:pt x="13" y="137"/>
                    <a:pt x="13" y="137"/>
                  </a:cubicBezTo>
                  <a:cubicBezTo>
                    <a:pt x="11" y="137"/>
                    <a:pt x="8" y="136"/>
                    <a:pt x="6" y="134"/>
                  </a:cubicBezTo>
                  <a:cubicBezTo>
                    <a:pt x="4" y="132"/>
                    <a:pt x="3" y="130"/>
                    <a:pt x="3" y="127"/>
                  </a:cubicBezTo>
                  <a:lnTo>
                    <a:pt x="2" y="127"/>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67" name="Freeform 1266">
              <a:extLst>
                <a:ext uri="{FF2B5EF4-FFF2-40B4-BE49-F238E27FC236}">
                  <a16:creationId xmlns:a16="http://schemas.microsoft.com/office/drawing/2014/main" id="{E0F85FBF-2128-0645-998E-493287B1B0B7}"/>
                </a:ext>
              </a:extLst>
            </p:cNvPr>
            <p:cNvSpPr>
              <a:spLocks/>
            </p:cNvSpPr>
            <p:nvPr/>
          </p:nvSpPr>
          <p:spPr bwMode="auto">
            <a:xfrm>
              <a:off x="4371975" y="-1797051"/>
              <a:ext cx="754063" cy="166688"/>
            </a:xfrm>
            <a:custGeom>
              <a:avLst/>
              <a:gdLst>
                <a:gd name="T0" fmla="*/ 2 w 635"/>
                <a:gd name="T1" fmla="*/ 128 h 141"/>
                <a:gd name="T2" fmla="*/ 0 w 635"/>
                <a:gd name="T3" fmla="*/ 128 h 141"/>
                <a:gd name="T4" fmla="*/ 13 w 635"/>
                <a:gd name="T5" fmla="*/ 141 h 141"/>
                <a:gd name="T6" fmla="*/ 622 w 635"/>
                <a:gd name="T7" fmla="*/ 141 h 141"/>
                <a:gd name="T8" fmla="*/ 635 w 635"/>
                <a:gd name="T9" fmla="*/ 128 h 141"/>
                <a:gd name="T10" fmla="*/ 635 w 635"/>
                <a:gd name="T11" fmla="*/ 13 h 141"/>
                <a:gd name="T12" fmla="*/ 622 w 635"/>
                <a:gd name="T13" fmla="*/ 0 h 141"/>
                <a:gd name="T14" fmla="*/ 13 w 635"/>
                <a:gd name="T15" fmla="*/ 0 h 141"/>
                <a:gd name="T16" fmla="*/ 0 w 635"/>
                <a:gd name="T17" fmla="*/ 13 h 141"/>
                <a:gd name="T18" fmla="*/ 0 w 635"/>
                <a:gd name="T19" fmla="*/ 128 h 141"/>
                <a:gd name="T20" fmla="*/ 2 w 635"/>
                <a:gd name="T21" fmla="*/ 128 h 141"/>
                <a:gd name="T22" fmla="*/ 3 w 635"/>
                <a:gd name="T23" fmla="*/ 128 h 141"/>
                <a:gd name="T24" fmla="*/ 3 w 635"/>
                <a:gd name="T25" fmla="*/ 13 h 141"/>
                <a:gd name="T26" fmla="*/ 6 w 635"/>
                <a:gd name="T27" fmla="*/ 6 h 141"/>
                <a:gd name="T28" fmla="*/ 13 w 635"/>
                <a:gd name="T29" fmla="*/ 3 h 141"/>
                <a:gd name="T30" fmla="*/ 622 w 635"/>
                <a:gd name="T31" fmla="*/ 3 h 141"/>
                <a:gd name="T32" fmla="*/ 629 w 635"/>
                <a:gd name="T33" fmla="*/ 6 h 141"/>
                <a:gd name="T34" fmla="*/ 632 w 635"/>
                <a:gd name="T35" fmla="*/ 13 h 141"/>
                <a:gd name="T36" fmla="*/ 632 w 635"/>
                <a:gd name="T37" fmla="*/ 128 h 141"/>
                <a:gd name="T38" fmla="*/ 629 w 635"/>
                <a:gd name="T39" fmla="*/ 135 h 141"/>
                <a:gd name="T40" fmla="*/ 622 w 635"/>
                <a:gd name="T41" fmla="*/ 138 h 141"/>
                <a:gd name="T42" fmla="*/ 13 w 635"/>
                <a:gd name="T43" fmla="*/ 138 h 141"/>
                <a:gd name="T44" fmla="*/ 6 w 635"/>
                <a:gd name="T45" fmla="*/ 135 h 141"/>
                <a:gd name="T46" fmla="*/ 3 w 635"/>
                <a:gd name="T47" fmla="*/ 128 h 141"/>
                <a:gd name="T48" fmla="*/ 2 w 635"/>
                <a:gd name="T49" fmla="*/ 1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5" h="141">
                  <a:moveTo>
                    <a:pt x="2" y="128"/>
                  </a:moveTo>
                  <a:cubicBezTo>
                    <a:pt x="0" y="128"/>
                    <a:pt x="0" y="128"/>
                    <a:pt x="0" y="128"/>
                  </a:cubicBezTo>
                  <a:cubicBezTo>
                    <a:pt x="0" y="135"/>
                    <a:pt x="6" y="141"/>
                    <a:pt x="13" y="141"/>
                  </a:cubicBezTo>
                  <a:cubicBezTo>
                    <a:pt x="622" y="141"/>
                    <a:pt x="622" y="141"/>
                    <a:pt x="622" y="141"/>
                  </a:cubicBezTo>
                  <a:cubicBezTo>
                    <a:pt x="629" y="141"/>
                    <a:pt x="635" y="135"/>
                    <a:pt x="635" y="128"/>
                  </a:cubicBezTo>
                  <a:cubicBezTo>
                    <a:pt x="635" y="13"/>
                    <a:pt x="635" y="13"/>
                    <a:pt x="635" y="13"/>
                  </a:cubicBezTo>
                  <a:cubicBezTo>
                    <a:pt x="635" y="6"/>
                    <a:pt x="629" y="0"/>
                    <a:pt x="622" y="0"/>
                  </a:cubicBezTo>
                  <a:cubicBezTo>
                    <a:pt x="13" y="0"/>
                    <a:pt x="13" y="0"/>
                    <a:pt x="13" y="0"/>
                  </a:cubicBezTo>
                  <a:cubicBezTo>
                    <a:pt x="6" y="0"/>
                    <a:pt x="0" y="6"/>
                    <a:pt x="0" y="13"/>
                  </a:cubicBezTo>
                  <a:cubicBezTo>
                    <a:pt x="0" y="128"/>
                    <a:pt x="0" y="128"/>
                    <a:pt x="0" y="128"/>
                  </a:cubicBezTo>
                  <a:cubicBezTo>
                    <a:pt x="2" y="128"/>
                    <a:pt x="2" y="128"/>
                    <a:pt x="2" y="128"/>
                  </a:cubicBezTo>
                  <a:cubicBezTo>
                    <a:pt x="3" y="128"/>
                    <a:pt x="3" y="128"/>
                    <a:pt x="3" y="128"/>
                  </a:cubicBezTo>
                  <a:cubicBezTo>
                    <a:pt x="3" y="13"/>
                    <a:pt x="3" y="13"/>
                    <a:pt x="3" y="13"/>
                  </a:cubicBezTo>
                  <a:cubicBezTo>
                    <a:pt x="3" y="11"/>
                    <a:pt x="4" y="8"/>
                    <a:pt x="6" y="6"/>
                  </a:cubicBezTo>
                  <a:cubicBezTo>
                    <a:pt x="8" y="4"/>
                    <a:pt x="11" y="3"/>
                    <a:pt x="13" y="3"/>
                  </a:cubicBezTo>
                  <a:cubicBezTo>
                    <a:pt x="622" y="3"/>
                    <a:pt x="622" y="3"/>
                    <a:pt x="622" y="3"/>
                  </a:cubicBezTo>
                  <a:cubicBezTo>
                    <a:pt x="625" y="3"/>
                    <a:pt x="627" y="4"/>
                    <a:pt x="629" y="6"/>
                  </a:cubicBezTo>
                  <a:cubicBezTo>
                    <a:pt x="631" y="8"/>
                    <a:pt x="632" y="11"/>
                    <a:pt x="632" y="13"/>
                  </a:cubicBezTo>
                  <a:cubicBezTo>
                    <a:pt x="632" y="128"/>
                    <a:pt x="632" y="128"/>
                    <a:pt x="632" y="128"/>
                  </a:cubicBezTo>
                  <a:cubicBezTo>
                    <a:pt x="632" y="130"/>
                    <a:pt x="631" y="133"/>
                    <a:pt x="629" y="135"/>
                  </a:cubicBezTo>
                  <a:cubicBezTo>
                    <a:pt x="627" y="137"/>
                    <a:pt x="625" y="138"/>
                    <a:pt x="622" y="138"/>
                  </a:cubicBezTo>
                  <a:cubicBezTo>
                    <a:pt x="13" y="138"/>
                    <a:pt x="13" y="138"/>
                    <a:pt x="13" y="138"/>
                  </a:cubicBezTo>
                  <a:cubicBezTo>
                    <a:pt x="11" y="138"/>
                    <a:pt x="8" y="137"/>
                    <a:pt x="6" y="135"/>
                  </a:cubicBezTo>
                  <a:cubicBezTo>
                    <a:pt x="4" y="133"/>
                    <a:pt x="3" y="130"/>
                    <a:pt x="3" y="128"/>
                  </a:cubicBezTo>
                  <a:lnTo>
                    <a:pt x="2" y="128"/>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68" name="Freeform 1267">
              <a:extLst>
                <a:ext uri="{FF2B5EF4-FFF2-40B4-BE49-F238E27FC236}">
                  <a16:creationId xmlns:a16="http://schemas.microsoft.com/office/drawing/2014/main" id="{FD85330E-42C8-2346-9BA9-DB48D3FC08B0}"/>
                </a:ext>
              </a:extLst>
            </p:cNvPr>
            <p:cNvSpPr>
              <a:spLocks/>
            </p:cNvSpPr>
            <p:nvPr/>
          </p:nvSpPr>
          <p:spPr bwMode="auto">
            <a:xfrm>
              <a:off x="4432300" y="-2124076"/>
              <a:ext cx="633413" cy="84138"/>
            </a:xfrm>
            <a:custGeom>
              <a:avLst/>
              <a:gdLst>
                <a:gd name="T0" fmla="*/ 1 w 533"/>
                <a:gd name="T1" fmla="*/ 1 h 71"/>
                <a:gd name="T2" fmla="*/ 1 w 533"/>
                <a:gd name="T3" fmla="*/ 2 h 71"/>
                <a:gd name="T4" fmla="*/ 531 w 533"/>
                <a:gd name="T5" fmla="*/ 2 h 71"/>
                <a:gd name="T6" fmla="*/ 531 w 533"/>
                <a:gd name="T7" fmla="*/ 69 h 71"/>
                <a:gd name="T8" fmla="*/ 3 w 533"/>
                <a:gd name="T9" fmla="*/ 69 h 71"/>
                <a:gd name="T10" fmla="*/ 3 w 533"/>
                <a:gd name="T11" fmla="*/ 1 h 71"/>
                <a:gd name="T12" fmla="*/ 1 w 533"/>
                <a:gd name="T13" fmla="*/ 1 h 71"/>
                <a:gd name="T14" fmla="*/ 1 w 533"/>
                <a:gd name="T15" fmla="*/ 2 h 71"/>
                <a:gd name="T16" fmla="*/ 1 w 533"/>
                <a:gd name="T17" fmla="*/ 1 h 71"/>
                <a:gd name="T18" fmla="*/ 0 w 533"/>
                <a:gd name="T19" fmla="*/ 1 h 71"/>
                <a:gd name="T20" fmla="*/ 0 w 533"/>
                <a:gd name="T21" fmla="*/ 70 h 71"/>
                <a:gd name="T22" fmla="*/ 0 w 533"/>
                <a:gd name="T23" fmla="*/ 71 h 71"/>
                <a:gd name="T24" fmla="*/ 1 w 533"/>
                <a:gd name="T25" fmla="*/ 71 h 71"/>
                <a:gd name="T26" fmla="*/ 532 w 533"/>
                <a:gd name="T27" fmla="*/ 71 h 71"/>
                <a:gd name="T28" fmla="*/ 533 w 533"/>
                <a:gd name="T29" fmla="*/ 71 h 71"/>
                <a:gd name="T30" fmla="*/ 533 w 533"/>
                <a:gd name="T31" fmla="*/ 70 h 71"/>
                <a:gd name="T32" fmla="*/ 533 w 533"/>
                <a:gd name="T33" fmla="*/ 1 h 71"/>
                <a:gd name="T34" fmla="*/ 533 w 533"/>
                <a:gd name="T35" fmla="*/ 0 h 71"/>
                <a:gd name="T36" fmla="*/ 532 w 533"/>
                <a:gd name="T37" fmla="*/ 0 h 71"/>
                <a:gd name="T38" fmla="*/ 1 w 533"/>
                <a:gd name="T39" fmla="*/ 0 h 71"/>
                <a:gd name="T40" fmla="*/ 0 w 533"/>
                <a:gd name="T41" fmla="*/ 0 h 71"/>
                <a:gd name="T42" fmla="*/ 0 w 533"/>
                <a:gd name="T43" fmla="*/ 1 h 71"/>
                <a:gd name="T44" fmla="*/ 1 w 533"/>
                <a:gd name="T45" fmla="*/ 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71">
                  <a:moveTo>
                    <a:pt x="1" y="1"/>
                  </a:moveTo>
                  <a:cubicBezTo>
                    <a:pt x="1" y="2"/>
                    <a:pt x="1" y="2"/>
                    <a:pt x="1" y="2"/>
                  </a:cubicBezTo>
                  <a:cubicBezTo>
                    <a:pt x="531" y="2"/>
                    <a:pt x="531" y="2"/>
                    <a:pt x="531" y="2"/>
                  </a:cubicBezTo>
                  <a:cubicBezTo>
                    <a:pt x="531" y="69"/>
                    <a:pt x="531" y="69"/>
                    <a:pt x="531" y="69"/>
                  </a:cubicBezTo>
                  <a:cubicBezTo>
                    <a:pt x="3" y="69"/>
                    <a:pt x="3" y="69"/>
                    <a:pt x="3" y="69"/>
                  </a:cubicBezTo>
                  <a:cubicBezTo>
                    <a:pt x="3" y="1"/>
                    <a:pt x="3" y="1"/>
                    <a:pt x="3" y="1"/>
                  </a:cubicBezTo>
                  <a:cubicBezTo>
                    <a:pt x="1" y="1"/>
                    <a:pt x="1" y="1"/>
                    <a:pt x="1" y="1"/>
                  </a:cubicBezTo>
                  <a:cubicBezTo>
                    <a:pt x="1" y="2"/>
                    <a:pt x="1" y="2"/>
                    <a:pt x="1" y="2"/>
                  </a:cubicBezTo>
                  <a:cubicBezTo>
                    <a:pt x="1" y="1"/>
                    <a:pt x="1" y="1"/>
                    <a:pt x="1" y="1"/>
                  </a:cubicBezTo>
                  <a:cubicBezTo>
                    <a:pt x="0" y="1"/>
                    <a:pt x="0" y="1"/>
                    <a:pt x="0" y="1"/>
                  </a:cubicBezTo>
                  <a:cubicBezTo>
                    <a:pt x="0" y="70"/>
                    <a:pt x="0" y="70"/>
                    <a:pt x="0" y="70"/>
                  </a:cubicBezTo>
                  <a:cubicBezTo>
                    <a:pt x="0" y="70"/>
                    <a:pt x="0" y="71"/>
                    <a:pt x="0" y="71"/>
                  </a:cubicBezTo>
                  <a:cubicBezTo>
                    <a:pt x="1" y="71"/>
                    <a:pt x="1" y="71"/>
                    <a:pt x="1" y="71"/>
                  </a:cubicBezTo>
                  <a:cubicBezTo>
                    <a:pt x="532" y="71"/>
                    <a:pt x="532" y="71"/>
                    <a:pt x="532" y="71"/>
                  </a:cubicBezTo>
                  <a:cubicBezTo>
                    <a:pt x="532" y="71"/>
                    <a:pt x="533" y="71"/>
                    <a:pt x="533" y="71"/>
                  </a:cubicBezTo>
                  <a:cubicBezTo>
                    <a:pt x="533" y="71"/>
                    <a:pt x="533" y="70"/>
                    <a:pt x="533" y="70"/>
                  </a:cubicBezTo>
                  <a:cubicBezTo>
                    <a:pt x="533" y="1"/>
                    <a:pt x="533" y="1"/>
                    <a:pt x="533" y="1"/>
                  </a:cubicBezTo>
                  <a:cubicBezTo>
                    <a:pt x="533" y="1"/>
                    <a:pt x="533" y="0"/>
                    <a:pt x="533" y="0"/>
                  </a:cubicBezTo>
                  <a:cubicBezTo>
                    <a:pt x="533" y="0"/>
                    <a:pt x="532" y="0"/>
                    <a:pt x="532" y="0"/>
                  </a:cubicBezTo>
                  <a:cubicBezTo>
                    <a:pt x="1" y="0"/>
                    <a:pt x="1" y="0"/>
                    <a:pt x="1" y="0"/>
                  </a:cubicBezTo>
                  <a:cubicBezTo>
                    <a:pt x="1" y="0"/>
                    <a:pt x="1" y="0"/>
                    <a:pt x="0" y="0"/>
                  </a:cubicBezTo>
                  <a:cubicBezTo>
                    <a:pt x="0" y="0"/>
                    <a:pt x="0" y="1"/>
                    <a:pt x="0" y="1"/>
                  </a:cubicBezTo>
                  <a:lnTo>
                    <a:pt x="1" y="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69" name="Freeform 1268">
              <a:extLst>
                <a:ext uri="{FF2B5EF4-FFF2-40B4-BE49-F238E27FC236}">
                  <a16:creationId xmlns:a16="http://schemas.microsoft.com/office/drawing/2014/main" id="{F79ABFAC-C433-F44C-967E-36E9B3027635}"/>
                </a:ext>
              </a:extLst>
            </p:cNvPr>
            <p:cNvSpPr>
              <a:spLocks/>
            </p:cNvSpPr>
            <p:nvPr/>
          </p:nvSpPr>
          <p:spPr bwMode="auto">
            <a:xfrm>
              <a:off x="4432300" y="-1879601"/>
              <a:ext cx="633413" cy="85725"/>
            </a:xfrm>
            <a:custGeom>
              <a:avLst/>
              <a:gdLst>
                <a:gd name="T0" fmla="*/ 1 w 533"/>
                <a:gd name="T1" fmla="*/ 2 h 72"/>
                <a:gd name="T2" fmla="*/ 1 w 533"/>
                <a:gd name="T3" fmla="*/ 3 h 72"/>
                <a:gd name="T4" fmla="*/ 531 w 533"/>
                <a:gd name="T5" fmla="*/ 3 h 72"/>
                <a:gd name="T6" fmla="*/ 531 w 533"/>
                <a:gd name="T7" fmla="*/ 69 h 72"/>
                <a:gd name="T8" fmla="*/ 3 w 533"/>
                <a:gd name="T9" fmla="*/ 69 h 72"/>
                <a:gd name="T10" fmla="*/ 3 w 533"/>
                <a:gd name="T11" fmla="*/ 2 h 72"/>
                <a:gd name="T12" fmla="*/ 1 w 533"/>
                <a:gd name="T13" fmla="*/ 2 h 72"/>
                <a:gd name="T14" fmla="*/ 1 w 533"/>
                <a:gd name="T15" fmla="*/ 3 h 72"/>
                <a:gd name="T16" fmla="*/ 1 w 533"/>
                <a:gd name="T17" fmla="*/ 2 h 72"/>
                <a:gd name="T18" fmla="*/ 0 w 533"/>
                <a:gd name="T19" fmla="*/ 2 h 72"/>
                <a:gd name="T20" fmla="*/ 0 w 533"/>
                <a:gd name="T21" fmla="*/ 71 h 72"/>
                <a:gd name="T22" fmla="*/ 0 w 533"/>
                <a:gd name="T23" fmla="*/ 72 h 72"/>
                <a:gd name="T24" fmla="*/ 1 w 533"/>
                <a:gd name="T25" fmla="*/ 72 h 72"/>
                <a:gd name="T26" fmla="*/ 532 w 533"/>
                <a:gd name="T27" fmla="*/ 72 h 72"/>
                <a:gd name="T28" fmla="*/ 533 w 533"/>
                <a:gd name="T29" fmla="*/ 72 h 72"/>
                <a:gd name="T30" fmla="*/ 533 w 533"/>
                <a:gd name="T31" fmla="*/ 71 h 72"/>
                <a:gd name="T32" fmla="*/ 533 w 533"/>
                <a:gd name="T33" fmla="*/ 2 h 72"/>
                <a:gd name="T34" fmla="*/ 533 w 533"/>
                <a:gd name="T35" fmla="*/ 1 h 72"/>
                <a:gd name="T36" fmla="*/ 532 w 533"/>
                <a:gd name="T37" fmla="*/ 0 h 72"/>
                <a:gd name="T38" fmla="*/ 1 w 533"/>
                <a:gd name="T39" fmla="*/ 0 h 72"/>
                <a:gd name="T40" fmla="*/ 0 w 533"/>
                <a:gd name="T41" fmla="*/ 1 h 72"/>
                <a:gd name="T42" fmla="*/ 0 w 533"/>
                <a:gd name="T43" fmla="*/ 2 h 72"/>
                <a:gd name="T44" fmla="*/ 1 w 533"/>
                <a:gd name="T45"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72">
                  <a:moveTo>
                    <a:pt x="1" y="2"/>
                  </a:moveTo>
                  <a:cubicBezTo>
                    <a:pt x="1" y="3"/>
                    <a:pt x="1" y="3"/>
                    <a:pt x="1" y="3"/>
                  </a:cubicBezTo>
                  <a:cubicBezTo>
                    <a:pt x="531" y="3"/>
                    <a:pt x="531" y="3"/>
                    <a:pt x="531" y="3"/>
                  </a:cubicBezTo>
                  <a:cubicBezTo>
                    <a:pt x="531" y="69"/>
                    <a:pt x="531" y="69"/>
                    <a:pt x="531" y="69"/>
                  </a:cubicBezTo>
                  <a:cubicBezTo>
                    <a:pt x="3" y="69"/>
                    <a:pt x="3" y="69"/>
                    <a:pt x="3" y="69"/>
                  </a:cubicBezTo>
                  <a:cubicBezTo>
                    <a:pt x="3" y="2"/>
                    <a:pt x="3" y="2"/>
                    <a:pt x="3" y="2"/>
                  </a:cubicBezTo>
                  <a:cubicBezTo>
                    <a:pt x="1" y="2"/>
                    <a:pt x="1" y="2"/>
                    <a:pt x="1" y="2"/>
                  </a:cubicBezTo>
                  <a:cubicBezTo>
                    <a:pt x="1" y="3"/>
                    <a:pt x="1" y="3"/>
                    <a:pt x="1" y="3"/>
                  </a:cubicBezTo>
                  <a:cubicBezTo>
                    <a:pt x="1" y="2"/>
                    <a:pt x="1" y="2"/>
                    <a:pt x="1" y="2"/>
                  </a:cubicBezTo>
                  <a:cubicBezTo>
                    <a:pt x="0" y="2"/>
                    <a:pt x="0" y="2"/>
                    <a:pt x="0" y="2"/>
                  </a:cubicBezTo>
                  <a:cubicBezTo>
                    <a:pt x="0" y="71"/>
                    <a:pt x="0" y="71"/>
                    <a:pt x="0" y="71"/>
                  </a:cubicBezTo>
                  <a:cubicBezTo>
                    <a:pt x="0" y="71"/>
                    <a:pt x="0" y="71"/>
                    <a:pt x="0" y="72"/>
                  </a:cubicBezTo>
                  <a:cubicBezTo>
                    <a:pt x="1" y="72"/>
                    <a:pt x="1" y="72"/>
                    <a:pt x="1" y="72"/>
                  </a:cubicBezTo>
                  <a:cubicBezTo>
                    <a:pt x="532" y="72"/>
                    <a:pt x="532" y="72"/>
                    <a:pt x="532" y="72"/>
                  </a:cubicBezTo>
                  <a:cubicBezTo>
                    <a:pt x="532" y="72"/>
                    <a:pt x="533" y="72"/>
                    <a:pt x="533" y="72"/>
                  </a:cubicBezTo>
                  <a:cubicBezTo>
                    <a:pt x="533" y="71"/>
                    <a:pt x="533" y="71"/>
                    <a:pt x="533" y="71"/>
                  </a:cubicBezTo>
                  <a:cubicBezTo>
                    <a:pt x="533" y="2"/>
                    <a:pt x="533" y="2"/>
                    <a:pt x="533" y="2"/>
                  </a:cubicBezTo>
                  <a:cubicBezTo>
                    <a:pt x="533" y="1"/>
                    <a:pt x="533" y="1"/>
                    <a:pt x="533" y="1"/>
                  </a:cubicBezTo>
                  <a:cubicBezTo>
                    <a:pt x="533" y="0"/>
                    <a:pt x="532" y="0"/>
                    <a:pt x="532" y="0"/>
                  </a:cubicBezTo>
                  <a:cubicBezTo>
                    <a:pt x="1" y="0"/>
                    <a:pt x="1" y="0"/>
                    <a:pt x="1" y="0"/>
                  </a:cubicBezTo>
                  <a:cubicBezTo>
                    <a:pt x="1" y="0"/>
                    <a:pt x="1" y="0"/>
                    <a:pt x="0" y="1"/>
                  </a:cubicBezTo>
                  <a:cubicBezTo>
                    <a:pt x="0" y="1"/>
                    <a:pt x="0" y="1"/>
                    <a:pt x="0" y="2"/>
                  </a:cubicBezTo>
                  <a:lnTo>
                    <a:pt x="1" y="2"/>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grpSp>
      <p:grpSp>
        <p:nvGrpSpPr>
          <p:cNvPr id="470" name="Group 469">
            <a:extLst>
              <a:ext uri="{FF2B5EF4-FFF2-40B4-BE49-F238E27FC236}">
                <a16:creationId xmlns:a16="http://schemas.microsoft.com/office/drawing/2014/main" id="{FC96CF1C-EC67-8649-B4D3-EE1E8F0DED9B}"/>
              </a:ext>
            </a:extLst>
          </p:cNvPr>
          <p:cNvGrpSpPr/>
          <p:nvPr/>
        </p:nvGrpSpPr>
        <p:grpSpPr>
          <a:xfrm>
            <a:off x="3203026" y="5465538"/>
            <a:ext cx="650897" cy="568677"/>
            <a:chOff x="4371975" y="-2289176"/>
            <a:chExt cx="754063" cy="658813"/>
          </a:xfrm>
        </p:grpSpPr>
        <p:sp>
          <p:nvSpPr>
            <p:cNvPr id="471" name="Freeform 1247">
              <a:extLst>
                <a:ext uri="{FF2B5EF4-FFF2-40B4-BE49-F238E27FC236}">
                  <a16:creationId xmlns:a16="http://schemas.microsoft.com/office/drawing/2014/main" id="{4D2B0A05-DC35-B149-A5E7-BFD88AD1CE82}"/>
                </a:ext>
              </a:extLst>
            </p:cNvPr>
            <p:cNvSpPr>
              <a:spLocks/>
            </p:cNvSpPr>
            <p:nvPr/>
          </p:nvSpPr>
          <p:spPr bwMode="auto">
            <a:xfrm>
              <a:off x="4373563" y="-1795463"/>
              <a:ext cx="750888" cy="163513"/>
            </a:xfrm>
            <a:custGeom>
              <a:avLst/>
              <a:gdLst>
                <a:gd name="T0" fmla="*/ 0 w 632"/>
                <a:gd name="T1" fmla="*/ 126 h 137"/>
                <a:gd name="T2" fmla="*/ 11 w 632"/>
                <a:gd name="T3" fmla="*/ 137 h 137"/>
                <a:gd name="T4" fmla="*/ 620 w 632"/>
                <a:gd name="T5" fmla="*/ 137 h 137"/>
                <a:gd name="T6" fmla="*/ 632 w 632"/>
                <a:gd name="T7" fmla="*/ 126 h 137"/>
                <a:gd name="T8" fmla="*/ 632 w 632"/>
                <a:gd name="T9" fmla="*/ 11 h 137"/>
                <a:gd name="T10" fmla="*/ 620 w 632"/>
                <a:gd name="T11" fmla="*/ 0 h 137"/>
                <a:gd name="T12" fmla="*/ 11 w 632"/>
                <a:gd name="T13" fmla="*/ 0 h 137"/>
                <a:gd name="T14" fmla="*/ 0 w 632"/>
                <a:gd name="T15" fmla="*/ 11 h 137"/>
                <a:gd name="T16" fmla="*/ 0 w 632"/>
                <a:gd name="T17" fmla="*/ 12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7">
                  <a:moveTo>
                    <a:pt x="0" y="126"/>
                  </a:moveTo>
                  <a:cubicBezTo>
                    <a:pt x="0" y="132"/>
                    <a:pt x="5" y="137"/>
                    <a:pt x="11" y="137"/>
                  </a:cubicBezTo>
                  <a:cubicBezTo>
                    <a:pt x="620" y="137"/>
                    <a:pt x="620" y="137"/>
                    <a:pt x="620" y="137"/>
                  </a:cubicBezTo>
                  <a:cubicBezTo>
                    <a:pt x="626" y="137"/>
                    <a:pt x="632" y="132"/>
                    <a:pt x="632" y="126"/>
                  </a:cubicBezTo>
                  <a:cubicBezTo>
                    <a:pt x="632" y="11"/>
                    <a:pt x="632" y="11"/>
                    <a:pt x="632" y="11"/>
                  </a:cubicBezTo>
                  <a:cubicBezTo>
                    <a:pt x="632" y="5"/>
                    <a:pt x="626" y="0"/>
                    <a:pt x="620" y="0"/>
                  </a:cubicBezTo>
                  <a:cubicBezTo>
                    <a:pt x="11" y="0"/>
                    <a:pt x="11" y="0"/>
                    <a:pt x="11" y="0"/>
                  </a:cubicBezTo>
                  <a:cubicBezTo>
                    <a:pt x="5" y="0"/>
                    <a:pt x="0" y="5"/>
                    <a:pt x="0" y="11"/>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72" name="Freeform 1248">
              <a:extLst>
                <a:ext uri="{FF2B5EF4-FFF2-40B4-BE49-F238E27FC236}">
                  <a16:creationId xmlns:a16="http://schemas.microsoft.com/office/drawing/2014/main" id="{E9FBD9CB-31FA-7B4E-9372-AC37AB86064E}"/>
                </a:ext>
              </a:extLst>
            </p:cNvPr>
            <p:cNvSpPr>
              <a:spLocks/>
            </p:cNvSpPr>
            <p:nvPr/>
          </p:nvSpPr>
          <p:spPr bwMode="auto">
            <a:xfrm>
              <a:off x="4373563" y="-2041526"/>
              <a:ext cx="750888" cy="165100"/>
            </a:xfrm>
            <a:custGeom>
              <a:avLst/>
              <a:gdLst>
                <a:gd name="T0" fmla="*/ 0 w 632"/>
                <a:gd name="T1" fmla="*/ 126 h 138"/>
                <a:gd name="T2" fmla="*/ 11 w 632"/>
                <a:gd name="T3" fmla="*/ 138 h 138"/>
                <a:gd name="T4" fmla="*/ 620 w 632"/>
                <a:gd name="T5" fmla="*/ 138 h 138"/>
                <a:gd name="T6" fmla="*/ 632 w 632"/>
                <a:gd name="T7" fmla="*/ 126 h 138"/>
                <a:gd name="T8" fmla="*/ 632 w 632"/>
                <a:gd name="T9" fmla="*/ 12 h 138"/>
                <a:gd name="T10" fmla="*/ 620 w 632"/>
                <a:gd name="T11" fmla="*/ 0 h 138"/>
                <a:gd name="T12" fmla="*/ 11 w 632"/>
                <a:gd name="T13" fmla="*/ 0 h 138"/>
                <a:gd name="T14" fmla="*/ 0 w 632"/>
                <a:gd name="T15" fmla="*/ 12 h 138"/>
                <a:gd name="T16" fmla="*/ 0 w 632"/>
                <a:gd name="T17"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8">
                  <a:moveTo>
                    <a:pt x="0" y="126"/>
                  </a:moveTo>
                  <a:cubicBezTo>
                    <a:pt x="0" y="132"/>
                    <a:pt x="5" y="138"/>
                    <a:pt x="11" y="138"/>
                  </a:cubicBezTo>
                  <a:cubicBezTo>
                    <a:pt x="620" y="138"/>
                    <a:pt x="620" y="138"/>
                    <a:pt x="620" y="138"/>
                  </a:cubicBezTo>
                  <a:cubicBezTo>
                    <a:pt x="626" y="138"/>
                    <a:pt x="632" y="132"/>
                    <a:pt x="632" y="126"/>
                  </a:cubicBezTo>
                  <a:cubicBezTo>
                    <a:pt x="632" y="12"/>
                    <a:pt x="632" y="12"/>
                    <a:pt x="632" y="12"/>
                  </a:cubicBezTo>
                  <a:cubicBezTo>
                    <a:pt x="632" y="5"/>
                    <a:pt x="626" y="0"/>
                    <a:pt x="620" y="0"/>
                  </a:cubicBezTo>
                  <a:cubicBezTo>
                    <a:pt x="11" y="0"/>
                    <a:pt x="11" y="0"/>
                    <a:pt x="11" y="0"/>
                  </a:cubicBezTo>
                  <a:cubicBezTo>
                    <a:pt x="5" y="0"/>
                    <a:pt x="0" y="5"/>
                    <a:pt x="0" y="12"/>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73" name="Freeform 1249">
              <a:extLst>
                <a:ext uri="{FF2B5EF4-FFF2-40B4-BE49-F238E27FC236}">
                  <a16:creationId xmlns:a16="http://schemas.microsoft.com/office/drawing/2014/main" id="{F0429FFC-FF0E-C340-8607-CBA565190372}"/>
                </a:ext>
              </a:extLst>
            </p:cNvPr>
            <p:cNvSpPr>
              <a:spLocks/>
            </p:cNvSpPr>
            <p:nvPr/>
          </p:nvSpPr>
          <p:spPr bwMode="auto">
            <a:xfrm>
              <a:off x="4373563" y="-2287588"/>
              <a:ext cx="750888" cy="163513"/>
            </a:xfrm>
            <a:custGeom>
              <a:avLst/>
              <a:gdLst>
                <a:gd name="T0" fmla="*/ 0 w 632"/>
                <a:gd name="T1" fmla="*/ 126 h 138"/>
                <a:gd name="T2" fmla="*/ 11 w 632"/>
                <a:gd name="T3" fmla="*/ 138 h 138"/>
                <a:gd name="T4" fmla="*/ 620 w 632"/>
                <a:gd name="T5" fmla="*/ 138 h 138"/>
                <a:gd name="T6" fmla="*/ 632 w 632"/>
                <a:gd name="T7" fmla="*/ 126 h 138"/>
                <a:gd name="T8" fmla="*/ 632 w 632"/>
                <a:gd name="T9" fmla="*/ 12 h 138"/>
                <a:gd name="T10" fmla="*/ 620 w 632"/>
                <a:gd name="T11" fmla="*/ 0 h 138"/>
                <a:gd name="T12" fmla="*/ 11 w 632"/>
                <a:gd name="T13" fmla="*/ 0 h 138"/>
                <a:gd name="T14" fmla="*/ 0 w 632"/>
                <a:gd name="T15" fmla="*/ 12 h 138"/>
                <a:gd name="T16" fmla="*/ 0 w 632"/>
                <a:gd name="T17"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8">
                  <a:moveTo>
                    <a:pt x="0" y="126"/>
                  </a:moveTo>
                  <a:cubicBezTo>
                    <a:pt x="0" y="133"/>
                    <a:pt x="5" y="138"/>
                    <a:pt x="11" y="138"/>
                  </a:cubicBezTo>
                  <a:cubicBezTo>
                    <a:pt x="620" y="138"/>
                    <a:pt x="620" y="138"/>
                    <a:pt x="620" y="138"/>
                  </a:cubicBezTo>
                  <a:cubicBezTo>
                    <a:pt x="626" y="138"/>
                    <a:pt x="632" y="133"/>
                    <a:pt x="632" y="126"/>
                  </a:cubicBezTo>
                  <a:cubicBezTo>
                    <a:pt x="632" y="12"/>
                    <a:pt x="632" y="12"/>
                    <a:pt x="632" y="12"/>
                  </a:cubicBezTo>
                  <a:cubicBezTo>
                    <a:pt x="632" y="6"/>
                    <a:pt x="626" y="0"/>
                    <a:pt x="620" y="0"/>
                  </a:cubicBezTo>
                  <a:cubicBezTo>
                    <a:pt x="11" y="0"/>
                    <a:pt x="11" y="0"/>
                    <a:pt x="11" y="0"/>
                  </a:cubicBezTo>
                  <a:cubicBezTo>
                    <a:pt x="5" y="0"/>
                    <a:pt x="0" y="6"/>
                    <a:pt x="0" y="12"/>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74" name="Rectangle 1250">
              <a:extLst>
                <a:ext uri="{FF2B5EF4-FFF2-40B4-BE49-F238E27FC236}">
                  <a16:creationId xmlns:a16="http://schemas.microsoft.com/office/drawing/2014/main" id="{A0721083-C346-8D40-904D-741AAA3A1333}"/>
                </a:ext>
              </a:extLst>
            </p:cNvPr>
            <p:cNvSpPr>
              <a:spLocks noChangeArrowheads="1"/>
            </p:cNvSpPr>
            <p:nvPr/>
          </p:nvSpPr>
          <p:spPr bwMode="auto">
            <a:xfrm>
              <a:off x="4498975" y="-2287588"/>
              <a:ext cx="52388" cy="163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75" name="Rectangle 1251">
              <a:extLst>
                <a:ext uri="{FF2B5EF4-FFF2-40B4-BE49-F238E27FC236}">
                  <a16:creationId xmlns:a16="http://schemas.microsoft.com/office/drawing/2014/main" id="{F4298670-E7D4-8848-960E-0000EA877451}"/>
                </a:ext>
              </a:extLst>
            </p:cNvPr>
            <p:cNvSpPr>
              <a:spLocks noChangeArrowheads="1"/>
            </p:cNvSpPr>
            <p:nvPr/>
          </p:nvSpPr>
          <p:spPr bwMode="auto">
            <a:xfrm>
              <a:off x="4498975" y="-2041526"/>
              <a:ext cx="52388"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76" name="Rectangle 1252">
              <a:extLst>
                <a:ext uri="{FF2B5EF4-FFF2-40B4-BE49-F238E27FC236}">
                  <a16:creationId xmlns:a16="http://schemas.microsoft.com/office/drawing/2014/main" id="{9822D1D9-FCD1-F041-96DD-8B90F2D0E160}"/>
                </a:ext>
              </a:extLst>
            </p:cNvPr>
            <p:cNvSpPr>
              <a:spLocks noChangeArrowheads="1"/>
            </p:cNvSpPr>
            <p:nvPr/>
          </p:nvSpPr>
          <p:spPr bwMode="auto">
            <a:xfrm>
              <a:off x="4498975" y="-1795463"/>
              <a:ext cx="52388" cy="163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77" name="Freeform 1253">
              <a:extLst>
                <a:ext uri="{FF2B5EF4-FFF2-40B4-BE49-F238E27FC236}">
                  <a16:creationId xmlns:a16="http://schemas.microsoft.com/office/drawing/2014/main" id="{D65F8582-9C99-7343-89F6-BCA32E131D29}"/>
                </a:ext>
              </a:extLst>
            </p:cNvPr>
            <p:cNvSpPr>
              <a:spLocks/>
            </p:cNvSpPr>
            <p:nvPr/>
          </p:nvSpPr>
          <p:spPr bwMode="auto">
            <a:xfrm>
              <a:off x="4373563" y="-1795463"/>
              <a:ext cx="750888" cy="55563"/>
            </a:xfrm>
            <a:custGeom>
              <a:avLst/>
              <a:gdLst>
                <a:gd name="T0" fmla="*/ 11 w 632"/>
                <a:gd name="T1" fmla="*/ 0 h 46"/>
                <a:gd name="T2" fmla="*/ 620 w 632"/>
                <a:gd name="T3" fmla="*/ 0 h 46"/>
                <a:gd name="T4" fmla="*/ 632 w 632"/>
                <a:gd name="T5" fmla="*/ 11 h 46"/>
                <a:gd name="T6" fmla="*/ 632 w 632"/>
                <a:gd name="T7" fmla="*/ 46 h 46"/>
                <a:gd name="T8" fmla="*/ 620 w 632"/>
                <a:gd name="T9" fmla="*/ 34 h 46"/>
                <a:gd name="T10" fmla="*/ 11 w 632"/>
                <a:gd name="T11" fmla="*/ 34 h 46"/>
                <a:gd name="T12" fmla="*/ 0 w 632"/>
                <a:gd name="T13" fmla="*/ 46 h 46"/>
                <a:gd name="T14" fmla="*/ 0 w 632"/>
                <a:gd name="T15" fmla="*/ 11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5"/>
                    <a:pt x="632" y="11"/>
                  </a:cubicBezTo>
                  <a:cubicBezTo>
                    <a:pt x="632" y="46"/>
                    <a:pt x="632" y="46"/>
                    <a:pt x="632" y="46"/>
                  </a:cubicBezTo>
                  <a:cubicBezTo>
                    <a:pt x="632" y="39"/>
                    <a:pt x="626" y="34"/>
                    <a:pt x="620" y="34"/>
                  </a:cubicBezTo>
                  <a:cubicBezTo>
                    <a:pt x="11" y="34"/>
                    <a:pt x="11" y="34"/>
                    <a:pt x="11" y="34"/>
                  </a:cubicBezTo>
                  <a:cubicBezTo>
                    <a:pt x="5" y="34"/>
                    <a:pt x="0" y="39"/>
                    <a:pt x="0" y="46"/>
                  </a:cubicBezTo>
                  <a:cubicBezTo>
                    <a:pt x="0" y="11"/>
                    <a:pt x="0" y="11"/>
                    <a:pt x="0" y="11"/>
                  </a:cubicBezTo>
                  <a:cubicBezTo>
                    <a:pt x="0" y="5"/>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78" name="Rectangle 1254">
              <a:extLst>
                <a:ext uri="{FF2B5EF4-FFF2-40B4-BE49-F238E27FC236}">
                  <a16:creationId xmlns:a16="http://schemas.microsoft.com/office/drawing/2014/main" id="{8534125B-63C9-004C-A373-55A34A8A791D}"/>
                </a:ext>
              </a:extLst>
            </p:cNvPr>
            <p:cNvSpPr>
              <a:spLocks noChangeArrowheads="1"/>
            </p:cNvSpPr>
            <p:nvPr/>
          </p:nvSpPr>
          <p:spPr bwMode="auto">
            <a:xfrm>
              <a:off x="4883150" y="-2041526"/>
              <a:ext cx="133350" cy="16510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79" name="Rectangle 1255">
              <a:extLst>
                <a:ext uri="{FF2B5EF4-FFF2-40B4-BE49-F238E27FC236}">
                  <a16:creationId xmlns:a16="http://schemas.microsoft.com/office/drawing/2014/main" id="{1C2F938D-9DDB-2C44-B1DE-4FEA937AFFA9}"/>
                </a:ext>
              </a:extLst>
            </p:cNvPr>
            <p:cNvSpPr>
              <a:spLocks noChangeArrowheads="1"/>
            </p:cNvSpPr>
            <p:nvPr/>
          </p:nvSpPr>
          <p:spPr bwMode="auto">
            <a:xfrm>
              <a:off x="4883150" y="-1795463"/>
              <a:ext cx="133350" cy="1635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80" name="Freeform 1256">
              <a:extLst>
                <a:ext uri="{FF2B5EF4-FFF2-40B4-BE49-F238E27FC236}">
                  <a16:creationId xmlns:a16="http://schemas.microsoft.com/office/drawing/2014/main" id="{17D468BA-E419-E144-B242-897F3EB1CF0D}"/>
                </a:ext>
              </a:extLst>
            </p:cNvPr>
            <p:cNvSpPr>
              <a:spLocks/>
            </p:cNvSpPr>
            <p:nvPr/>
          </p:nvSpPr>
          <p:spPr bwMode="auto">
            <a:xfrm>
              <a:off x="4373563" y="-2041526"/>
              <a:ext cx="750888" cy="55563"/>
            </a:xfrm>
            <a:custGeom>
              <a:avLst/>
              <a:gdLst>
                <a:gd name="T0" fmla="*/ 11 w 632"/>
                <a:gd name="T1" fmla="*/ 0 h 46"/>
                <a:gd name="T2" fmla="*/ 620 w 632"/>
                <a:gd name="T3" fmla="*/ 0 h 46"/>
                <a:gd name="T4" fmla="*/ 632 w 632"/>
                <a:gd name="T5" fmla="*/ 12 h 46"/>
                <a:gd name="T6" fmla="*/ 632 w 632"/>
                <a:gd name="T7" fmla="*/ 46 h 46"/>
                <a:gd name="T8" fmla="*/ 620 w 632"/>
                <a:gd name="T9" fmla="*/ 34 h 46"/>
                <a:gd name="T10" fmla="*/ 11 w 632"/>
                <a:gd name="T11" fmla="*/ 34 h 46"/>
                <a:gd name="T12" fmla="*/ 0 w 632"/>
                <a:gd name="T13" fmla="*/ 46 h 46"/>
                <a:gd name="T14" fmla="*/ 0 w 632"/>
                <a:gd name="T15" fmla="*/ 12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5"/>
                    <a:pt x="632" y="12"/>
                  </a:cubicBezTo>
                  <a:cubicBezTo>
                    <a:pt x="632" y="46"/>
                    <a:pt x="632" y="46"/>
                    <a:pt x="632" y="46"/>
                  </a:cubicBezTo>
                  <a:cubicBezTo>
                    <a:pt x="632" y="40"/>
                    <a:pt x="626" y="34"/>
                    <a:pt x="620" y="34"/>
                  </a:cubicBezTo>
                  <a:cubicBezTo>
                    <a:pt x="11" y="34"/>
                    <a:pt x="11" y="34"/>
                    <a:pt x="11" y="34"/>
                  </a:cubicBezTo>
                  <a:cubicBezTo>
                    <a:pt x="5" y="34"/>
                    <a:pt x="0" y="40"/>
                    <a:pt x="0" y="46"/>
                  </a:cubicBezTo>
                  <a:cubicBezTo>
                    <a:pt x="0" y="12"/>
                    <a:pt x="0" y="12"/>
                    <a:pt x="0" y="12"/>
                  </a:cubicBezTo>
                  <a:cubicBezTo>
                    <a:pt x="0" y="5"/>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81" name="Rectangle 1257">
              <a:extLst>
                <a:ext uri="{FF2B5EF4-FFF2-40B4-BE49-F238E27FC236}">
                  <a16:creationId xmlns:a16="http://schemas.microsoft.com/office/drawing/2014/main" id="{BA26F066-267B-6F4C-8AE4-5D780C4CBCEA}"/>
                </a:ext>
              </a:extLst>
            </p:cNvPr>
            <p:cNvSpPr>
              <a:spLocks noChangeArrowheads="1"/>
            </p:cNvSpPr>
            <p:nvPr/>
          </p:nvSpPr>
          <p:spPr bwMode="auto">
            <a:xfrm>
              <a:off x="4883150" y="-2287588"/>
              <a:ext cx="133350" cy="1635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82" name="Rectangle 1258">
              <a:extLst>
                <a:ext uri="{FF2B5EF4-FFF2-40B4-BE49-F238E27FC236}">
                  <a16:creationId xmlns:a16="http://schemas.microsoft.com/office/drawing/2014/main" id="{1116EB34-E29F-AC4A-A707-5556989F41C2}"/>
                </a:ext>
              </a:extLst>
            </p:cNvPr>
            <p:cNvSpPr>
              <a:spLocks noChangeArrowheads="1"/>
            </p:cNvSpPr>
            <p:nvPr/>
          </p:nvSpPr>
          <p:spPr bwMode="auto">
            <a:xfrm>
              <a:off x="4432300" y="-2124076"/>
              <a:ext cx="631825" cy="8255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83" name="Rectangle 1259">
              <a:extLst>
                <a:ext uri="{FF2B5EF4-FFF2-40B4-BE49-F238E27FC236}">
                  <a16:creationId xmlns:a16="http://schemas.microsoft.com/office/drawing/2014/main" id="{837AF9A0-B98C-1E4D-94D2-8167A722B852}"/>
                </a:ext>
              </a:extLst>
            </p:cNvPr>
            <p:cNvSpPr>
              <a:spLocks noChangeArrowheads="1"/>
            </p:cNvSpPr>
            <p:nvPr/>
          </p:nvSpPr>
          <p:spPr bwMode="auto">
            <a:xfrm>
              <a:off x="4432300" y="-1876426"/>
              <a:ext cx="631825" cy="8096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84" name="Freeform 1260">
              <a:extLst>
                <a:ext uri="{FF2B5EF4-FFF2-40B4-BE49-F238E27FC236}">
                  <a16:creationId xmlns:a16="http://schemas.microsoft.com/office/drawing/2014/main" id="{119D03F4-5EC2-E444-9232-522D776B08CA}"/>
                </a:ext>
              </a:extLst>
            </p:cNvPr>
            <p:cNvSpPr>
              <a:spLocks/>
            </p:cNvSpPr>
            <p:nvPr/>
          </p:nvSpPr>
          <p:spPr bwMode="auto">
            <a:xfrm>
              <a:off x="4373563" y="-2287588"/>
              <a:ext cx="750888" cy="53975"/>
            </a:xfrm>
            <a:custGeom>
              <a:avLst/>
              <a:gdLst>
                <a:gd name="T0" fmla="*/ 11 w 632"/>
                <a:gd name="T1" fmla="*/ 0 h 46"/>
                <a:gd name="T2" fmla="*/ 620 w 632"/>
                <a:gd name="T3" fmla="*/ 0 h 46"/>
                <a:gd name="T4" fmla="*/ 632 w 632"/>
                <a:gd name="T5" fmla="*/ 12 h 46"/>
                <a:gd name="T6" fmla="*/ 632 w 632"/>
                <a:gd name="T7" fmla="*/ 46 h 46"/>
                <a:gd name="T8" fmla="*/ 620 w 632"/>
                <a:gd name="T9" fmla="*/ 35 h 46"/>
                <a:gd name="T10" fmla="*/ 11 w 632"/>
                <a:gd name="T11" fmla="*/ 35 h 46"/>
                <a:gd name="T12" fmla="*/ 0 w 632"/>
                <a:gd name="T13" fmla="*/ 46 h 46"/>
                <a:gd name="T14" fmla="*/ 0 w 632"/>
                <a:gd name="T15" fmla="*/ 12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6"/>
                    <a:pt x="632" y="12"/>
                  </a:cubicBezTo>
                  <a:cubicBezTo>
                    <a:pt x="632" y="46"/>
                    <a:pt x="632" y="46"/>
                    <a:pt x="632" y="46"/>
                  </a:cubicBezTo>
                  <a:cubicBezTo>
                    <a:pt x="632" y="40"/>
                    <a:pt x="626" y="35"/>
                    <a:pt x="620" y="35"/>
                  </a:cubicBezTo>
                  <a:cubicBezTo>
                    <a:pt x="11" y="35"/>
                    <a:pt x="11" y="35"/>
                    <a:pt x="11" y="35"/>
                  </a:cubicBezTo>
                  <a:cubicBezTo>
                    <a:pt x="5" y="35"/>
                    <a:pt x="0" y="40"/>
                    <a:pt x="0" y="46"/>
                  </a:cubicBezTo>
                  <a:cubicBezTo>
                    <a:pt x="0" y="12"/>
                    <a:pt x="0" y="12"/>
                    <a:pt x="0" y="12"/>
                  </a:cubicBezTo>
                  <a:cubicBezTo>
                    <a:pt x="0" y="6"/>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85" name="Rectangle 1261">
              <a:extLst>
                <a:ext uri="{FF2B5EF4-FFF2-40B4-BE49-F238E27FC236}">
                  <a16:creationId xmlns:a16="http://schemas.microsoft.com/office/drawing/2014/main" id="{4A8D94FD-DC25-AE46-86C8-CFB77B7D976E}"/>
                </a:ext>
              </a:extLst>
            </p:cNvPr>
            <p:cNvSpPr>
              <a:spLocks noChangeArrowheads="1"/>
            </p:cNvSpPr>
            <p:nvPr/>
          </p:nvSpPr>
          <p:spPr bwMode="auto">
            <a:xfrm>
              <a:off x="4883150" y="-2287588"/>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86" name="Rectangle 1262">
              <a:extLst>
                <a:ext uri="{FF2B5EF4-FFF2-40B4-BE49-F238E27FC236}">
                  <a16:creationId xmlns:a16="http://schemas.microsoft.com/office/drawing/2014/main" id="{D21EBB41-E5C3-F14B-BE0F-E4FA33EF7F9D}"/>
                </a:ext>
              </a:extLst>
            </p:cNvPr>
            <p:cNvSpPr>
              <a:spLocks noChangeArrowheads="1"/>
            </p:cNvSpPr>
            <p:nvPr/>
          </p:nvSpPr>
          <p:spPr bwMode="auto">
            <a:xfrm>
              <a:off x="4883150" y="-2041526"/>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87" name="Rectangle 1263">
              <a:extLst>
                <a:ext uri="{FF2B5EF4-FFF2-40B4-BE49-F238E27FC236}">
                  <a16:creationId xmlns:a16="http://schemas.microsoft.com/office/drawing/2014/main" id="{07F55D0B-695E-494D-9237-6E322746991B}"/>
                </a:ext>
              </a:extLst>
            </p:cNvPr>
            <p:cNvSpPr>
              <a:spLocks noChangeArrowheads="1"/>
            </p:cNvSpPr>
            <p:nvPr/>
          </p:nvSpPr>
          <p:spPr bwMode="auto">
            <a:xfrm>
              <a:off x="4883150" y="-1795463"/>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88" name="Freeform 1264">
              <a:extLst>
                <a:ext uri="{FF2B5EF4-FFF2-40B4-BE49-F238E27FC236}">
                  <a16:creationId xmlns:a16="http://schemas.microsoft.com/office/drawing/2014/main" id="{E15FE5BE-03EF-7340-92EE-32EC59312EF7}"/>
                </a:ext>
              </a:extLst>
            </p:cNvPr>
            <p:cNvSpPr>
              <a:spLocks/>
            </p:cNvSpPr>
            <p:nvPr/>
          </p:nvSpPr>
          <p:spPr bwMode="auto">
            <a:xfrm>
              <a:off x="4371975" y="-2289176"/>
              <a:ext cx="754063" cy="166688"/>
            </a:xfrm>
            <a:custGeom>
              <a:avLst/>
              <a:gdLst>
                <a:gd name="T0" fmla="*/ 61 w 635"/>
                <a:gd name="T1" fmla="*/ 0 h 140"/>
                <a:gd name="T2" fmla="*/ 13 w 635"/>
                <a:gd name="T3" fmla="*/ 0 h 140"/>
                <a:gd name="T4" fmla="*/ 0 w 635"/>
                <a:gd name="T5" fmla="*/ 13 h 140"/>
                <a:gd name="T6" fmla="*/ 0 w 635"/>
                <a:gd name="T7" fmla="*/ 127 h 140"/>
                <a:gd name="T8" fmla="*/ 13 w 635"/>
                <a:gd name="T9" fmla="*/ 140 h 140"/>
                <a:gd name="T10" fmla="*/ 622 w 635"/>
                <a:gd name="T11" fmla="*/ 140 h 140"/>
                <a:gd name="T12" fmla="*/ 635 w 635"/>
                <a:gd name="T13" fmla="*/ 127 h 140"/>
                <a:gd name="T14" fmla="*/ 635 w 635"/>
                <a:gd name="T15" fmla="*/ 13 h 140"/>
                <a:gd name="T16" fmla="*/ 622 w 635"/>
                <a:gd name="T17" fmla="*/ 0 h 140"/>
                <a:gd name="T18" fmla="*/ 117 w 635"/>
                <a:gd name="T19" fmla="*/ 0 h 140"/>
                <a:gd name="T20" fmla="*/ 115 w 635"/>
                <a:gd name="T21" fmla="*/ 1 h 140"/>
                <a:gd name="T22" fmla="*/ 117 w 635"/>
                <a:gd name="T23" fmla="*/ 3 h 140"/>
                <a:gd name="T24" fmla="*/ 622 w 635"/>
                <a:gd name="T25" fmla="*/ 3 h 140"/>
                <a:gd name="T26" fmla="*/ 629 w 635"/>
                <a:gd name="T27" fmla="*/ 6 h 140"/>
                <a:gd name="T28" fmla="*/ 632 w 635"/>
                <a:gd name="T29" fmla="*/ 13 h 140"/>
                <a:gd name="T30" fmla="*/ 632 w 635"/>
                <a:gd name="T31" fmla="*/ 127 h 140"/>
                <a:gd name="T32" fmla="*/ 629 w 635"/>
                <a:gd name="T33" fmla="*/ 135 h 140"/>
                <a:gd name="T34" fmla="*/ 622 w 635"/>
                <a:gd name="T35" fmla="*/ 138 h 140"/>
                <a:gd name="T36" fmla="*/ 13 w 635"/>
                <a:gd name="T37" fmla="*/ 138 h 140"/>
                <a:gd name="T38" fmla="*/ 6 w 635"/>
                <a:gd name="T39" fmla="*/ 135 h 140"/>
                <a:gd name="T40" fmla="*/ 3 w 635"/>
                <a:gd name="T41" fmla="*/ 127 h 140"/>
                <a:gd name="T42" fmla="*/ 3 w 635"/>
                <a:gd name="T43" fmla="*/ 13 h 140"/>
                <a:gd name="T44" fmla="*/ 6 w 635"/>
                <a:gd name="T45" fmla="*/ 6 h 140"/>
                <a:gd name="T46" fmla="*/ 13 w 635"/>
                <a:gd name="T47" fmla="*/ 3 h 140"/>
                <a:gd name="T48" fmla="*/ 61 w 635"/>
                <a:gd name="T49" fmla="*/ 3 h 140"/>
                <a:gd name="T50" fmla="*/ 63 w 635"/>
                <a:gd name="T51" fmla="*/ 1 h 140"/>
                <a:gd name="T52" fmla="*/ 61 w 635"/>
                <a:gd name="T5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5" h="140">
                  <a:moveTo>
                    <a:pt x="61" y="0"/>
                  </a:moveTo>
                  <a:cubicBezTo>
                    <a:pt x="13" y="0"/>
                    <a:pt x="13" y="0"/>
                    <a:pt x="13" y="0"/>
                  </a:cubicBezTo>
                  <a:cubicBezTo>
                    <a:pt x="6" y="0"/>
                    <a:pt x="0" y="6"/>
                    <a:pt x="0" y="13"/>
                  </a:cubicBezTo>
                  <a:cubicBezTo>
                    <a:pt x="0" y="127"/>
                    <a:pt x="0" y="127"/>
                    <a:pt x="0" y="127"/>
                  </a:cubicBezTo>
                  <a:cubicBezTo>
                    <a:pt x="0" y="134"/>
                    <a:pt x="6" y="140"/>
                    <a:pt x="13" y="140"/>
                  </a:cubicBezTo>
                  <a:cubicBezTo>
                    <a:pt x="622" y="140"/>
                    <a:pt x="622" y="140"/>
                    <a:pt x="622" y="140"/>
                  </a:cubicBezTo>
                  <a:cubicBezTo>
                    <a:pt x="629" y="140"/>
                    <a:pt x="635" y="134"/>
                    <a:pt x="635" y="127"/>
                  </a:cubicBezTo>
                  <a:cubicBezTo>
                    <a:pt x="635" y="13"/>
                    <a:pt x="635" y="13"/>
                    <a:pt x="635" y="13"/>
                  </a:cubicBezTo>
                  <a:cubicBezTo>
                    <a:pt x="635" y="6"/>
                    <a:pt x="629" y="0"/>
                    <a:pt x="622" y="0"/>
                  </a:cubicBezTo>
                  <a:cubicBezTo>
                    <a:pt x="117" y="0"/>
                    <a:pt x="117" y="0"/>
                    <a:pt x="117" y="0"/>
                  </a:cubicBezTo>
                  <a:cubicBezTo>
                    <a:pt x="116" y="0"/>
                    <a:pt x="115" y="0"/>
                    <a:pt x="115" y="1"/>
                  </a:cubicBezTo>
                  <a:cubicBezTo>
                    <a:pt x="115" y="2"/>
                    <a:pt x="116" y="3"/>
                    <a:pt x="117" y="3"/>
                  </a:cubicBezTo>
                  <a:cubicBezTo>
                    <a:pt x="622" y="3"/>
                    <a:pt x="622" y="3"/>
                    <a:pt x="622" y="3"/>
                  </a:cubicBezTo>
                  <a:cubicBezTo>
                    <a:pt x="625" y="3"/>
                    <a:pt x="627" y="4"/>
                    <a:pt x="629" y="6"/>
                  </a:cubicBezTo>
                  <a:cubicBezTo>
                    <a:pt x="631" y="8"/>
                    <a:pt x="632" y="10"/>
                    <a:pt x="632" y="13"/>
                  </a:cubicBezTo>
                  <a:cubicBezTo>
                    <a:pt x="632" y="127"/>
                    <a:pt x="632" y="127"/>
                    <a:pt x="632" y="127"/>
                  </a:cubicBezTo>
                  <a:cubicBezTo>
                    <a:pt x="632" y="130"/>
                    <a:pt x="631" y="133"/>
                    <a:pt x="629" y="135"/>
                  </a:cubicBezTo>
                  <a:cubicBezTo>
                    <a:pt x="627" y="136"/>
                    <a:pt x="625" y="138"/>
                    <a:pt x="622" y="138"/>
                  </a:cubicBezTo>
                  <a:cubicBezTo>
                    <a:pt x="13" y="138"/>
                    <a:pt x="13" y="138"/>
                    <a:pt x="13" y="138"/>
                  </a:cubicBezTo>
                  <a:cubicBezTo>
                    <a:pt x="11" y="138"/>
                    <a:pt x="8" y="136"/>
                    <a:pt x="6" y="135"/>
                  </a:cubicBezTo>
                  <a:cubicBezTo>
                    <a:pt x="4" y="133"/>
                    <a:pt x="3" y="130"/>
                    <a:pt x="3" y="127"/>
                  </a:cubicBezTo>
                  <a:cubicBezTo>
                    <a:pt x="3" y="13"/>
                    <a:pt x="3" y="13"/>
                    <a:pt x="3" y="13"/>
                  </a:cubicBezTo>
                  <a:cubicBezTo>
                    <a:pt x="3" y="10"/>
                    <a:pt x="4" y="8"/>
                    <a:pt x="6" y="6"/>
                  </a:cubicBezTo>
                  <a:cubicBezTo>
                    <a:pt x="8" y="4"/>
                    <a:pt x="11" y="3"/>
                    <a:pt x="13" y="3"/>
                  </a:cubicBezTo>
                  <a:cubicBezTo>
                    <a:pt x="61" y="3"/>
                    <a:pt x="61" y="3"/>
                    <a:pt x="61" y="3"/>
                  </a:cubicBezTo>
                  <a:cubicBezTo>
                    <a:pt x="62" y="3"/>
                    <a:pt x="63" y="2"/>
                    <a:pt x="63" y="1"/>
                  </a:cubicBezTo>
                  <a:cubicBezTo>
                    <a:pt x="63" y="0"/>
                    <a:pt x="62" y="0"/>
                    <a:pt x="61" y="0"/>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89" name="Freeform 1265">
              <a:extLst>
                <a:ext uri="{FF2B5EF4-FFF2-40B4-BE49-F238E27FC236}">
                  <a16:creationId xmlns:a16="http://schemas.microsoft.com/office/drawing/2014/main" id="{C6D4E501-3851-D448-9496-B45ACEEAFEA1}"/>
                </a:ext>
              </a:extLst>
            </p:cNvPr>
            <p:cNvSpPr>
              <a:spLocks/>
            </p:cNvSpPr>
            <p:nvPr/>
          </p:nvSpPr>
          <p:spPr bwMode="auto">
            <a:xfrm>
              <a:off x="4371975" y="-2043113"/>
              <a:ext cx="754063" cy="166688"/>
            </a:xfrm>
            <a:custGeom>
              <a:avLst/>
              <a:gdLst>
                <a:gd name="T0" fmla="*/ 2 w 635"/>
                <a:gd name="T1" fmla="*/ 127 h 140"/>
                <a:gd name="T2" fmla="*/ 0 w 635"/>
                <a:gd name="T3" fmla="*/ 127 h 140"/>
                <a:gd name="T4" fmla="*/ 13 w 635"/>
                <a:gd name="T5" fmla="*/ 140 h 140"/>
                <a:gd name="T6" fmla="*/ 622 w 635"/>
                <a:gd name="T7" fmla="*/ 140 h 140"/>
                <a:gd name="T8" fmla="*/ 635 w 635"/>
                <a:gd name="T9" fmla="*/ 127 h 140"/>
                <a:gd name="T10" fmla="*/ 635 w 635"/>
                <a:gd name="T11" fmla="*/ 13 h 140"/>
                <a:gd name="T12" fmla="*/ 622 w 635"/>
                <a:gd name="T13" fmla="*/ 0 h 140"/>
                <a:gd name="T14" fmla="*/ 13 w 635"/>
                <a:gd name="T15" fmla="*/ 0 h 140"/>
                <a:gd name="T16" fmla="*/ 0 w 635"/>
                <a:gd name="T17" fmla="*/ 13 h 140"/>
                <a:gd name="T18" fmla="*/ 0 w 635"/>
                <a:gd name="T19" fmla="*/ 127 h 140"/>
                <a:gd name="T20" fmla="*/ 2 w 635"/>
                <a:gd name="T21" fmla="*/ 127 h 140"/>
                <a:gd name="T22" fmla="*/ 3 w 635"/>
                <a:gd name="T23" fmla="*/ 127 h 140"/>
                <a:gd name="T24" fmla="*/ 3 w 635"/>
                <a:gd name="T25" fmla="*/ 13 h 140"/>
                <a:gd name="T26" fmla="*/ 6 w 635"/>
                <a:gd name="T27" fmla="*/ 5 h 140"/>
                <a:gd name="T28" fmla="*/ 13 w 635"/>
                <a:gd name="T29" fmla="*/ 2 h 140"/>
                <a:gd name="T30" fmla="*/ 622 w 635"/>
                <a:gd name="T31" fmla="*/ 2 h 140"/>
                <a:gd name="T32" fmla="*/ 629 w 635"/>
                <a:gd name="T33" fmla="*/ 5 h 140"/>
                <a:gd name="T34" fmla="*/ 632 w 635"/>
                <a:gd name="T35" fmla="*/ 13 h 140"/>
                <a:gd name="T36" fmla="*/ 632 w 635"/>
                <a:gd name="T37" fmla="*/ 127 h 140"/>
                <a:gd name="T38" fmla="*/ 629 w 635"/>
                <a:gd name="T39" fmla="*/ 134 h 140"/>
                <a:gd name="T40" fmla="*/ 622 w 635"/>
                <a:gd name="T41" fmla="*/ 137 h 140"/>
                <a:gd name="T42" fmla="*/ 13 w 635"/>
                <a:gd name="T43" fmla="*/ 137 h 140"/>
                <a:gd name="T44" fmla="*/ 6 w 635"/>
                <a:gd name="T45" fmla="*/ 134 h 140"/>
                <a:gd name="T46" fmla="*/ 3 w 635"/>
                <a:gd name="T47" fmla="*/ 127 h 140"/>
                <a:gd name="T48" fmla="*/ 2 w 635"/>
                <a:gd name="T49" fmla="*/ 12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5" h="140">
                  <a:moveTo>
                    <a:pt x="2" y="127"/>
                  </a:moveTo>
                  <a:cubicBezTo>
                    <a:pt x="0" y="127"/>
                    <a:pt x="0" y="127"/>
                    <a:pt x="0" y="127"/>
                  </a:cubicBezTo>
                  <a:cubicBezTo>
                    <a:pt x="0" y="134"/>
                    <a:pt x="6" y="140"/>
                    <a:pt x="13" y="140"/>
                  </a:cubicBezTo>
                  <a:cubicBezTo>
                    <a:pt x="622" y="140"/>
                    <a:pt x="622" y="140"/>
                    <a:pt x="622" y="140"/>
                  </a:cubicBezTo>
                  <a:cubicBezTo>
                    <a:pt x="629" y="140"/>
                    <a:pt x="635" y="134"/>
                    <a:pt x="635" y="127"/>
                  </a:cubicBezTo>
                  <a:cubicBezTo>
                    <a:pt x="635" y="13"/>
                    <a:pt x="635" y="13"/>
                    <a:pt x="635" y="13"/>
                  </a:cubicBezTo>
                  <a:cubicBezTo>
                    <a:pt x="635" y="5"/>
                    <a:pt x="629" y="0"/>
                    <a:pt x="622" y="0"/>
                  </a:cubicBezTo>
                  <a:cubicBezTo>
                    <a:pt x="13" y="0"/>
                    <a:pt x="13" y="0"/>
                    <a:pt x="13" y="0"/>
                  </a:cubicBezTo>
                  <a:cubicBezTo>
                    <a:pt x="6" y="0"/>
                    <a:pt x="0" y="5"/>
                    <a:pt x="0" y="13"/>
                  </a:cubicBezTo>
                  <a:cubicBezTo>
                    <a:pt x="0" y="127"/>
                    <a:pt x="0" y="127"/>
                    <a:pt x="0" y="127"/>
                  </a:cubicBezTo>
                  <a:cubicBezTo>
                    <a:pt x="2" y="127"/>
                    <a:pt x="2" y="127"/>
                    <a:pt x="2" y="127"/>
                  </a:cubicBezTo>
                  <a:cubicBezTo>
                    <a:pt x="3" y="127"/>
                    <a:pt x="3" y="127"/>
                    <a:pt x="3" y="127"/>
                  </a:cubicBezTo>
                  <a:cubicBezTo>
                    <a:pt x="3" y="13"/>
                    <a:pt x="3" y="13"/>
                    <a:pt x="3" y="13"/>
                  </a:cubicBezTo>
                  <a:cubicBezTo>
                    <a:pt x="3" y="10"/>
                    <a:pt x="4" y="7"/>
                    <a:pt x="6" y="5"/>
                  </a:cubicBezTo>
                  <a:cubicBezTo>
                    <a:pt x="8" y="3"/>
                    <a:pt x="11" y="2"/>
                    <a:pt x="13" y="2"/>
                  </a:cubicBezTo>
                  <a:cubicBezTo>
                    <a:pt x="622" y="2"/>
                    <a:pt x="622" y="2"/>
                    <a:pt x="622" y="2"/>
                  </a:cubicBezTo>
                  <a:cubicBezTo>
                    <a:pt x="625" y="2"/>
                    <a:pt x="627" y="3"/>
                    <a:pt x="629" y="5"/>
                  </a:cubicBezTo>
                  <a:cubicBezTo>
                    <a:pt x="631" y="7"/>
                    <a:pt x="632" y="10"/>
                    <a:pt x="632" y="13"/>
                  </a:cubicBezTo>
                  <a:cubicBezTo>
                    <a:pt x="632" y="127"/>
                    <a:pt x="632" y="127"/>
                    <a:pt x="632" y="127"/>
                  </a:cubicBezTo>
                  <a:cubicBezTo>
                    <a:pt x="632" y="130"/>
                    <a:pt x="631" y="132"/>
                    <a:pt x="629" y="134"/>
                  </a:cubicBezTo>
                  <a:cubicBezTo>
                    <a:pt x="627" y="136"/>
                    <a:pt x="625" y="137"/>
                    <a:pt x="622" y="137"/>
                  </a:cubicBezTo>
                  <a:cubicBezTo>
                    <a:pt x="13" y="137"/>
                    <a:pt x="13" y="137"/>
                    <a:pt x="13" y="137"/>
                  </a:cubicBezTo>
                  <a:cubicBezTo>
                    <a:pt x="11" y="137"/>
                    <a:pt x="8" y="136"/>
                    <a:pt x="6" y="134"/>
                  </a:cubicBezTo>
                  <a:cubicBezTo>
                    <a:pt x="4" y="132"/>
                    <a:pt x="3" y="130"/>
                    <a:pt x="3" y="127"/>
                  </a:cubicBezTo>
                  <a:lnTo>
                    <a:pt x="2" y="127"/>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90" name="Freeform 1266">
              <a:extLst>
                <a:ext uri="{FF2B5EF4-FFF2-40B4-BE49-F238E27FC236}">
                  <a16:creationId xmlns:a16="http://schemas.microsoft.com/office/drawing/2014/main" id="{BBA58250-0D70-4846-A14D-9BC72130AA52}"/>
                </a:ext>
              </a:extLst>
            </p:cNvPr>
            <p:cNvSpPr>
              <a:spLocks/>
            </p:cNvSpPr>
            <p:nvPr/>
          </p:nvSpPr>
          <p:spPr bwMode="auto">
            <a:xfrm>
              <a:off x="4371975" y="-1797051"/>
              <a:ext cx="754063" cy="166688"/>
            </a:xfrm>
            <a:custGeom>
              <a:avLst/>
              <a:gdLst>
                <a:gd name="T0" fmla="*/ 2 w 635"/>
                <a:gd name="T1" fmla="*/ 128 h 141"/>
                <a:gd name="T2" fmla="*/ 0 w 635"/>
                <a:gd name="T3" fmla="*/ 128 h 141"/>
                <a:gd name="T4" fmla="*/ 13 w 635"/>
                <a:gd name="T5" fmla="*/ 141 h 141"/>
                <a:gd name="T6" fmla="*/ 622 w 635"/>
                <a:gd name="T7" fmla="*/ 141 h 141"/>
                <a:gd name="T8" fmla="*/ 635 w 635"/>
                <a:gd name="T9" fmla="*/ 128 h 141"/>
                <a:gd name="T10" fmla="*/ 635 w 635"/>
                <a:gd name="T11" fmla="*/ 13 h 141"/>
                <a:gd name="T12" fmla="*/ 622 w 635"/>
                <a:gd name="T13" fmla="*/ 0 h 141"/>
                <a:gd name="T14" fmla="*/ 13 w 635"/>
                <a:gd name="T15" fmla="*/ 0 h 141"/>
                <a:gd name="T16" fmla="*/ 0 w 635"/>
                <a:gd name="T17" fmla="*/ 13 h 141"/>
                <a:gd name="T18" fmla="*/ 0 w 635"/>
                <a:gd name="T19" fmla="*/ 128 h 141"/>
                <a:gd name="T20" fmla="*/ 2 w 635"/>
                <a:gd name="T21" fmla="*/ 128 h 141"/>
                <a:gd name="T22" fmla="*/ 3 w 635"/>
                <a:gd name="T23" fmla="*/ 128 h 141"/>
                <a:gd name="T24" fmla="*/ 3 w 635"/>
                <a:gd name="T25" fmla="*/ 13 h 141"/>
                <a:gd name="T26" fmla="*/ 6 w 635"/>
                <a:gd name="T27" fmla="*/ 6 h 141"/>
                <a:gd name="T28" fmla="*/ 13 w 635"/>
                <a:gd name="T29" fmla="*/ 3 h 141"/>
                <a:gd name="T30" fmla="*/ 622 w 635"/>
                <a:gd name="T31" fmla="*/ 3 h 141"/>
                <a:gd name="T32" fmla="*/ 629 w 635"/>
                <a:gd name="T33" fmla="*/ 6 h 141"/>
                <a:gd name="T34" fmla="*/ 632 w 635"/>
                <a:gd name="T35" fmla="*/ 13 h 141"/>
                <a:gd name="T36" fmla="*/ 632 w 635"/>
                <a:gd name="T37" fmla="*/ 128 h 141"/>
                <a:gd name="T38" fmla="*/ 629 w 635"/>
                <a:gd name="T39" fmla="*/ 135 h 141"/>
                <a:gd name="T40" fmla="*/ 622 w 635"/>
                <a:gd name="T41" fmla="*/ 138 h 141"/>
                <a:gd name="T42" fmla="*/ 13 w 635"/>
                <a:gd name="T43" fmla="*/ 138 h 141"/>
                <a:gd name="T44" fmla="*/ 6 w 635"/>
                <a:gd name="T45" fmla="*/ 135 h 141"/>
                <a:gd name="T46" fmla="*/ 3 w 635"/>
                <a:gd name="T47" fmla="*/ 128 h 141"/>
                <a:gd name="T48" fmla="*/ 2 w 635"/>
                <a:gd name="T49" fmla="*/ 1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5" h="141">
                  <a:moveTo>
                    <a:pt x="2" y="128"/>
                  </a:moveTo>
                  <a:cubicBezTo>
                    <a:pt x="0" y="128"/>
                    <a:pt x="0" y="128"/>
                    <a:pt x="0" y="128"/>
                  </a:cubicBezTo>
                  <a:cubicBezTo>
                    <a:pt x="0" y="135"/>
                    <a:pt x="6" y="141"/>
                    <a:pt x="13" y="141"/>
                  </a:cubicBezTo>
                  <a:cubicBezTo>
                    <a:pt x="622" y="141"/>
                    <a:pt x="622" y="141"/>
                    <a:pt x="622" y="141"/>
                  </a:cubicBezTo>
                  <a:cubicBezTo>
                    <a:pt x="629" y="141"/>
                    <a:pt x="635" y="135"/>
                    <a:pt x="635" y="128"/>
                  </a:cubicBezTo>
                  <a:cubicBezTo>
                    <a:pt x="635" y="13"/>
                    <a:pt x="635" y="13"/>
                    <a:pt x="635" y="13"/>
                  </a:cubicBezTo>
                  <a:cubicBezTo>
                    <a:pt x="635" y="6"/>
                    <a:pt x="629" y="0"/>
                    <a:pt x="622" y="0"/>
                  </a:cubicBezTo>
                  <a:cubicBezTo>
                    <a:pt x="13" y="0"/>
                    <a:pt x="13" y="0"/>
                    <a:pt x="13" y="0"/>
                  </a:cubicBezTo>
                  <a:cubicBezTo>
                    <a:pt x="6" y="0"/>
                    <a:pt x="0" y="6"/>
                    <a:pt x="0" y="13"/>
                  </a:cubicBezTo>
                  <a:cubicBezTo>
                    <a:pt x="0" y="128"/>
                    <a:pt x="0" y="128"/>
                    <a:pt x="0" y="128"/>
                  </a:cubicBezTo>
                  <a:cubicBezTo>
                    <a:pt x="2" y="128"/>
                    <a:pt x="2" y="128"/>
                    <a:pt x="2" y="128"/>
                  </a:cubicBezTo>
                  <a:cubicBezTo>
                    <a:pt x="3" y="128"/>
                    <a:pt x="3" y="128"/>
                    <a:pt x="3" y="128"/>
                  </a:cubicBezTo>
                  <a:cubicBezTo>
                    <a:pt x="3" y="13"/>
                    <a:pt x="3" y="13"/>
                    <a:pt x="3" y="13"/>
                  </a:cubicBezTo>
                  <a:cubicBezTo>
                    <a:pt x="3" y="11"/>
                    <a:pt x="4" y="8"/>
                    <a:pt x="6" y="6"/>
                  </a:cubicBezTo>
                  <a:cubicBezTo>
                    <a:pt x="8" y="4"/>
                    <a:pt x="11" y="3"/>
                    <a:pt x="13" y="3"/>
                  </a:cubicBezTo>
                  <a:cubicBezTo>
                    <a:pt x="622" y="3"/>
                    <a:pt x="622" y="3"/>
                    <a:pt x="622" y="3"/>
                  </a:cubicBezTo>
                  <a:cubicBezTo>
                    <a:pt x="625" y="3"/>
                    <a:pt x="627" y="4"/>
                    <a:pt x="629" y="6"/>
                  </a:cubicBezTo>
                  <a:cubicBezTo>
                    <a:pt x="631" y="8"/>
                    <a:pt x="632" y="11"/>
                    <a:pt x="632" y="13"/>
                  </a:cubicBezTo>
                  <a:cubicBezTo>
                    <a:pt x="632" y="128"/>
                    <a:pt x="632" y="128"/>
                    <a:pt x="632" y="128"/>
                  </a:cubicBezTo>
                  <a:cubicBezTo>
                    <a:pt x="632" y="130"/>
                    <a:pt x="631" y="133"/>
                    <a:pt x="629" y="135"/>
                  </a:cubicBezTo>
                  <a:cubicBezTo>
                    <a:pt x="627" y="137"/>
                    <a:pt x="625" y="138"/>
                    <a:pt x="622" y="138"/>
                  </a:cubicBezTo>
                  <a:cubicBezTo>
                    <a:pt x="13" y="138"/>
                    <a:pt x="13" y="138"/>
                    <a:pt x="13" y="138"/>
                  </a:cubicBezTo>
                  <a:cubicBezTo>
                    <a:pt x="11" y="138"/>
                    <a:pt x="8" y="137"/>
                    <a:pt x="6" y="135"/>
                  </a:cubicBezTo>
                  <a:cubicBezTo>
                    <a:pt x="4" y="133"/>
                    <a:pt x="3" y="130"/>
                    <a:pt x="3" y="128"/>
                  </a:cubicBezTo>
                  <a:lnTo>
                    <a:pt x="2" y="128"/>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91" name="Freeform 1267">
              <a:extLst>
                <a:ext uri="{FF2B5EF4-FFF2-40B4-BE49-F238E27FC236}">
                  <a16:creationId xmlns:a16="http://schemas.microsoft.com/office/drawing/2014/main" id="{6E96C55A-6F69-3943-BEFF-6A23578EAAD5}"/>
                </a:ext>
              </a:extLst>
            </p:cNvPr>
            <p:cNvSpPr>
              <a:spLocks/>
            </p:cNvSpPr>
            <p:nvPr/>
          </p:nvSpPr>
          <p:spPr bwMode="auto">
            <a:xfrm>
              <a:off x="4432300" y="-2124076"/>
              <a:ext cx="633413" cy="84138"/>
            </a:xfrm>
            <a:custGeom>
              <a:avLst/>
              <a:gdLst>
                <a:gd name="T0" fmla="*/ 1 w 533"/>
                <a:gd name="T1" fmla="*/ 1 h 71"/>
                <a:gd name="T2" fmla="*/ 1 w 533"/>
                <a:gd name="T3" fmla="*/ 2 h 71"/>
                <a:gd name="T4" fmla="*/ 531 w 533"/>
                <a:gd name="T5" fmla="*/ 2 h 71"/>
                <a:gd name="T6" fmla="*/ 531 w 533"/>
                <a:gd name="T7" fmla="*/ 69 h 71"/>
                <a:gd name="T8" fmla="*/ 3 w 533"/>
                <a:gd name="T9" fmla="*/ 69 h 71"/>
                <a:gd name="T10" fmla="*/ 3 w 533"/>
                <a:gd name="T11" fmla="*/ 1 h 71"/>
                <a:gd name="T12" fmla="*/ 1 w 533"/>
                <a:gd name="T13" fmla="*/ 1 h 71"/>
                <a:gd name="T14" fmla="*/ 1 w 533"/>
                <a:gd name="T15" fmla="*/ 2 h 71"/>
                <a:gd name="T16" fmla="*/ 1 w 533"/>
                <a:gd name="T17" fmla="*/ 1 h 71"/>
                <a:gd name="T18" fmla="*/ 0 w 533"/>
                <a:gd name="T19" fmla="*/ 1 h 71"/>
                <a:gd name="T20" fmla="*/ 0 w 533"/>
                <a:gd name="T21" fmla="*/ 70 h 71"/>
                <a:gd name="T22" fmla="*/ 0 w 533"/>
                <a:gd name="T23" fmla="*/ 71 h 71"/>
                <a:gd name="T24" fmla="*/ 1 w 533"/>
                <a:gd name="T25" fmla="*/ 71 h 71"/>
                <a:gd name="T26" fmla="*/ 532 w 533"/>
                <a:gd name="T27" fmla="*/ 71 h 71"/>
                <a:gd name="T28" fmla="*/ 533 w 533"/>
                <a:gd name="T29" fmla="*/ 71 h 71"/>
                <a:gd name="T30" fmla="*/ 533 w 533"/>
                <a:gd name="T31" fmla="*/ 70 h 71"/>
                <a:gd name="T32" fmla="*/ 533 w 533"/>
                <a:gd name="T33" fmla="*/ 1 h 71"/>
                <a:gd name="T34" fmla="*/ 533 w 533"/>
                <a:gd name="T35" fmla="*/ 0 h 71"/>
                <a:gd name="T36" fmla="*/ 532 w 533"/>
                <a:gd name="T37" fmla="*/ 0 h 71"/>
                <a:gd name="T38" fmla="*/ 1 w 533"/>
                <a:gd name="T39" fmla="*/ 0 h 71"/>
                <a:gd name="T40" fmla="*/ 0 w 533"/>
                <a:gd name="T41" fmla="*/ 0 h 71"/>
                <a:gd name="T42" fmla="*/ 0 w 533"/>
                <a:gd name="T43" fmla="*/ 1 h 71"/>
                <a:gd name="T44" fmla="*/ 1 w 533"/>
                <a:gd name="T45" fmla="*/ 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71">
                  <a:moveTo>
                    <a:pt x="1" y="1"/>
                  </a:moveTo>
                  <a:cubicBezTo>
                    <a:pt x="1" y="2"/>
                    <a:pt x="1" y="2"/>
                    <a:pt x="1" y="2"/>
                  </a:cubicBezTo>
                  <a:cubicBezTo>
                    <a:pt x="531" y="2"/>
                    <a:pt x="531" y="2"/>
                    <a:pt x="531" y="2"/>
                  </a:cubicBezTo>
                  <a:cubicBezTo>
                    <a:pt x="531" y="69"/>
                    <a:pt x="531" y="69"/>
                    <a:pt x="531" y="69"/>
                  </a:cubicBezTo>
                  <a:cubicBezTo>
                    <a:pt x="3" y="69"/>
                    <a:pt x="3" y="69"/>
                    <a:pt x="3" y="69"/>
                  </a:cubicBezTo>
                  <a:cubicBezTo>
                    <a:pt x="3" y="1"/>
                    <a:pt x="3" y="1"/>
                    <a:pt x="3" y="1"/>
                  </a:cubicBezTo>
                  <a:cubicBezTo>
                    <a:pt x="1" y="1"/>
                    <a:pt x="1" y="1"/>
                    <a:pt x="1" y="1"/>
                  </a:cubicBezTo>
                  <a:cubicBezTo>
                    <a:pt x="1" y="2"/>
                    <a:pt x="1" y="2"/>
                    <a:pt x="1" y="2"/>
                  </a:cubicBezTo>
                  <a:cubicBezTo>
                    <a:pt x="1" y="1"/>
                    <a:pt x="1" y="1"/>
                    <a:pt x="1" y="1"/>
                  </a:cubicBezTo>
                  <a:cubicBezTo>
                    <a:pt x="0" y="1"/>
                    <a:pt x="0" y="1"/>
                    <a:pt x="0" y="1"/>
                  </a:cubicBezTo>
                  <a:cubicBezTo>
                    <a:pt x="0" y="70"/>
                    <a:pt x="0" y="70"/>
                    <a:pt x="0" y="70"/>
                  </a:cubicBezTo>
                  <a:cubicBezTo>
                    <a:pt x="0" y="70"/>
                    <a:pt x="0" y="71"/>
                    <a:pt x="0" y="71"/>
                  </a:cubicBezTo>
                  <a:cubicBezTo>
                    <a:pt x="1" y="71"/>
                    <a:pt x="1" y="71"/>
                    <a:pt x="1" y="71"/>
                  </a:cubicBezTo>
                  <a:cubicBezTo>
                    <a:pt x="532" y="71"/>
                    <a:pt x="532" y="71"/>
                    <a:pt x="532" y="71"/>
                  </a:cubicBezTo>
                  <a:cubicBezTo>
                    <a:pt x="532" y="71"/>
                    <a:pt x="533" y="71"/>
                    <a:pt x="533" y="71"/>
                  </a:cubicBezTo>
                  <a:cubicBezTo>
                    <a:pt x="533" y="71"/>
                    <a:pt x="533" y="70"/>
                    <a:pt x="533" y="70"/>
                  </a:cubicBezTo>
                  <a:cubicBezTo>
                    <a:pt x="533" y="1"/>
                    <a:pt x="533" y="1"/>
                    <a:pt x="533" y="1"/>
                  </a:cubicBezTo>
                  <a:cubicBezTo>
                    <a:pt x="533" y="1"/>
                    <a:pt x="533" y="0"/>
                    <a:pt x="533" y="0"/>
                  </a:cubicBezTo>
                  <a:cubicBezTo>
                    <a:pt x="533" y="0"/>
                    <a:pt x="532" y="0"/>
                    <a:pt x="532" y="0"/>
                  </a:cubicBezTo>
                  <a:cubicBezTo>
                    <a:pt x="1" y="0"/>
                    <a:pt x="1" y="0"/>
                    <a:pt x="1" y="0"/>
                  </a:cubicBezTo>
                  <a:cubicBezTo>
                    <a:pt x="1" y="0"/>
                    <a:pt x="1" y="0"/>
                    <a:pt x="0" y="0"/>
                  </a:cubicBezTo>
                  <a:cubicBezTo>
                    <a:pt x="0" y="0"/>
                    <a:pt x="0" y="1"/>
                    <a:pt x="0" y="1"/>
                  </a:cubicBezTo>
                  <a:lnTo>
                    <a:pt x="1" y="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92" name="Freeform 1268">
              <a:extLst>
                <a:ext uri="{FF2B5EF4-FFF2-40B4-BE49-F238E27FC236}">
                  <a16:creationId xmlns:a16="http://schemas.microsoft.com/office/drawing/2014/main" id="{C063A703-ACE6-1844-B268-817085F42A5C}"/>
                </a:ext>
              </a:extLst>
            </p:cNvPr>
            <p:cNvSpPr>
              <a:spLocks/>
            </p:cNvSpPr>
            <p:nvPr/>
          </p:nvSpPr>
          <p:spPr bwMode="auto">
            <a:xfrm>
              <a:off x="4432300" y="-1879601"/>
              <a:ext cx="633413" cy="85725"/>
            </a:xfrm>
            <a:custGeom>
              <a:avLst/>
              <a:gdLst>
                <a:gd name="T0" fmla="*/ 1 w 533"/>
                <a:gd name="T1" fmla="*/ 2 h 72"/>
                <a:gd name="T2" fmla="*/ 1 w 533"/>
                <a:gd name="T3" fmla="*/ 3 h 72"/>
                <a:gd name="T4" fmla="*/ 531 w 533"/>
                <a:gd name="T5" fmla="*/ 3 h 72"/>
                <a:gd name="T6" fmla="*/ 531 w 533"/>
                <a:gd name="T7" fmla="*/ 69 h 72"/>
                <a:gd name="T8" fmla="*/ 3 w 533"/>
                <a:gd name="T9" fmla="*/ 69 h 72"/>
                <a:gd name="T10" fmla="*/ 3 w 533"/>
                <a:gd name="T11" fmla="*/ 2 h 72"/>
                <a:gd name="T12" fmla="*/ 1 w 533"/>
                <a:gd name="T13" fmla="*/ 2 h 72"/>
                <a:gd name="T14" fmla="*/ 1 w 533"/>
                <a:gd name="T15" fmla="*/ 3 h 72"/>
                <a:gd name="T16" fmla="*/ 1 w 533"/>
                <a:gd name="T17" fmla="*/ 2 h 72"/>
                <a:gd name="T18" fmla="*/ 0 w 533"/>
                <a:gd name="T19" fmla="*/ 2 h 72"/>
                <a:gd name="T20" fmla="*/ 0 w 533"/>
                <a:gd name="T21" fmla="*/ 71 h 72"/>
                <a:gd name="T22" fmla="*/ 0 w 533"/>
                <a:gd name="T23" fmla="*/ 72 h 72"/>
                <a:gd name="T24" fmla="*/ 1 w 533"/>
                <a:gd name="T25" fmla="*/ 72 h 72"/>
                <a:gd name="T26" fmla="*/ 532 w 533"/>
                <a:gd name="T27" fmla="*/ 72 h 72"/>
                <a:gd name="T28" fmla="*/ 533 w 533"/>
                <a:gd name="T29" fmla="*/ 72 h 72"/>
                <a:gd name="T30" fmla="*/ 533 w 533"/>
                <a:gd name="T31" fmla="*/ 71 h 72"/>
                <a:gd name="T32" fmla="*/ 533 w 533"/>
                <a:gd name="T33" fmla="*/ 2 h 72"/>
                <a:gd name="T34" fmla="*/ 533 w 533"/>
                <a:gd name="T35" fmla="*/ 1 h 72"/>
                <a:gd name="T36" fmla="*/ 532 w 533"/>
                <a:gd name="T37" fmla="*/ 0 h 72"/>
                <a:gd name="T38" fmla="*/ 1 w 533"/>
                <a:gd name="T39" fmla="*/ 0 h 72"/>
                <a:gd name="T40" fmla="*/ 0 w 533"/>
                <a:gd name="T41" fmla="*/ 1 h 72"/>
                <a:gd name="T42" fmla="*/ 0 w 533"/>
                <a:gd name="T43" fmla="*/ 2 h 72"/>
                <a:gd name="T44" fmla="*/ 1 w 533"/>
                <a:gd name="T45"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72">
                  <a:moveTo>
                    <a:pt x="1" y="2"/>
                  </a:moveTo>
                  <a:cubicBezTo>
                    <a:pt x="1" y="3"/>
                    <a:pt x="1" y="3"/>
                    <a:pt x="1" y="3"/>
                  </a:cubicBezTo>
                  <a:cubicBezTo>
                    <a:pt x="531" y="3"/>
                    <a:pt x="531" y="3"/>
                    <a:pt x="531" y="3"/>
                  </a:cubicBezTo>
                  <a:cubicBezTo>
                    <a:pt x="531" y="69"/>
                    <a:pt x="531" y="69"/>
                    <a:pt x="531" y="69"/>
                  </a:cubicBezTo>
                  <a:cubicBezTo>
                    <a:pt x="3" y="69"/>
                    <a:pt x="3" y="69"/>
                    <a:pt x="3" y="69"/>
                  </a:cubicBezTo>
                  <a:cubicBezTo>
                    <a:pt x="3" y="2"/>
                    <a:pt x="3" y="2"/>
                    <a:pt x="3" y="2"/>
                  </a:cubicBezTo>
                  <a:cubicBezTo>
                    <a:pt x="1" y="2"/>
                    <a:pt x="1" y="2"/>
                    <a:pt x="1" y="2"/>
                  </a:cubicBezTo>
                  <a:cubicBezTo>
                    <a:pt x="1" y="3"/>
                    <a:pt x="1" y="3"/>
                    <a:pt x="1" y="3"/>
                  </a:cubicBezTo>
                  <a:cubicBezTo>
                    <a:pt x="1" y="2"/>
                    <a:pt x="1" y="2"/>
                    <a:pt x="1" y="2"/>
                  </a:cubicBezTo>
                  <a:cubicBezTo>
                    <a:pt x="0" y="2"/>
                    <a:pt x="0" y="2"/>
                    <a:pt x="0" y="2"/>
                  </a:cubicBezTo>
                  <a:cubicBezTo>
                    <a:pt x="0" y="71"/>
                    <a:pt x="0" y="71"/>
                    <a:pt x="0" y="71"/>
                  </a:cubicBezTo>
                  <a:cubicBezTo>
                    <a:pt x="0" y="71"/>
                    <a:pt x="0" y="71"/>
                    <a:pt x="0" y="72"/>
                  </a:cubicBezTo>
                  <a:cubicBezTo>
                    <a:pt x="1" y="72"/>
                    <a:pt x="1" y="72"/>
                    <a:pt x="1" y="72"/>
                  </a:cubicBezTo>
                  <a:cubicBezTo>
                    <a:pt x="532" y="72"/>
                    <a:pt x="532" y="72"/>
                    <a:pt x="532" y="72"/>
                  </a:cubicBezTo>
                  <a:cubicBezTo>
                    <a:pt x="532" y="72"/>
                    <a:pt x="533" y="72"/>
                    <a:pt x="533" y="72"/>
                  </a:cubicBezTo>
                  <a:cubicBezTo>
                    <a:pt x="533" y="71"/>
                    <a:pt x="533" y="71"/>
                    <a:pt x="533" y="71"/>
                  </a:cubicBezTo>
                  <a:cubicBezTo>
                    <a:pt x="533" y="2"/>
                    <a:pt x="533" y="2"/>
                    <a:pt x="533" y="2"/>
                  </a:cubicBezTo>
                  <a:cubicBezTo>
                    <a:pt x="533" y="1"/>
                    <a:pt x="533" y="1"/>
                    <a:pt x="533" y="1"/>
                  </a:cubicBezTo>
                  <a:cubicBezTo>
                    <a:pt x="533" y="0"/>
                    <a:pt x="532" y="0"/>
                    <a:pt x="532" y="0"/>
                  </a:cubicBezTo>
                  <a:cubicBezTo>
                    <a:pt x="1" y="0"/>
                    <a:pt x="1" y="0"/>
                    <a:pt x="1" y="0"/>
                  </a:cubicBezTo>
                  <a:cubicBezTo>
                    <a:pt x="1" y="0"/>
                    <a:pt x="1" y="0"/>
                    <a:pt x="0" y="1"/>
                  </a:cubicBezTo>
                  <a:cubicBezTo>
                    <a:pt x="0" y="1"/>
                    <a:pt x="0" y="1"/>
                    <a:pt x="0" y="2"/>
                  </a:cubicBezTo>
                  <a:lnTo>
                    <a:pt x="1" y="2"/>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grpSp>
      <p:grpSp>
        <p:nvGrpSpPr>
          <p:cNvPr id="493" name="Group 492">
            <a:extLst>
              <a:ext uri="{FF2B5EF4-FFF2-40B4-BE49-F238E27FC236}">
                <a16:creationId xmlns:a16="http://schemas.microsoft.com/office/drawing/2014/main" id="{49DBEC1B-1387-C94E-950E-07E52C8180BC}"/>
              </a:ext>
            </a:extLst>
          </p:cNvPr>
          <p:cNvGrpSpPr/>
          <p:nvPr/>
        </p:nvGrpSpPr>
        <p:grpSpPr>
          <a:xfrm>
            <a:off x="4346808" y="5465538"/>
            <a:ext cx="650897" cy="568677"/>
            <a:chOff x="4371975" y="-2289176"/>
            <a:chExt cx="754063" cy="658813"/>
          </a:xfrm>
        </p:grpSpPr>
        <p:sp>
          <p:nvSpPr>
            <p:cNvPr id="494" name="Freeform 1247">
              <a:extLst>
                <a:ext uri="{FF2B5EF4-FFF2-40B4-BE49-F238E27FC236}">
                  <a16:creationId xmlns:a16="http://schemas.microsoft.com/office/drawing/2014/main" id="{B8FBD513-85E8-6443-8B8C-10C74815B53A}"/>
                </a:ext>
              </a:extLst>
            </p:cNvPr>
            <p:cNvSpPr>
              <a:spLocks/>
            </p:cNvSpPr>
            <p:nvPr/>
          </p:nvSpPr>
          <p:spPr bwMode="auto">
            <a:xfrm>
              <a:off x="4373563" y="-1795463"/>
              <a:ext cx="750888" cy="163513"/>
            </a:xfrm>
            <a:custGeom>
              <a:avLst/>
              <a:gdLst>
                <a:gd name="T0" fmla="*/ 0 w 632"/>
                <a:gd name="T1" fmla="*/ 126 h 137"/>
                <a:gd name="T2" fmla="*/ 11 w 632"/>
                <a:gd name="T3" fmla="*/ 137 h 137"/>
                <a:gd name="T4" fmla="*/ 620 w 632"/>
                <a:gd name="T5" fmla="*/ 137 h 137"/>
                <a:gd name="T6" fmla="*/ 632 w 632"/>
                <a:gd name="T7" fmla="*/ 126 h 137"/>
                <a:gd name="T8" fmla="*/ 632 w 632"/>
                <a:gd name="T9" fmla="*/ 11 h 137"/>
                <a:gd name="T10" fmla="*/ 620 w 632"/>
                <a:gd name="T11" fmla="*/ 0 h 137"/>
                <a:gd name="T12" fmla="*/ 11 w 632"/>
                <a:gd name="T13" fmla="*/ 0 h 137"/>
                <a:gd name="T14" fmla="*/ 0 w 632"/>
                <a:gd name="T15" fmla="*/ 11 h 137"/>
                <a:gd name="T16" fmla="*/ 0 w 632"/>
                <a:gd name="T17" fmla="*/ 12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7">
                  <a:moveTo>
                    <a:pt x="0" y="126"/>
                  </a:moveTo>
                  <a:cubicBezTo>
                    <a:pt x="0" y="132"/>
                    <a:pt x="5" y="137"/>
                    <a:pt x="11" y="137"/>
                  </a:cubicBezTo>
                  <a:cubicBezTo>
                    <a:pt x="620" y="137"/>
                    <a:pt x="620" y="137"/>
                    <a:pt x="620" y="137"/>
                  </a:cubicBezTo>
                  <a:cubicBezTo>
                    <a:pt x="626" y="137"/>
                    <a:pt x="632" y="132"/>
                    <a:pt x="632" y="126"/>
                  </a:cubicBezTo>
                  <a:cubicBezTo>
                    <a:pt x="632" y="11"/>
                    <a:pt x="632" y="11"/>
                    <a:pt x="632" y="11"/>
                  </a:cubicBezTo>
                  <a:cubicBezTo>
                    <a:pt x="632" y="5"/>
                    <a:pt x="626" y="0"/>
                    <a:pt x="620" y="0"/>
                  </a:cubicBezTo>
                  <a:cubicBezTo>
                    <a:pt x="11" y="0"/>
                    <a:pt x="11" y="0"/>
                    <a:pt x="11" y="0"/>
                  </a:cubicBezTo>
                  <a:cubicBezTo>
                    <a:pt x="5" y="0"/>
                    <a:pt x="0" y="5"/>
                    <a:pt x="0" y="11"/>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95" name="Freeform 1248">
              <a:extLst>
                <a:ext uri="{FF2B5EF4-FFF2-40B4-BE49-F238E27FC236}">
                  <a16:creationId xmlns:a16="http://schemas.microsoft.com/office/drawing/2014/main" id="{85FAEF8F-8B7E-1F46-AD0B-909A7D1ADCB1}"/>
                </a:ext>
              </a:extLst>
            </p:cNvPr>
            <p:cNvSpPr>
              <a:spLocks/>
            </p:cNvSpPr>
            <p:nvPr/>
          </p:nvSpPr>
          <p:spPr bwMode="auto">
            <a:xfrm>
              <a:off x="4373563" y="-2041526"/>
              <a:ext cx="750888" cy="165100"/>
            </a:xfrm>
            <a:custGeom>
              <a:avLst/>
              <a:gdLst>
                <a:gd name="T0" fmla="*/ 0 w 632"/>
                <a:gd name="T1" fmla="*/ 126 h 138"/>
                <a:gd name="T2" fmla="*/ 11 w 632"/>
                <a:gd name="T3" fmla="*/ 138 h 138"/>
                <a:gd name="T4" fmla="*/ 620 w 632"/>
                <a:gd name="T5" fmla="*/ 138 h 138"/>
                <a:gd name="T6" fmla="*/ 632 w 632"/>
                <a:gd name="T7" fmla="*/ 126 h 138"/>
                <a:gd name="T8" fmla="*/ 632 w 632"/>
                <a:gd name="T9" fmla="*/ 12 h 138"/>
                <a:gd name="T10" fmla="*/ 620 w 632"/>
                <a:gd name="T11" fmla="*/ 0 h 138"/>
                <a:gd name="T12" fmla="*/ 11 w 632"/>
                <a:gd name="T13" fmla="*/ 0 h 138"/>
                <a:gd name="T14" fmla="*/ 0 w 632"/>
                <a:gd name="T15" fmla="*/ 12 h 138"/>
                <a:gd name="T16" fmla="*/ 0 w 632"/>
                <a:gd name="T17"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8">
                  <a:moveTo>
                    <a:pt x="0" y="126"/>
                  </a:moveTo>
                  <a:cubicBezTo>
                    <a:pt x="0" y="132"/>
                    <a:pt x="5" y="138"/>
                    <a:pt x="11" y="138"/>
                  </a:cubicBezTo>
                  <a:cubicBezTo>
                    <a:pt x="620" y="138"/>
                    <a:pt x="620" y="138"/>
                    <a:pt x="620" y="138"/>
                  </a:cubicBezTo>
                  <a:cubicBezTo>
                    <a:pt x="626" y="138"/>
                    <a:pt x="632" y="132"/>
                    <a:pt x="632" y="126"/>
                  </a:cubicBezTo>
                  <a:cubicBezTo>
                    <a:pt x="632" y="12"/>
                    <a:pt x="632" y="12"/>
                    <a:pt x="632" y="12"/>
                  </a:cubicBezTo>
                  <a:cubicBezTo>
                    <a:pt x="632" y="5"/>
                    <a:pt x="626" y="0"/>
                    <a:pt x="620" y="0"/>
                  </a:cubicBezTo>
                  <a:cubicBezTo>
                    <a:pt x="11" y="0"/>
                    <a:pt x="11" y="0"/>
                    <a:pt x="11" y="0"/>
                  </a:cubicBezTo>
                  <a:cubicBezTo>
                    <a:pt x="5" y="0"/>
                    <a:pt x="0" y="5"/>
                    <a:pt x="0" y="12"/>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96" name="Freeform 1249">
              <a:extLst>
                <a:ext uri="{FF2B5EF4-FFF2-40B4-BE49-F238E27FC236}">
                  <a16:creationId xmlns:a16="http://schemas.microsoft.com/office/drawing/2014/main" id="{3F49B57D-2AE3-A648-BE9F-D01BF114FF79}"/>
                </a:ext>
              </a:extLst>
            </p:cNvPr>
            <p:cNvSpPr>
              <a:spLocks/>
            </p:cNvSpPr>
            <p:nvPr/>
          </p:nvSpPr>
          <p:spPr bwMode="auto">
            <a:xfrm>
              <a:off x="4373563" y="-2287588"/>
              <a:ext cx="750888" cy="163513"/>
            </a:xfrm>
            <a:custGeom>
              <a:avLst/>
              <a:gdLst>
                <a:gd name="T0" fmla="*/ 0 w 632"/>
                <a:gd name="T1" fmla="*/ 126 h 138"/>
                <a:gd name="T2" fmla="*/ 11 w 632"/>
                <a:gd name="T3" fmla="*/ 138 h 138"/>
                <a:gd name="T4" fmla="*/ 620 w 632"/>
                <a:gd name="T5" fmla="*/ 138 h 138"/>
                <a:gd name="T6" fmla="*/ 632 w 632"/>
                <a:gd name="T7" fmla="*/ 126 h 138"/>
                <a:gd name="T8" fmla="*/ 632 w 632"/>
                <a:gd name="T9" fmla="*/ 12 h 138"/>
                <a:gd name="T10" fmla="*/ 620 w 632"/>
                <a:gd name="T11" fmla="*/ 0 h 138"/>
                <a:gd name="T12" fmla="*/ 11 w 632"/>
                <a:gd name="T13" fmla="*/ 0 h 138"/>
                <a:gd name="T14" fmla="*/ 0 w 632"/>
                <a:gd name="T15" fmla="*/ 12 h 138"/>
                <a:gd name="T16" fmla="*/ 0 w 632"/>
                <a:gd name="T17"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8">
                  <a:moveTo>
                    <a:pt x="0" y="126"/>
                  </a:moveTo>
                  <a:cubicBezTo>
                    <a:pt x="0" y="133"/>
                    <a:pt x="5" y="138"/>
                    <a:pt x="11" y="138"/>
                  </a:cubicBezTo>
                  <a:cubicBezTo>
                    <a:pt x="620" y="138"/>
                    <a:pt x="620" y="138"/>
                    <a:pt x="620" y="138"/>
                  </a:cubicBezTo>
                  <a:cubicBezTo>
                    <a:pt x="626" y="138"/>
                    <a:pt x="632" y="133"/>
                    <a:pt x="632" y="126"/>
                  </a:cubicBezTo>
                  <a:cubicBezTo>
                    <a:pt x="632" y="12"/>
                    <a:pt x="632" y="12"/>
                    <a:pt x="632" y="12"/>
                  </a:cubicBezTo>
                  <a:cubicBezTo>
                    <a:pt x="632" y="6"/>
                    <a:pt x="626" y="0"/>
                    <a:pt x="620" y="0"/>
                  </a:cubicBezTo>
                  <a:cubicBezTo>
                    <a:pt x="11" y="0"/>
                    <a:pt x="11" y="0"/>
                    <a:pt x="11" y="0"/>
                  </a:cubicBezTo>
                  <a:cubicBezTo>
                    <a:pt x="5" y="0"/>
                    <a:pt x="0" y="6"/>
                    <a:pt x="0" y="12"/>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97" name="Rectangle 1250">
              <a:extLst>
                <a:ext uri="{FF2B5EF4-FFF2-40B4-BE49-F238E27FC236}">
                  <a16:creationId xmlns:a16="http://schemas.microsoft.com/office/drawing/2014/main" id="{E320E10B-A0E0-304E-9FA4-ED17E6B93B4F}"/>
                </a:ext>
              </a:extLst>
            </p:cNvPr>
            <p:cNvSpPr>
              <a:spLocks noChangeArrowheads="1"/>
            </p:cNvSpPr>
            <p:nvPr/>
          </p:nvSpPr>
          <p:spPr bwMode="auto">
            <a:xfrm>
              <a:off x="4498975" y="-2287588"/>
              <a:ext cx="52388" cy="163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98" name="Rectangle 1251">
              <a:extLst>
                <a:ext uri="{FF2B5EF4-FFF2-40B4-BE49-F238E27FC236}">
                  <a16:creationId xmlns:a16="http://schemas.microsoft.com/office/drawing/2014/main" id="{7F2D60AB-FD24-AF4A-BBA1-C81A60F6C569}"/>
                </a:ext>
              </a:extLst>
            </p:cNvPr>
            <p:cNvSpPr>
              <a:spLocks noChangeArrowheads="1"/>
            </p:cNvSpPr>
            <p:nvPr/>
          </p:nvSpPr>
          <p:spPr bwMode="auto">
            <a:xfrm>
              <a:off x="4498975" y="-2041526"/>
              <a:ext cx="52388"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499" name="Rectangle 1252">
              <a:extLst>
                <a:ext uri="{FF2B5EF4-FFF2-40B4-BE49-F238E27FC236}">
                  <a16:creationId xmlns:a16="http://schemas.microsoft.com/office/drawing/2014/main" id="{D9BB76FC-D232-1149-A836-73D352C42FD4}"/>
                </a:ext>
              </a:extLst>
            </p:cNvPr>
            <p:cNvSpPr>
              <a:spLocks noChangeArrowheads="1"/>
            </p:cNvSpPr>
            <p:nvPr/>
          </p:nvSpPr>
          <p:spPr bwMode="auto">
            <a:xfrm>
              <a:off x="4498975" y="-1795463"/>
              <a:ext cx="52388" cy="163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00" name="Freeform 1253">
              <a:extLst>
                <a:ext uri="{FF2B5EF4-FFF2-40B4-BE49-F238E27FC236}">
                  <a16:creationId xmlns:a16="http://schemas.microsoft.com/office/drawing/2014/main" id="{3B1513CC-4DDD-5B4D-9114-00F28C1A92DC}"/>
                </a:ext>
              </a:extLst>
            </p:cNvPr>
            <p:cNvSpPr>
              <a:spLocks/>
            </p:cNvSpPr>
            <p:nvPr/>
          </p:nvSpPr>
          <p:spPr bwMode="auto">
            <a:xfrm>
              <a:off x="4373563" y="-1795463"/>
              <a:ext cx="750888" cy="55563"/>
            </a:xfrm>
            <a:custGeom>
              <a:avLst/>
              <a:gdLst>
                <a:gd name="T0" fmla="*/ 11 w 632"/>
                <a:gd name="T1" fmla="*/ 0 h 46"/>
                <a:gd name="T2" fmla="*/ 620 w 632"/>
                <a:gd name="T3" fmla="*/ 0 h 46"/>
                <a:gd name="T4" fmla="*/ 632 w 632"/>
                <a:gd name="T5" fmla="*/ 11 h 46"/>
                <a:gd name="T6" fmla="*/ 632 w 632"/>
                <a:gd name="T7" fmla="*/ 46 h 46"/>
                <a:gd name="T8" fmla="*/ 620 w 632"/>
                <a:gd name="T9" fmla="*/ 34 h 46"/>
                <a:gd name="T10" fmla="*/ 11 w 632"/>
                <a:gd name="T11" fmla="*/ 34 h 46"/>
                <a:gd name="T12" fmla="*/ 0 w 632"/>
                <a:gd name="T13" fmla="*/ 46 h 46"/>
                <a:gd name="T14" fmla="*/ 0 w 632"/>
                <a:gd name="T15" fmla="*/ 11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5"/>
                    <a:pt x="632" y="11"/>
                  </a:cubicBezTo>
                  <a:cubicBezTo>
                    <a:pt x="632" y="46"/>
                    <a:pt x="632" y="46"/>
                    <a:pt x="632" y="46"/>
                  </a:cubicBezTo>
                  <a:cubicBezTo>
                    <a:pt x="632" y="39"/>
                    <a:pt x="626" y="34"/>
                    <a:pt x="620" y="34"/>
                  </a:cubicBezTo>
                  <a:cubicBezTo>
                    <a:pt x="11" y="34"/>
                    <a:pt x="11" y="34"/>
                    <a:pt x="11" y="34"/>
                  </a:cubicBezTo>
                  <a:cubicBezTo>
                    <a:pt x="5" y="34"/>
                    <a:pt x="0" y="39"/>
                    <a:pt x="0" y="46"/>
                  </a:cubicBezTo>
                  <a:cubicBezTo>
                    <a:pt x="0" y="11"/>
                    <a:pt x="0" y="11"/>
                    <a:pt x="0" y="11"/>
                  </a:cubicBezTo>
                  <a:cubicBezTo>
                    <a:pt x="0" y="5"/>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01" name="Rectangle 1254">
              <a:extLst>
                <a:ext uri="{FF2B5EF4-FFF2-40B4-BE49-F238E27FC236}">
                  <a16:creationId xmlns:a16="http://schemas.microsoft.com/office/drawing/2014/main" id="{8A5B20BF-0BBF-7140-B2A6-EE2D852B6C05}"/>
                </a:ext>
              </a:extLst>
            </p:cNvPr>
            <p:cNvSpPr>
              <a:spLocks noChangeArrowheads="1"/>
            </p:cNvSpPr>
            <p:nvPr/>
          </p:nvSpPr>
          <p:spPr bwMode="auto">
            <a:xfrm>
              <a:off x="4883150" y="-2041526"/>
              <a:ext cx="133350" cy="16510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02" name="Rectangle 1255">
              <a:extLst>
                <a:ext uri="{FF2B5EF4-FFF2-40B4-BE49-F238E27FC236}">
                  <a16:creationId xmlns:a16="http://schemas.microsoft.com/office/drawing/2014/main" id="{84D68165-53E1-9C45-810E-9B29B0C87860}"/>
                </a:ext>
              </a:extLst>
            </p:cNvPr>
            <p:cNvSpPr>
              <a:spLocks noChangeArrowheads="1"/>
            </p:cNvSpPr>
            <p:nvPr/>
          </p:nvSpPr>
          <p:spPr bwMode="auto">
            <a:xfrm>
              <a:off x="4883150" y="-1795463"/>
              <a:ext cx="133350" cy="1635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03" name="Freeform 1256">
              <a:extLst>
                <a:ext uri="{FF2B5EF4-FFF2-40B4-BE49-F238E27FC236}">
                  <a16:creationId xmlns:a16="http://schemas.microsoft.com/office/drawing/2014/main" id="{6CD47BF6-2E53-5E43-861C-E31185EA5E7B}"/>
                </a:ext>
              </a:extLst>
            </p:cNvPr>
            <p:cNvSpPr>
              <a:spLocks/>
            </p:cNvSpPr>
            <p:nvPr/>
          </p:nvSpPr>
          <p:spPr bwMode="auto">
            <a:xfrm>
              <a:off x="4373563" y="-2041526"/>
              <a:ext cx="750888" cy="55563"/>
            </a:xfrm>
            <a:custGeom>
              <a:avLst/>
              <a:gdLst>
                <a:gd name="T0" fmla="*/ 11 w 632"/>
                <a:gd name="T1" fmla="*/ 0 h 46"/>
                <a:gd name="T2" fmla="*/ 620 w 632"/>
                <a:gd name="T3" fmla="*/ 0 h 46"/>
                <a:gd name="T4" fmla="*/ 632 w 632"/>
                <a:gd name="T5" fmla="*/ 12 h 46"/>
                <a:gd name="T6" fmla="*/ 632 w 632"/>
                <a:gd name="T7" fmla="*/ 46 h 46"/>
                <a:gd name="T8" fmla="*/ 620 w 632"/>
                <a:gd name="T9" fmla="*/ 34 h 46"/>
                <a:gd name="T10" fmla="*/ 11 w 632"/>
                <a:gd name="T11" fmla="*/ 34 h 46"/>
                <a:gd name="T12" fmla="*/ 0 w 632"/>
                <a:gd name="T13" fmla="*/ 46 h 46"/>
                <a:gd name="T14" fmla="*/ 0 w 632"/>
                <a:gd name="T15" fmla="*/ 12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5"/>
                    <a:pt x="632" y="12"/>
                  </a:cubicBezTo>
                  <a:cubicBezTo>
                    <a:pt x="632" y="46"/>
                    <a:pt x="632" y="46"/>
                    <a:pt x="632" y="46"/>
                  </a:cubicBezTo>
                  <a:cubicBezTo>
                    <a:pt x="632" y="40"/>
                    <a:pt x="626" y="34"/>
                    <a:pt x="620" y="34"/>
                  </a:cubicBezTo>
                  <a:cubicBezTo>
                    <a:pt x="11" y="34"/>
                    <a:pt x="11" y="34"/>
                    <a:pt x="11" y="34"/>
                  </a:cubicBezTo>
                  <a:cubicBezTo>
                    <a:pt x="5" y="34"/>
                    <a:pt x="0" y="40"/>
                    <a:pt x="0" y="46"/>
                  </a:cubicBezTo>
                  <a:cubicBezTo>
                    <a:pt x="0" y="12"/>
                    <a:pt x="0" y="12"/>
                    <a:pt x="0" y="12"/>
                  </a:cubicBezTo>
                  <a:cubicBezTo>
                    <a:pt x="0" y="5"/>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04" name="Rectangle 1257">
              <a:extLst>
                <a:ext uri="{FF2B5EF4-FFF2-40B4-BE49-F238E27FC236}">
                  <a16:creationId xmlns:a16="http://schemas.microsoft.com/office/drawing/2014/main" id="{52CB161A-287B-414F-A31B-AAFB19793DA4}"/>
                </a:ext>
              </a:extLst>
            </p:cNvPr>
            <p:cNvSpPr>
              <a:spLocks noChangeArrowheads="1"/>
            </p:cNvSpPr>
            <p:nvPr/>
          </p:nvSpPr>
          <p:spPr bwMode="auto">
            <a:xfrm>
              <a:off x="4883150" y="-2287588"/>
              <a:ext cx="133350" cy="1635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05" name="Rectangle 1258">
              <a:extLst>
                <a:ext uri="{FF2B5EF4-FFF2-40B4-BE49-F238E27FC236}">
                  <a16:creationId xmlns:a16="http://schemas.microsoft.com/office/drawing/2014/main" id="{D0A699AA-6991-CA4A-8678-9A03F116DD79}"/>
                </a:ext>
              </a:extLst>
            </p:cNvPr>
            <p:cNvSpPr>
              <a:spLocks noChangeArrowheads="1"/>
            </p:cNvSpPr>
            <p:nvPr/>
          </p:nvSpPr>
          <p:spPr bwMode="auto">
            <a:xfrm>
              <a:off x="4432300" y="-2124076"/>
              <a:ext cx="631825" cy="8255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06" name="Rectangle 1259">
              <a:extLst>
                <a:ext uri="{FF2B5EF4-FFF2-40B4-BE49-F238E27FC236}">
                  <a16:creationId xmlns:a16="http://schemas.microsoft.com/office/drawing/2014/main" id="{ADC0095B-B363-254D-8504-DCAEFB576AC7}"/>
                </a:ext>
              </a:extLst>
            </p:cNvPr>
            <p:cNvSpPr>
              <a:spLocks noChangeArrowheads="1"/>
            </p:cNvSpPr>
            <p:nvPr/>
          </p:nvSpPr>
          <p:spPr bwMode="auto">
            <a:xfrm>
              <a:off x="4432300" y="-1876426"/>
              <a:ext cx="631825" cy="8096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07" name="Freeform 1260">
              <a:extLst>
                <a:ext uri="{FF2B5EF4-FFF2-40B4-BE49-F238E27FC236}">
                  <a16:creationId xmlns:a16="http://schemas.microsoft.com/office/drawing/2014/main" id="{4BA25304-7C9A-5D47-B504-68C6FA52ABA2}"/>
                </a:ext>
              </a:extLst>
            </p:cNvPr>
            <p:cNvSpPr>
              <a:spLocks/>
            </p:cNvSpPr>
            <p:nvPr/>
          </p:nvSpPr>
          <p:spPr bwMode="auto">
            <a:xfrm>
              <a:off x="4373563" y="-2287588"/>
              <a:ext cx="750888" cy="53975"/>
            </a:xfrm>
            <a:custGeom>
              <a:avLst/>
              <a:gdLst>
                <a:gd name="T0" fmla="*/ 11 w 632"/>
                <a:gd name="T1" fmla="*/ 0 h 46"/>
                <a:gd name="T2" fmla="*/ 620 w 632"/>
                <a:gd name="T3" fmla="*/ 0 h 46"/>
                <a:gd name="T4" fmla="*/ 632 w 632"/>
                <a:gd name="T5" fmla="*/ 12 h 46"/>
                <a:gd name="T6" fmla="*/ 632 w 632"/>
                <a:gd name="T7" fmla="*/ 46 h 46"/>
                <a:gd name="T8" fmla="*/ 620 w 632"/>
                <a:gd name="T9" fmla="*/ 35 h 46"/>
                <a:gd name="T10" fmla="*/ 11 w 632"/>
                <a:gd name="T11" fmla="*/ 35 h 46"/>
                <a:gd name="T12" fmla="*/ 0 w 632"/>
                <a:gd name="T13" fmla="*/ 46 h 46"/>
                <a:gd name="T14" fmla="*/ 0 w 632"/>
                <a:gd name="T15" fmla="*/ 12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6"/>
                    <a:pt x="632" y="12"/>
                  </a:cubicBezTo>
                  <a:cubicBezTo>
                    <a:pt x="632" y="46"/>
                    <a:pt x="632" y="46"/>
                    <a:pt x="632" y="46"/>
                  </a:cubicBezTo>
                  <a:cubicBezTo>
                    <a:pt x="632" y="40"/>
                    <a:pt x="626" y="35"/>
                    <a:pt x="620" y="35"/>
                  </a:cubicBezTo>
                  <a:cubicBezTo>
                    <a:pt x="11" y="35"/>
                    <a:pt x="11" y="35"/>
                    <a:pt x="11" y="35"/>
                  </a:cubicBezTo>
                  <a:cubicBezTo>
                    <a:pt x="5" y="35"/>
                    <a:pt x="0" y="40"/>
                    <a:pt x="0" y="46"/>
                  </a:cubicBezTo>
                  <a:cubicBezTo>
                    <a:pt x="0" y="12"/>
                    <a:pt x="0" y="12"/>
                    <a:pt x="0" y="12"/>
                  </a:cubicBezTo>
                  <a:cubicBezTo>
                    <a:pt x="0" y="6"/>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08" name="Rectangle 1261">
              <a:extLst>
                <a:ext uri="{FF2B5EF4-FFF2-40B4-BE49-F238E27FC236}">
                  <a16:creationId xmlns:a16="http://schemas.microsoft.com/office/drawing/2014/main" id="{40569C10-83CD-ED4C-8454-6C7CD5C15692}"/>
                </a:ext>
              </a:extLst>
            </p:cNvPr>
            <p:cNvSpPr>
              <a:spLocks noChangeArrowheads="1"/>
            </p:cNvSpPr>
            <p:nvPr/>
          </p:nvSpPr>
          <p:spPr bwMode="auto">
            <a:xfrm>
              <a:off x="4883150" y="-2287588"/>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09" name="Rectangle 1262">
              <a:extLst>
                <a:ext uri="{FF2B5EF4-FFF2-40B4-BE49-F238E27FC236}">
                  <a16:creationId xmlns:a16="http://schemas.microsoft.com/office/drawing/2014/main" id="{6F53CEA9-722F-B34C-A289-31FC3FC4E11F}"/>
                </a:ext>
              </a:extLst>
            </p:cNvPr>
            <p:cNvSpPr>
              <a:spLocks noChangeArrowheads="1"/>
            </p:cNvSpPr>
            <p:nvPr/>
          </p:nvSpPr>
          <p:spPr bwMode="auto">
            <a:xfrm>
              <a:off x="4883150" y="-2041526"/>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10" name="Rectangle 1263">
              <a:extLst>
                <a:ext uri="{FF2B5EF4-FFF2-40B4-BE49-F238E27FC236}">
                  <a16:creationId xmlns:a16="http://schemas.microsoft.com/office/drawing/2014/main" id="{148CF37F-1AAB-3841-A431-A07BBBAAD55A}"/>
                </a:ext>
              </a:extLst>
            </p:cNvPr>
            <p:cNvSpPr>
              <a:spLocks noChangeArrowheads="1"/>
            </p:cNvSpPr>
            <p:nvPr/>
          </p:nvSpPr>
          <p:spPr bwMode="auto">
            <a:xfrm>
              <a:off x="4883150" y="-1795463"/>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11" name="Freeform 1264">
              <a:extLst>
                <a:ext uri="{FF2B5EF4-FFF2-40B4-BE49-F238E27FC236}">
                  <a16:creationId xmlns:a16="http://schemas.microsoft.com/office/drawing/2014/main" id="{08BC588F-B134-B846-80D4-0CAF2A33FFE5}"/>
                </a:ext>
              </a:extLst>
            </p:cNvPr>
            <p:cNvSpPr>
              <a:spLocks/>
            </p:cNvSpPr>
            <p:nvPr/>
          </p:nvSpPr>
          <p:spPr bwMode="auto">
            <a:xfrm>
              <a:off x="4371975" y="-2289176"/>
              <a:ext cx="754063" cy="166688"/>
            </a:xfrm>
            <a:custGeom>
              <a:avLst/>
              <a:gdLst>
                <a:gd name="T0" fmla="*/ 61 w 635"/>
                <a:gd name="T1" fmla="*/ 0 h 140"/>
                <a:gd name="T2" fmla="*/ 13 w 635"/>
                <a:gd name="T3" fmla="*/ 0 h 140"/>
                <a:gd name="T4" fmla="*/ 0 w 635"/>
                <a:gd name="T5" fmla="*/ 13 h 140"/>
                <a:gd name="T6" fmla="*/ 0 w 635"/>
                <a:gd name="T7" fmla="*/ 127 h 140"/>
                <a:gd name="T8" fmla="*/ 13 w 635"/>
                <a:gd name="T9" fmla="*/ 140 h 140"/>
                <a:gd name="T10" fmla="*/ 622 w 635"/>
                <a:gd name="T11" fmla="*/ 140 h 140"/>
                <a:gd name="T12" fmla="*/ 635 w 635"/>
                <a:gd name="T13" fmla="*/ 127 h 140"/>
                <a:gd name="T14" fmla="*/ 635 w 635"/>
                <a:gd name="T15" fmla="*/ 13 h 140"/>
                <a:gd name="T16" fmla="*/ 622 w 635"/>
                <a:gd name="T17" fmla="*/ 0 h 140"/>
                <a:gd name="T18" fmla="*/ 117 w 635"/>
                <a:gd name="T19" fmla="*/ 0 h 140"/>
                <a:gd name="T20" fmla="*/ 115 w 635"/>
                <a:gd name="T21" fmla="*/ 1 h 140"/>
                <a:gd name="T22" fmla="*/ 117 w 635"/>
                <a:gd name="T23" fmla="*/ 3 h 140"/>
                <a:gd name="T24" fmla="*/ 622 w 635"/>
                <a:gd name="T25" fmla="*/ 3 h 140"/>
                <a:gd name="T26" fmla="*/ 629 w 635"/>
                <a:gd name="T27" fmla="*/ 6 h 140"/>
                <a:gd name="T28" fmla="*/ 632 w 635"/>
                <a:gd name="T29" fmla="*/ 13 h 140"/>
                <a:gd name="T30" fmla="*/ 632 w 635"/>
                <a:gd name="T31" fmla="*/ 127 h 140"/>
                <a:gd name="T32" fmla="*/ 629 w 635"/>
                <a:gd name="T33" fmla="*/ 135 h 140"/>
                <a:gd name="T34" fmla="*/ 622 w 635"/>
                <a:gd name="T35" fmla="*/ 138 h 140"/>
                <a:gd name="T36" fmla="*/ 13 w 635"/>
                <a:gd name="T37" fmla="*/ 138 h 140"/>
                <a:gd name="T38" fmla="*/ 6 w 635"/>
                <a:gd name="T39" fmla="*/ 135 h 140"/>
                <a:gd name="T40" fmla="*/ 3 w 635"/>
                <a:gd name="T41" fmla="*/ 127 h 140"/>
                <a:gd name="T42" fmla="*/ 3 w 635"/>
                <a:gd name="T43" fmla="*/ 13 h 140"/>
                <a:gd name="T44" fmla="*/ 6 w 635"/>
                <a:gd name="T45" fmla="*/ 6 h 140"/>
                <a:gd name="T46" fmla="*/ 13 w 635"/>
                <a:gd name="T47" fmla="*/ 3 h 140"/>
                <a:gd name="T48" fmla="*/ 61 w 635"/>
                <a:gd name="T49" fmla="*/ 3 h 140"/>
                <a:gd name="T50" fmla="*/ 63 w 635"/>
                <a:gd name="T51" fmla="*/ 1 h 140"/>
                <a:gd name="T52" fmla="*/ 61 w 635"/>
                <a:gd name="T5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5" h="140">
                  <a:moveTo>
                    <a:pt x="61" y="0"/>
                  </a:moveTo>
                  <a:cubicBezTo>
                    <a:pt x="13" y="0"/>
                    <a:pt x="13" y="0"/>
                    <a:pt x="13" y="0"/>
                  </a:cubicBezTo>
                  <a:cubicBezTo>
                    <a:pt x="6" y="0"/>
                    <a:pt x="0" y="6"/>
                    <a:pt x="0" y="13"/>
                  </a:cubicBezTo>
                  <a:cubicBezTo>
                    <a:pt x="0" y="127"/>
                    <a:pt x="0" y="127"/>
                    <a:pt x="0" y="127"/>
                  </a:cubicBezTo>
                  <a:cubicBezTo>
                    <a:pt x="0" y="134"/>
                    <a:pt x="6" y="140"/>
                    <a:pt x="13" y="140"/>
                  </a:cubicBezTo>
                  <a:cubicBezTo>
                    <a:pt x="622" y="140"/>
                    <a:pt x="622" y="140"/>
                    <a:pt x="622" y="140"/>
                  </a:cubicBezTo>
                  <a:cubicBezTo>
                    <a:pt x="629" y="140"/>
                    <a:pt x="635" y="134"/>
                    <a:pt x="635" y="127"/>
                  </a:cubicBezTo>
                  <a:cubicBezTo>
                    <a:pt x="635" y="13"/>
                    <a:pt x="635" y="13"/>
                    <a:pt x="635" y="13"/>
                  </a:cubicBezTo>
                  <a:cubicBezTo>
                    <a:pt x="635" y="6"/>
                    <a:pt x="629" y="0"/>
                    <a:pt x="622" y="0"/>
                  </a:cubicBezTo>
                  <a:cubicBezTo>
                    <a:pt x="117" y="0"/>
                    <a:pt x="117" y="0"/>
                    <a:pt x="117" y="0"/>
                  </a:cubicBezTo>
                  <a:cubicBezTo>
                    <a:pt x="116" y="0"/>
                    <a:pt x="115" y="0"/>
                    <a:pt x="115" y="1"/>
                  </a:cubicBezTo>
                  <a:cubicBezTo>
                    <a:pt x="115" y="2"/>
                    <a:pt x="116" y="3"/>
                    <a:pt x="117" y="3"/>
                  </a:cubicBezTo>
                  <a:cubicBezTo>
                    <a:pt x="622" y="3"/>
                    <a:pt x="622" y="3"/>
                    <a:pt x="622" y="3"/>
                  </a:cubicBezTo>
                  <a:cubicBezTo>
                    <a:pt x="625" y="3"/>
                    <a:pt x="627" y="4"/>
                    <a:pt x="629" y="6"/>
                  </a:cubicBezTo>
                  <a:cubicBezTo>
                    <a:pt x="631" y="8"/>
                    <a:pt x="632" y="10"/>
                    <a:pt x="632" y="13"/>
                  </a:cubicBezTo>
                  <a:cubicBezTo>
                    <a:pt x="632" y="127"/>
                    <a:pt x="632" y="127"/>
                    <a:pt x="632" y="127"/>
                  </a:cubicBezTo>
                  <a:cubicBezTo>
                    <a:pt x="632" y="130"/>
                    <a:pt x="631" y="133"/>
                    <a:pt x="629" y="135"/>
                  </a:cubicBezTo>
                  <a:cubicBezTo>
                    <a:pt x="627" y="136"/>
                    <a:pt x="625" y="138"/>
                    <a:pt x="622" y="138"/>
                  </a:cubicBezTo>
                  <a:cubicBezTo>
                    <a:pt x="13" y="138"/>
                    <a:pt x="13" y="138"/>
                    <a:pt x="13" y="138"/>
                  </a:cubicBezTo>
                  <a:cubicBezTo>
                    <a:pt x="11" y="138"/>
                    <a:pt x="8" y="136"/>
                    <a:pt x="6" y="135"/>
                  </a:cubicBezTo>
                  <a:cubicBezTo>
                    <a:pt x="4" y="133"/>
                    <a:pt x="3" y="130"/>
                    <a:pt x="3" y="127"/>
                  </a:cubicBezTo>
                  <a:cubicBezTo>
                    <a:pt x="3" y="13"/>
                    <a:pt x="3" y="13"/>
                    <a:pt x="3" y="13"/>
                  </a:cubicBezTo>
                  <a:cubicBezTo>
                    <a:pt x="3" y="10"/>
                    <a:pt x="4" y="8"/>
                    <a:pt x="6" y="6"/>
                  </a:cubicBezTo>
                  <a:cubicBezTo>
                    <a:pt x="8" y="4"/>
                    <a:pt x="11" y="3"/>
                    <a:pt x="13" y="3"/>
                  </a:cubicBezTo>
                  <a:cubicBezTo>
                    <a:pt x="61" y="3"/>
                    <a:pt x="61" y="3"/>
                    <a:pt x="61" y="3"/>
                  </a:cubicBezTo>
                  <a:cubicBezTo>
                    <a:pt x="62" y="3"/>
                    <a:pt x="63" y="2"/>
                    <a:pt x="63" y="1"/>
                  </a:cubicBezTo>
                  <a:cubicBezTo>
                    <a:pt x="63" y="0"/>
                    <a:pt x="62" y="0"/>
                    <a:pt x="61" y="0"/>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12" name="Freeform 1265">
              <a:extLst>
                <a:ext uri="{FF2B5EF4-FFF2-40B4-BE49-F238E27FC236}">
                  <a16:creationId xmlns:a16="http://schemas.microsoft.com/office/drawing/2014/main" id="{88A360C6-6542-BA42-955C-98CB4B39A221}"/>
                </a:ext>
              </a:extLst>
            </p:cNvPr>
            <p:cNvSpPr>
              <a:spLocks/>
            </p:cNvSpPr>
            <p:nvPr/>
          </p:nvSpPr>
          <p:spPr bwMode="auto">
            <a:xfrm>
              <a:off x="4371975" y="-2043113"/>
              <a:ext cx="754063" cy="166688"/>
            </a:xfrm>
            <a:custGeom>
              <a:avLst/>
              <a:gdLst>
                <a:gd name="T0" fmla="*/ 2 w 635"/>
                <a:gd name="T1" fmla="*/ 127 h 140"/>
                <a:gd name="T2" fmla="*/ 0 w 635"/>
                <a:gd name="T3" fmla="*/ 127 h 140"/>
                <a:gd name="T4" fmla="*/ 13 w 635"/>
                <a:gd name="T5" fmla="*/ 140 h 140"/>
                <a:gd name="T6" fmla="*/ 622 w 635"/>
                <a:gd name="T7" fmla="*/ 140 h 140"/>
                <a:gd name="T8" fmla="*/ 635 w 635"/>
                <a:gd name="T9" fmla="*/ 127 h 140"/>
                <a:gd name="T10" fmla="*/ 635 w 635"/>
                <a:gd name="T11" fmla="*/ 13 h 140"/>
                <a:gd name="T12" fmla="*/ 622 w 635"/>
                <a:gd name="T13" fmla="*/ 0 h 140"/>
                <a:gd name="T14" fmla="*/ 13 w 635"/>
                <a:gd name="T15" fmla="*/ 0 h 140"/>
                <a:gd name="T16" fmla="*/ 0 w 635"/>
                <a:gd name="T17" fmla="*/ 13 h 140"/>
                <a:gd name="T18" fmla="*/ 0 w 635"/>
                <a:gd name="T19" fmla="*/ 127 h 140"/>
                <a:gd name="T20" fmla="*/ 2 w 635"/>
                <a:gd name="T21" fmla="*/ 127 h 140"/>
                <a:gd name="T22" fmla="*/ 3 w 635"/>
                <a:gd name="T23" fmla="*/ 127 h 140"/>
                <a:gd name="T24" fmla="*/ 3 w 635"/>
                <a:gd name="T25" fmla="*/ 13 h 140"/>
                <a:gd name="T26" fmla="*/ 6 w 635"/>
                <a:gd name="T27" fmla="*/ 5 h 140"/>
                <a:gd name="T28" fmla="*/ 13 w 635"/>
                <a:gd name="T29" fmla="*/ 2 h 140"/>
                <a:gd name="T30" fmla="*/ 622 w 635"/>
                <a:gd name="T31" fmla="*/ 2 h 140"/>
                <a:gd name="T32" fmla="*/ 629 w 635"/>
                <a:gd name="T33" fmla="*/ 5 h 140"/>
                <a:gd name="T34" fmla="*/ 632 w 635"/>
                <a:gd name="T35" fmla="*/ 13 h 140"/>
                <a:gd name="T36" fmla="*/ 632 w 635"/>
                <a:gd name="T37" fmla="*/ 127 h 140"/>
                <a:gd name="T38" fmla="*/ 629 w 635"/>
                <a:gd name="T39" fmla="*/ 134 h 140"/>
                <a:gd name="T40" fmla="*/ 622 w 635"/>
                <a:gd name="T41" fmla="*/ 137 h 140"/>
                <a:gd name="T42" fmla="*/ 13 w 635"/>
                <a:gd name="T43" fmla="*/ 137 h 140"/>
                <a:gd name="T44" fmla="*/ 6 w 635"/>
                <a:gd name="T45" fmla="*/ 134 h 140"/>
                <a:gd name="T46" fmla="*/ 3 w 635"/>
                <a:gd name="T47" fmla="*/ 127 h 140"/>
                <a:gd name="T48" fmla="*/ 2 w 635"/>
                <a:gd name="T49" fmla="*/ 12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5" h="140">
                  <a:moveTo>
                    <a:pt x="2" y="127"/>
                  </a:moveTo>
                  <a:cubicBezTo>
                    <a:pt x="0" y="127"/>
                    <a:pt x="0" y="127"/>
                    <a:pt x="0" y="127"/>
                  </a:cubicBezTo>
                  <a:cubicBezTo>
                    <a:pt x="0" y="134"/>
                    <a:pt x="6" y="140"/>
                    <a:pt x="13" y="140"/>
                  </a:cubicBezTo>
                  <a:cubicBezTo>
                    <a:pt x="622" y="140"/>
                    <a:pt x="622" y="140"/>
                    <a:pt x="622" y="140"/>
                  </a:cubicBezTo>
                  <a:cubicBezTo>
                    <a:pt x="629" y="140"/>
                    <a:pt x="635" y="134"/>
                    <a:pt x="635" y="127"/>
                  </a:cubicBezTo>
                  <a:cubicBezTo>
                    <a:pt x="635" y="13"/>
                    <a:pt x="635" y="13"/>
                    <a:pt x="635" y="13"/>
                  </a:cubicBezTo>
                  <a:cubicBezTo>
                    <a:pt x="635" y="5"/>
                    <a:pt x="629" y="0"/>
                    <a:pt x="622" y="0"/>
                  </a:cubicBezTo>
                  <a:cubicBezTo>
                    <a:pt x="13" y="0"/>
                    <a:pt x="13" y="0"/>
                    <a:pt x="13" y="0"/>
                  </a:cubicBezTo>
                  <a:cubicBezTo>
                    <a:pt x="6" y="0"/>
                    <a:pt x="0" y="5"/>
                    <a:pt x="0" y="13"/>
                  </a:cubicBezTo>
                  <a:cubicBezTo>
                    <a:pt x="0" y="127"/>
                    <a:pt x="0" y="127"/>
                    <a:pt x="0" y="127"/>
                  </a:cubicBezTo>
                  <a:cubicBezTo>
                    <a:pt x="2" y="127"/>
                    <a:pt x="2" y="127"/>
                    <a:pt x="2" y="127"/>
                  </a:cubicBezTo>
                  <a:cubicBezTo>
                    <a:pt x="3" y="127"/>
                    <a:pt x="3" y="127"/>
                    <a:pt x="3" y="127"/>
                  </a:cubicBezTo>
                  <a:cubicBezTo>
                    <a:pt x="3" y="13"/>
                    <a:pt x="3" y="13"/>
                    <a:pt x="3" y="13"/>
                  </a:cubicBezTo>
                  <a:cubicBezTo>
                    <a:pt x="3" y="10"/>
                    <a:pt x="4" y="7"/>
                    <a:pt x="6" y="5"/>
                  </a:cubicBezTo>
                  <a:cubicBezTo>
                    <a:pt x="8" y="3"/>
                    <a:pt x="11" y="2"/>
                    <a:pt x="13" y="2"/>
                  </a:cubicBezTo>
                  <a:cubicBezTo>
                    <a:pt x="622" y="2"/>
                    <a:pt x="622" y="2"/>
                    <a:pt x="622" y="2"/>
                  </a:cubicBezTo>
                  <a:cubicBezTo>
                    <a:pt x="625" y="2"/>
                    <a:pt x="627" y="3"/>
                    <a:pt x="629" y="5"/>
                  </a:cubicBezTo>
                  <a:cubicBezTo>
                    <a:pt x="631" y="7"/>
                    <a:pt x="632" y="10"/>
                    <a:pt x="632" y="13"/>
                  </a:cubicBezTo>
                  <a:cubicBezTo>
                    <a:pt x="632" y="127"/>
                    <a:pt x="632" y="127"/>
                    <a:pt x="632" y="127"/>
                  </a:cubicBezTo>
                  <a:cubicBezTo>
                    <a:pt x="632" y="130"/>
                    <a:pt x="631" y="132"/>
                    <a:pt x="629" y="134"/>
                  </a:cubicBezTo>
                  <a:cubicBezTo>
                    <a:pt x="627" y="136"/>
                    <a:pt x="625" y="137"/>
                    <a:pt x="622" y="137"/>
                  </a:cubicBezTo>
                  <a:cubicBezTo>
                    <a:pt x="13" y="137"/>
                    <a:pt x="13" y="137"/>
                    <a:pt x="13" y="137"/>
                  </a:cubicBezTo>
                  <a:cubicBezTo>
                    <a:pt x="11" y="137"/>
                    <a:pt x="8" y="136"/>
                    <a:pt x="6" y="134"/>
                  </a:cubicBezTo>
                  <a:cubicBezTo>
                    <a:pt x="4" y="132"/>
                    <a:pt x="3" y="130"/>
                    <a:pt x="3" y="127"/>
                  </a:cubicBezTo>
                  <a:lnTo>
                    <a:pt x="2" y="127"/>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13" name="Freeform 1266">
              <a:extLst>
                <a:ext uri="{FF2B5EF4-FFF2-40B4-BE49-F238E27FC236}">
                  <a16:creationId xmlns:a16="http://schemas.microsoft.com/office/drawing/2014/main" id="{850A8D28-FABB-914A-8AEB-4E6CD4DE1A74}"/>
                </a:ext>
              </a:extLst>
            </p:cNvPr>
            <p:cNvSpPr>
              <a:spLocks/>
            </p:cNvSpPr>
            <p:nvPr/>
          </p:nvSpPr>
          <p:spPr bwMode="auto">
            <a:xfrm>
              <a:off x="4371975" y="-1797051"/>
              <a:ext cx="754063" cy="166688"/>
            </a:xfrm>
            <a:custGeom>
              <a:avLst/>
              <a:gdLst>
                <a:gd name="T0" fmla="*/ 2 w 635"/>
                <a:gd name="T1" fmla="*/ 128 h 141"/>
                <a:gd name="T2" fmla="*/ 0 w 635"/>
                <a:gd name="T3" fmla="*/ 128 h 141"/>
                <a:gd name="T4" fmla="*/ 13 w 635"/>
                <a:gd name="T5" fmla="*/ 141 h 141"/>
                <a:gd name="T6" fmla="*/ 622 w 635"/>
                <a:gd name="T7" fmla="*/ 141 h 141"/>
                <a:gd name="T8" fmla="*/ 635 w 635"/>
                <a:gd name="T9" fmla="*/ 128 h 141"/>
                <a:gd name="T10" fmla="*/ 635 w 635"/>
                <a:gd name="T11" fmla="*/ 13 h 141"/>
                <a:gd name="T12" fmla="*/ 622 w 635"/>
                <a:gd name="T13" fmla="*/ 0 h 141"/>
                <a:gd name="T14" fmla="*/ 13 w 635"/>
                <a:gd name="T15" fmla="*/ 0 h 141"/>
                <a:gd name="T16" fmla="*/ 0 w 635"/>
                <a:gd name="T17" fmla="*/ 13 h 141"/>
                <a:gd name="T18" fmla="*/ 0 w 635"/>
                <a:gd name="T19" fmla="*/ 128 h 141"/>
                <a:gd name="T20" fmla="*/ 2 w 635"/>
                <a:gd name="T21" fmla="*/ 128 h 141"/>
                <a:gd name="T22" fmla="*/ 3 w 635"/>
                <a:gd name="T23" fmla="*/ 128 h 141"/>
                <a:gd name="T24" fmla="*/ 3 w 635"/>
                <a:gd name="T25" fmla="*/ 13 h 141"/>
                <a:gd name="T26" fmla="*/ 6 w 635"/>
                <a:gd name="T27" fmla="*/ 6 h 141"/>
                <a:gd name="T28" fmla="*/ 13 w 635"/>
                <a:gd name="T29" fmla="*/ 3 h 141"/>
                <a:gd name="T30" fmla="*/ 622 w 635"/>
                <a:gd name="T31" fmla="*/ 3 h 141"/>
                <a:gd name="T32" fmla="*/ 629 w 635"/>
                <a:gd name="T33" fmla="*/ 6 h 141"/>
                <a:gd name="T34" fmla="*/ 632 w 635"/>
                <a:gd name="T35" fmla="*/ 13 h 141"/>
                <a:gd name="T36" fmla="*/ 632 w 635"/>
                <a:gd name="T37" fmla="*/ 128 h 141"/>
                <a:gd name="T38" fmla="*/ 629 w 635"/>
                <a:gd name="T39" fmla="*/ 135 h 141"/>
                <a:gd name="T40" fmla="*/ 622 w 635"/>
                <a:gd name="T41" fmla="*/ 138 h 141"/>
                <a:gd name="T42" fmla="*/ 13 w 635"/>
                <a:gd name="T43" fmla="*/ 138 h 141"/>
                <a:gd name="T44" fmla="*/ 6 w 635"/>
                <a:gd name="T45" fmla="*/ 135 h 141"/>
                <a:gd name="T46" fmla="*/ 3 w 635"/>
                <a:gd name="T47" fmla="*/ 128 h 141"/>
                <a:gd name="T48" fmla="*/ 2 w 635"/>
                <a:gd name="T49" fmla="*/ 1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5" h="141">
                  <a:moveTo>
                    <a:pt x="2" y="128"/>
                  </a:moveTo>
                  <a:cubicBezTo>
                    <a:pt x="0" y="128"/>
                    <a:pt x="0" y="128"/>
                    <a:pt x="0" y="128"/>
                  </a:cubicBezTo>
                  <a:cubicBezTo>
                    <a:pt x="0" y="135"/>
                    <a:pt x="6" y="141"/>
                    <a:pt x="13" y="141"/>
                  </a:cubicBezTo>
                  <a:cubicBezTo>
                    <a:pt x="622" y="141"/>
                    <a:pt x="622" y="141"/>
                    <a:pt x="622" y="141"/>
                  </a:cubicBezTo>
                  <a:cubicBezTo>
                    <a:pt x="629" y="141"/>
                    <a:pt x="635" y="135"/>
                    <a:pt x="635" y="128"/>
                  </a:cubicBezTo>
                  <a:cubicBezTo>
                    <a:pt x="635" y="13"/>
                    <a:pt x="635" y="13"/>
                    <a:pt x="635" y="13"/>
                  </a:cubicBezTo>
                  <a:cubicBezTo>
                    <a:pt x="635" y="6"/>
                    <a:pt x="629" y="0"/>
                    <a:pt x="622" y="0"/>
                  </a:cubicBezTo>
                  <a:cubicBezTo>
                    <a:pt x="13" y="0"/>
                    <a:pt x="13" y="0"/>
                    <a:pt x="13" y="0"/>
                  </a:cubicBezTo>
                  <a:cubicBezTo>
                    <a:pt x="6" y="0"/>
                    <a:pt x="0" y="6"/>
                    <a:pt x="0" y="13"/>
                  </a:cubicBezTo>
                  <a:cubicBezTo>
                    <a:pt x="0" y="128"/>
                    <a:pt x="0" y="128"/>
                    <a:pt x="0" y="128"/>
                  </a:cubicBezTo>
                  <a:cubicBezTo>
                    <a:pt x="2" y="128"/>
                    <a:pt x="2" y="128"/>
                    <a:pt x="2" y="128"/>
                  </a:cubicBezTo>
                  <a:cubicBezTo>
                    <a:pt x="3" y="128"/>
                    <a:pt x="3" y="128"/>
                    <a:pt x="3" y="128"/>
                  </a:cubicBezTo>
                  <a:cubicBezTo>
                    <a:pt x="3" y="13"/>
                    <a:pt x="3" y="13"/>
                    <a:pt x="3" y="13"/>
                  </a:cubicBezTo>
                  <a:cubicBezTo>
                    <a:pt x="3" y="11"/>
                    <a:pt x="4" y="8"/>
                    <a:pt x="6" y="6"/>
                  </a:cubicBezTo>
                  <a:cubicBezTo>
                    <a:pt x="8" y="4"/>
                    <a:pt x="11" y="3"/>
                    <a:pt x="13" y="3"/>
                  </a:cubicBezTo>
                  <a:cubicBezTo>
                    <a:pt x="622" y="3"/>
                    <a:pt x="622" y="3"/>
                    <a:pt x="622" y="3"/>
                  </a:cubicBezTo>
                  <a:cubicBezTo>
                    <a:pt x="625" y="3"/>
                    <a:pt x="627" y="4"/>
                    <a:pt x="629" y="6"/>
                  </a:cubicBezTo>
                  <a:cubicBezTo>
                    <a:pt x="631" y="8"/>
                    <a:pt x="632" y="11"/>
                    <a:pt x="632" y="13"/>
                  </a:cubicBezTo>
                  <a:cubicBezTo>
                    <a:pt x="632" y="128"/>
                    <a:pt x="632" y="128"/>
                    <a:pt x="632" y="128"/>
                  </a:cubicBezTo>
                  <a:cubicBezTo>
                    <a:pt x="632" y="130"/>
                    <a:pt x="631" y="133"/>
                    <a:pt x="629" y="135"/>
                  </a:cubicBezTo>
                  <a:cubicBezTo>
                    <a:pt x="627" y="137"/>
                    <a:pt x="625" y="138"/>
                    <a:pt x="622" y="138"/>
                  </a:cubicBezTo>
                  <a:cubicBezTo>
                    <a:pt x="13" y="138"/>
                    <a:pt x="13" y="138"/>
                    <a:pt x="13" y="138"/>
                  </a:cubicBezTo>
                  <a:cubicBezTo>
                    <a:pt x="11" y="138"/>
                    <a:pt x="8" y="137"/>
                    <a:pt x="6" y="135"/>
                  </a:cubicBezTo>
                  <a:cubicBezTo>
                    <a:pt x="4" y="133"/>
                    <a:pt x="3" y="130"/>
                    <a:pt x="3" y="128"/>
                  </a:cubicBezTo>
                  <a:lnTo>
                    <a:pt x="2" y="128"/>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14" name="Freeform 1267">
              <a:extLst>
                <a:ext uri="{FF2B5EF4-FFF2-40B4-BE49-F238E27FC236}">
                  <a16:creationId xmlns:a16="http://schemas.microsoft.com/office/drawing/2014/main" id="{78D2733E-F3BC-BD41-8C0C-F2C1E40549C9}"/>
                </a:ext>
              </a:extLst>
            </p:cNvPr>
            <p:cNvSpPr>
              <a:spLocks/>
            </p:cNvSpPr>
            <p:nvPr/>
          </p:nvSpPr>
          <p:spPr bwMode="auto">
            <a:xfrm>
              <a:off x="4432300" y="-2124076"/>
              <a:ext cx="633413" cy="84138"/>
            </a:xfrm>
            <a:custGeom>
              <a:avLst/>
              <a:gdLst>
                <a:gd name="T0" fmla="*/ 1 w 533"/>
                <a:gd name="T1" fmla="*/ 1 h 71"/>
                <a:gd name="T2" fmla="*/ 1 w 533"/>
                <a:gd name="T3" fmla="*/ 2 h 71"/>
                <a:gd name="T4" fmla="*/ 531 w 533"/>
                <a:gd name="T5" fmla="*/ 2 h 71"/>
                <a:gd name="T6" fmla="*/ 531 w 533"/>
                <a:gd name="T7" fmla="*/ 69 h 71"/>
                <a:gd name="T8" fmla="*/ 3 w 533"/>
                <a:gd name="T9" fmla="*/ 69 h 71"/>
                <a:gd name="T10" fmla="*/ 3 w 533"/>
                <a:gd name="T11" fmla="*/ 1 h 71"/>
                <a:gd name="T12" fmla="*/ 1 w 533"/>
                <a:gd name="T13" fmla="*/ 1 h 71"/>
                <a:gd name="T14" fmla="*/ 1 w 533"/>
                <a:gd name="T15" fmla="*/ 2 h 71"/>
                <a:gd name="T16" fmla="*/ 1 w 533"/>
                <a:gd name="T17" fmla="*/ 1 h 71"/>
                <a:gd name="T18" fmla="*/ 0 w 533"/>
                <a:gd name="T19" fmla="*/ 1 h 71"/>
                <a:gd name="T20" fmla="*/ 0 w 533"/>
                <a:gd name="T21" fmla="*/ 70 h 71"/>
                <a:gd name="T22" fmla="*/ 0 w 533"/>
                <a:gd name="T23" fmla="*/ 71 h 71"/>
                <a:gd name="T24" fmla="*/ 1 w 533"/>
                <a:gd name="T25" fmla="*/ 71 h 71"/>
                <a:gd name="T26" fmla="*/ 532 w 533"/>
                <a:gd name="T27" fmla="*/ 71 h 71"/>
                <a:gd name="T28" fmla="*/ 533 w 533"/>
                <a:gd name="T29" fmla="*/ 71 h 71"/>
                <a:gd name="T30" fmla="*/ 533 w 533"/>
                <a:gd name="T31" fmla="*/ 70 h 71"/>
                <a:gd name="T32" fmla="*/ 533 w 533"/>
                <a:gd name="T33" fmla="*/ 1 h 71"/>
                <a:gd name="T34" fmla="*/ 533 w 533"/>
                <a:gd name="T35" fmla="*/ 0 h 71"/>
                <a:gd name="T36" fmla="*/ 532 w 533"/>
                <a:gd name="T37" fmla="*/ 0 h 71"/>
                <a:gd name="T38" fmla="*/ 1 w 533"/>
                <a:gd name="T39" fmla="*/ 0 h 71"/>
                <a:gd name="T40" fmla="*/ 0 w 533"/>
                <a:gd name="T41" fmla="*/ 0 h 71"/>
                <a:gd name="T42" fmla="*/ 0 w 533"/>
                <a:gd name="T43" fmla="*/ 1 h 71"/>
                <a:gd name="T44" fmla="*/ 1 w 533"/>
                <a:gd name="T45" fmla="*/ 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71">
                  <a:moveTo>
                    <a:pt x="1" y="1"/>
                  </a:moveTo>
                  <a:cubicBezTo>
                    <a:pt x="1" y="2"/>
                    <a:pt x="1" y="2"/>
                    <a:pt x="1" y="2"/>
                  </a:cubicBezTo>
                  <a:cubicBezTo>
                    <a:pt x="531" y="2"/>
                    <a:pt x="531" y="2"/>
                    <a:pt x="531" y="2"/>
                  </a:cubicBezTo>
                  <a:cubicBezTo>
                    <a:pt x="531" y="69"/>
                    <a:pt x="531" y="69"/>
                    <a:pt x="531" y="69"/>
                  </a:cubicBezTo>
                  <a:cubicBezTo>
                    <a:pt x="3" y="69"/>
                    <a:pt x="3" y="69"/>
                    <a:pt x="3" y="69"/>
                  </a:cubicBezTo>
                  <a:cubicBezTo>
                    <a:pt x="3" y="1"/>
                    <a:pt x="3" y="1"/>
                    <a:pt x="3" y="1"/>
                  </a:cubicBezTo>
                  <a:cubicBezTo>
                    <a:pt x="1" y="1"/>
                    <a:pt x="1" y="1"/>
                    <a:pt x="1" y="1"/>
                  </a:cubicBezTo>
                  <a:cubicBezTo>
                    <a:pt x="1" y="2"/>
                    <a:pt x="1" y="2"/>
                    <a:pt x="1" y="2"/>
                  </a:cubicBezTo>
                  <a:cubicBezTo>
                    <a:pt x="1" y="1"/>
                    <a:pt x="1" y="1"/>
                    <a:pt x="1" y="1"/>
                  </a:cubicBezTo>
                  <a:cubicBezTo>
                    <a:pt x="0" y="1"/>
                    <a:pt x="0" y="1"/>
                    <a:pt x="0" y="1"/>
                  </a:cubicBezTo>
                  <a:cubicBezTo>
                    <a:pt x="0" y="70"/>
                    <a:pt x="0" y="70"/>
                    <a:pt x="0" y="70"/>
                  </a:cubicBezTo>
                  <a:cubicBezTo>
                    <a:pt x="0" y="70"/>
                    <a:pt x="0" y="71"/>
                    <a:pt x="0" y="71"/>
                  </a:cubicBezTo>
                  <a:cubicBezTo>
                    <a:pt x="1" y="71"/>
                    <a:pt x="1" y="71"/>
                    <a:pt x="1" y="71"/>
                  </a:cubicBezTo>
                  <a:cubicBezTo>
                    <a:pt x="532" y="71"/>
                    <a:pt x="532" y="71"/>
                    <a:pt x="532" y="71"/>
                  </a:cubicBezTo>
                  <a:cubicBezTo>
                    <a:pt x="532" y="71"/>
                    <a:pt x="533" y="71"/>
                    <a:pt x="533" y="71"/>
                  </a:cubicBezTo>
                  <a:cubicBezTo>
                    <a:pt x="533" y="71"/>
                    <a:pt x="533" y="70"/>
                    <a:pt x="533" y="70"/>
                  </a:cubicBezTo>
                  <a:cubicBezTo>
                    <a:pt x="533" y="1"/>
                    <a:pt x="533" y="1"/>
                    <a:pt x="533" y="1"/>
                  </a:cubicBezTo>
                  <a:cubicBezTo>
                    <a:pt x="533" y="1"/>
                    <a:pt x="533" y="0"/>
                    <a:pt x="533" y="0"/>
                  </a:cubicBezTo>
                  <a:cubicBezTo>
                    <a:pt x="533" y="0"/>
                    <a:pt x="532" y="0"/>
                    <a:pt x="532" y="0"/>
                  </a:cubicBezTo>
                  <a:cubicBezTo>
                    <a:pt x="1" y="0"/>
                    <a:pt x="1" y="0"/>
                    <a:pt x="1" y="0"/>
                  </a:cubicBezTo>
                  <a:cubicBezTo>
                    <a:pt x="1" y="0"/>
                    <a:pt x="1" y="0"/>
                    <a:pt x="0" y="0"/>
                  </a:cubicBezTo>
                  <a:cubicBezTo>
                    <a:pt x="0" y="0"/>
                    <a:pt x="0" y="1"/>
                    <a:pt x="0" y="1"/>
                  </a:cubicBezTo>
                  <a:lnTo>
                    <a:pt x="1" y="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15" name="Freeform 1268">
              <a:extLst>
                <a:ext uri="{FF2B5EF4-FFF2-40B4-BE49-F238E27FC236}">
                  <a16:creationId xmlns:a16="http://schemas.microsoft.com/office/drawing/2014/main" id="{954E5F52-4225-9D41-B3B5-00DB11430D3F}"/>
                </a:ext>
              </a:extLst>
            </p:cNvPr>
            <p:cNvSpPr>
              <a:spLocks/>
            </p:cNvSpPr>
            <p:nvPr/>
          </p:nvSpPr>
          <p:spPr bwMode="auto">
            <a:xfrm>
              <a:off x="4432300" y="-1879601"/>
              <a:ext cx="633413" cy="85725"/>
            </a:xfrm>
            <a:custGeom>
              <a:avLst/>
              <a:gdLst>
                <a:gd name="T0" fmla="*/ 1 w 533"/>
                <a:gd name="T1" fmla="*/ 2 h 72"/>
                <a:gd name="T2" fmla="*/ 1 w 533"/>
                <a:gd name="T3" fmla="*/ 3 h 72"/>
                <a:gd name="T4" fmla="*/ 531 w 533"/>
                <a:gd name="T5" fmla="*/ 3 h 72"/>
                <a:gd name="T6" fmla="*/ 531 w 533"/>
                <a:gd name="T7" fmla="*/ 69 h 72"/>
                <a:gd name="T8" fmla="*/ 3 w 533"/>
                <a:gd name="T9" fmla="*/ 69 h 72"/>
                <a:gd name="T10" fmla="*/ 3 w 533"/>
                <a:gd name="T11" fmla="*/ 2 h 72"/>
                <a:gd name="T12" fmla="*/ 1 w 533"/>
                <a:gd name="T13" fmla="*/ 2 h 72"/>
                <a:gd name="T14" fmla="*/ 1 w 533"/>
                <a:gd name="T15" fmla="*/ 3 h 72"/>
                <a:gd name="T16" fmla="*/ 1 w 533"/>
                <a:gd name="T17" fmla="*/ 2 h 72"/>
                <a:gd name="T18" fmla="*/ 0 w 533"/>
                <a:gd name="T19" fmla="*/ 2 h 72"/>
                <a:gd name="T20" fmla="*/ 0 w 533"/>
                <a:gd name="T21" fmla="*/ 71 h 72"/>
                <a:gd name="T22" fmla="*/ 0 w 533"/>
                <a:gd name="T23" fmla="*/ 72 h 72"/>
                <a:gd name="T24" fmla="*/ 1 w 533"/>
                <a:gd name="T25" fmla="*/ 72 h 72"/>
                <a:gd name="T26" fmla="*/ 532 w 533"/>
                <a:gd name="T27" fmla="*/ 72 h 72"/>
                <a:gd name="T28" fmla="*/ 533 w 533"/>
                <a:gd name="T29" fmla="*/ 72 h 72"/>
                <a:gd name="T30" fmla="*/ 533 w 533"/>
                <a:gd name="T31" fmla="*/ 71 h 72"/>
                <a:gd name="T32" fmla="*/ 533 w 533"/>
                <a:gd name="T33" fmla="*/ 2 h 72"/>
                <a:gd name="T34" fmla="*/ 533 w 533"/>
                <a:gd name="T35" fmla="*/ 1 h 72"/>
                <a:gd name="T36" fmla="*/ 532 w 533"/>
                <a:gd name="T37" fmla="*/ 0 h 72"/>
                <a:gd name="T38" fmla="*/ 1 w 533"/>
                <a:gd name="T39" fmla="*/ 0 h 72"/>
                <a:gd name="T40" fmla="*/ 0 w 533"/>
                <a:gd name="T41" fmla="*/ 1 h 72"/>
                <a:gd name="T42" fmla="*/ 0 w 533"/>
                <a:gd name="T43" fmla="*/ 2 h 72"/>
                <a:gd name="T44" fmla="*/ 1 w 533"/>
                <a:gd name="T45"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72">
                  <a:moveTo>
                    <a:pt x="1" y="2"/>
                  </a:moveTo>
                  <a:cubicBezTo>
                    <a:pt x="1" y="3"/>
                    <a:pt x="1" y="3"/>
                    <a:pt x="1" y="3"/>
                  </a:cubicBezTo>
                  <a:cubicBezTo>
                    <a:pt x="531" y="3"/>
                    <a:pt x="531" y="3"/>
                    <a:pt x="531" y="3"/>
                  </a:cubicBezTo>
                  <a:cubicBezTo>
                    <a:pt x="531" y="69"/>
                    <a:pt x="531" y="69"/>
                    <a:pt x="531" y="69"/>
                  </a:cubicBezTo>
                  <a:cubicBezTo>
                    <a:pt x="3" y="69"/>
                    <a:pt x="3" y="69"/>
                    <a:pt x="3" y="69"/>
                  </a:cubicBezTo>
                  <a:cubicBezTo>
                    <a:pt x="3" y="2"/>
                    <a:pt x="3" y="2"/>
                    <a:pt x="3" y="2"/>
                  </a:cubicBezTo>
                  <a:cubicBezTo>
                    <a:pt x="1" y="2"/>
                    <a:pt x="1" y="2"/>
                    <a:pt x="1" y="2"/>
                  </a:cubicBezTo>
                  <a:cubicBezTo>
                    <a:pt x="1" y="3"/>
                    <a:pt x="1" y="3"/>
                    <a:pt x="1" y="3"/>
                  </a:cubicBezTo>
                  <a:cubicBezTo>
                    <a:pt x="1" y="2"/>
                    <a:pt x="1" y="2"/>
                    <a:pt x="1" y="2"/>
                  </a:cubicBezTo>
                  <a:cubicBezTo>
                    <a:pt x="0" y="2"/>
                    <a:pt x="0" y="2"/>
                    <a:pt x="0" y="2"/>
                  </a:cubicBezTo>
                  <a:cubicBezTo>
                    <a:pt x="0" y="71"/>
                    <a:pt x="0" y="71"/>
                    <a:pt x="0" y="71"/>
                  </a:cubicBezTo>
                  <a:cubicBezTo>
                    <a:pt x="0" y="71"/>
                    <a:pt x="0" y="71"/>
                    <a:pt x="0" y="72"/>
                  </a:cubicBezTo>
                  <a:cubicBezTo>
                    <a:pt x="1" y="72"/>
                    <a:pt x="1" y="72"/>
                    <a:pt x="1" y="72"/>
                  </a:cubicBezTo>
                  <a:cubicBezTo>
                    <a:pt x="532" y="72"/>
                    <a:pt x="532" y="72"/>
                    <a:pt x="532" y="72"/>
                  </a:cubicBezTo>
                  <a:cubicBezTo>
                    <a:pt x="532" y="72"/>
                    <a:pt x="533" y="72"/>
                    <a:pt x="533" y="72"/>
                  </a:cubicBezTo>
                  <a:cubicBezTo>
                    <a:pt x="533" y="71"/>
                    <a:pt x="533" y="71"/>
                    <a:pt x="533" y="71"/>
                  </a:cubicBezTo>
                  <a:cubicBezTo>
                    <a:pt x="533" y="2"/>
                    <a:pt x="533" y="2"/>
                    <a:pt x="533" y="2"/>
                  </a:cubicBezTo>
                  <a:cubicBezTo>
                    <a:pt x="533" y="1"/>
                    <a:pt x="533" y="1"/>
                    <a:pt x="533" y="1"/>
                  </a:cubicBezTo>
                  <a:cubicBezTo>
                    <a:pt x="533" y="0"/>
                    <a:pt x="532" y="0"/>
                    <a:pt x="532" y="0"/>
                  </a:cubicBezTo>
                  <a:cubicBezTo>
                    <a:pt x="1" y="0"/>
                    <a:pt x="1" y="0"/>
                    <a:pt x="1" y="0"/>
                  </a:cubicBezTo>
                  <a:cubicBezTo>
                    <a:pt x="1" y="0"/>
                    <a:pt x="1" y="0"/>
                    <a:pt x="0" y="1"/>
                  </a:cubicBezTo>
                  <a:cubicBezTo>
                    <a:pt x="0" y="1"/>
                    <a:pt x="0" y="1"/>
                    <a:pt x="0" y="2"/>
                  </a:cubicBezTo>
                  <a:lnTo>
                    <a:pt x="1" y="2"/>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grpSp>
      <p:grpSp>
        <p:nvGrpSpPr>
          <p:cNvPr id="516" name="Group 515">
            <a:extLst>
              <a:ext uri="{FF2B5EF4-FFF2-40B4-BE49-F238E27FC236}">
                <a16:creationId xmlns:a16="http://schemas.microsoft.com/office/drawing/2014/main" id="{AAB7166C-DD78-E44E-BA80-DB93DF08D25D}"/>
              </a:ext>
            </a:extLst>
          </p:cNvPr>
          <p:cNvGrpSpPr/>
          <p:nvPr/>
        </p:nvGrpSpPr>
        <p:grpSpPr>
          <a:xfrm>
            <a:off x="5182880" y="5465538"/>
            <a:ext cx="650897" cy="568677"/>
            <a:chOff x="4371975" y="-2289176"/>
            <a:chExt cx="754063" cy="658813"/>
          </a:xfrm>
        </p:grpSpPr>
        <p:sp>
          <p:nvSpPr>
            <p:cNvPr id="517" name="Freeform 1247">
              <a:extLst>
                <a:ext uri="{FF2B5EF4-FFF2-40B4-BE49-F238E27FC236}">
                  <a16:creationId xmlns:a16="http://schemas.microsoft.com/office/drawing/2014/main" id="{785F2DF8-B35C-AE4F-B4A4-C01FEF1B6E2A}"/>
                </a:ext>
              </a:extLst>
            </p:cNvPr>
            <p:cNvSpPr>
              <a:spLocks/>
            </p:cNvSpPr>
            <p:nvPr/>
          </p:nvSpPr>
          <p:spPr bwMode="auto">
            <a:xfrm>
              <a:off x="4373563" y="-1795463"/>
              <a:ext cx="750888" cy="163513"/>
            </a:xfrm>
            <a:custGeom>
              <a:avLst/>
              <a:gdLst>
                <a:gd name="T0" fmla="*/ 0 w 632"/>
                <a:gd name="T1" fmla="*/ 126 h 137"/>
                <a:gd name="T2" fmla="*/ 11 w 632"/>
                <a:gd name="T3" fmla="*/ 137 h 137"/>
                <a:gd name="T4" fmla="*/ 620 w 632"/>
                <a:gd name="T5" fmla="*/ 137 h 137"/>
                <a:gd name="T6" fmla="*/ 632 w 632"/>
                <a:gd name="T7" fmla="*/ 126 h 137"/>
                <a:gd name="T8" fmla="*/ 632 w 632"/>
                <a:gd name="T9" fmla="*/ 11 h 137"/>
                <a:gd name="T10" fmla="*/ 620 w 632"/>
                <a:gd name="T11" fmla="*/ 0 h 137"/>
                <a:gd name="T12" fmla="*/ 11 w 632"/>
                <a:gd name="T13" fmla="*/ 0 h 137"/>
                <a:gd name="T14" fmla="*/ 0 w 632"/>
                <a:gd name="T15" fmla="*/ 11 h 137"/>
                <a:gd name="T16" fmla="*/ 0 w 632"/>
                <a:gd name="T17" fmla="*/ 12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7">
                  <a:moveTo>
                    <a:pt x="0" y="126"/>
                  </a:moveTo>
                  <a:cubicBezTo>
                    <a:pt x="0" y="132"/>
                    <a:pt x="5" y="137"/>
                    <a:pt x="11" y="137"/>
                  </a:cubicBezTo>
                  <a:cubicBezTo>
                    <a:pt x="620" y="137"/>
                    <a:pt x="620" y="137"/>
                    <a:pt x="620" y="137"/>
                  </a:cubicBezTo>
                  <a:cubicBezTo>
                    <a:pt x="626" y="137"/>
                    <a:pt x="632" y="132"/>
                    <a:pt x="632" y="126"/>
                  </a:cubicBezTo>
                  <a:cubicBezTo>
                    <a:pt x="632" y="11"/>
                    <a:pt x="632" y="11"/>
                    <a:pt x="632" y="11"/>
                  </a:cubicBezTo>
                  <a:cubicBezTo>
                    <a:pt x="632" y="5"/>
                    <a:pt x="626" y="0"/>
                    <a:pt x="620" y="0"/>
                  </a:cubicBezTo>
                  <a:cubicBezTo>
                    <a:pt x="11" y="0"/>
                    <a:pt x="11" y="0"/>
                    <a:pt x="11" y="0"/>
                  </a:cubicBezTo>
                  <a:cubicBezTo>
                    <a:pt x="5" y="0"/>
                    <a:pt x="0" y="5"/>
                    <a:pt x="0" y="11"/>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18" name="Freeform 1248">
              <a:extLst>
                <a:ext uri="{FF2B5EF4-FFF2-40B4-BE49-F238E27FC236}">
                  <a16:creationId xmlns:a16="http://schemas.microsoft.com/office/drawing/2014/main" id="{EEEFFDED-2B4F-C148-ABB6-276F3B183A43}"/>
                </a:ext>
              </a:extLst>
            </p:cNvPr>
            <p:cNvSpPr>
              <a:spLocks/>
            </p:cNvSpPr>
            <p:nvPr/>
          </p:nvSpPr>
          <p:spPr bwMode="auto">
            <a:xfrm>
              <a:off x="4373563" y="-2041526"/>
              <a:ext cx="750888" cy="165100"/>
            </a:xfrm>
            <a:custGeom>
              <a:avLst/>
              <a:gdLst>
                <a:gd name="T0" fmla="*/ 0 w 632"/>
                <a:gd name="T1" fmla="*/ 126 h 138"/>
                <a:gd name="T2" fmla="*/ 11 w 632"/>
                <a:gd name="T3" fmla="*/ 138 h 138"/>
                <a:gd name="T4" fmla="*/ 620 w 632"/>
                <a:gd name="T5" fmla="*/ 138 h 138"/>
                <a:gd name="T6" fmla="*/ 632 w 632"/>
                <a:gd name="T7" fmla="*/ 126 h 138"/>
                <a:gd name="T8" fmla="*/ 632 w 632"/>
                <a:gd name="T9" fmla="*/ 12 h 138"/>
                <a:gd name="T10" fmla="*/ 620 w 632"/>
                <a:gd name="T11" fmla="*/ 0 h 138"/>
                <a:gd name="T12" fmla="*/ 11 w 632"/>
                <a:gd name="T13" fmla="*/ 0 h 138"/>
                <a:gd name="T14" fmla="*/ 0 w 632"/>
                <a:gd name="T15" fmla="*/ 12 h 138"/>
                <a:gd name="T16" fmla="*/ 0 w 632"/>
                <a:gd name="T17"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8">
                  <a:moveTo>
                    <a:pt x="0" y="126"/>
                  </a:moveTo>
                  <a:cubicBezTo>
                    <a:pt x="0" y="132"/>
                    <a:pt x="5" y="138"/>
                    <a:pt x="11" y="138"/>
                  </a:cubicBezTo>
                  <a:cubicBezTo>
                    <a:pt x="620" y="138"/>
                    <a:pt x="620" y="138"/>
                    <a:pt x="620" y="138"/>
                  </a:cubicBezTo>
                  <a:cubicBezTo>
                    <a:pt x="626" y="138"/>
                    <a:pt x="632" y="132"/>
                    <a:pt x="632" y="126"/>
                  </a:cubicBezTo>
                  <a:cubicBezTo>
                    <a:pt x="632" y="12"/>
                    <a:pt x="632" y="12"/>
                    <a:pt x="632" y="12"/>
                  </a:cubicBezTo>
                  <a:cubicBezTo>
                    <a:pt x="632" y="5"/>
                    <a:pt x="626" y="0"/>
                    <a:pt x="620" y="0"/>
                  </a:cubicBezTo>
                  <a:cubicBezTo>
                    <a:pt x="11" y="0"/>
                    <a:pt x="11" y="0"/>
                    <a:pt x="11" y="0"/>
                  </a:cubicBezTo>
                  <a:cubicBezTo>
                    <a:pt x="5" y="0"/>
                    <a:pt x="0" y="5"/>
                    <a:pt x="0" y="12"/>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19" name="Freeform 1249">
              <a:extLst>
                <a:ext uri="{FF2B5EF4-FFF2-40B4-BE49-F238E27FC236}">
                  <a16:creationId xmlns:a16="http://schemas.microsoft.com/office/drawing/2014/main" id="{2B93F073-A61E-8242-9AF6-7831A9D1789D}"/>
                </a:ext>
              </a:extLst>
            </p:cNvPr>
            <p:cNvSpPr>
              <a:spLocks/>
            </p:cNvSpPr>
            <p:nvPr/>
          </p:nvSpPr>
          <p:spPr bwMode="auto">
            <a:xfrm>
              <a:off x="4373563" y="-2287588"/>
              <a:ext cx="750888" cy="163513"/>
            </a:xfrm>
            <a:custGeom>
              <a:avLst/>
              <a:gdLst>
                <a:gd name="T0" fmla="*/ 0 w 632"/>
                <a:gd name="T1" fmla="*/ 126 h 138"/>
                <a:gd name="T2" fmla="*/ 11 w 632"/>
                <a:gd name="T3" fmla="*/ 138 h 138"/>
                <a:gd name="T4" fmla="*/ 620 w 632"/>
                <a:gd name="T5" fmla="*/ 138 h 138"/>
                <a:gd name="T6" fmla="*/ 632 w 632"/>
                <a:gd name="T7" fmla="*/ 126 h 138"/>
                <a:gd name="T8" fmla="*/ 632 w 632"/>
                <a:gd name="T9" fmla="*/ 12 h 138"/>
                <a:gd name="T10" fmla="*/ 620 w 632"/>
                <a:gd name="T11" fmla="*/ 0 h 138"/>
                <a:gd name="T12" fmla="*/ 11 w 632"/>
                <a:gd name="T13" fmla="*/ 0 h 138"/>
                <a:gd name="T14" fmla="*/ 0 w 632"/>
                <a:gd name="T15" fmla="*/ 12 h 138"/>
                <a:gd name="T16" fmla="*/ 0 w 632"/>
                <a:gd name="T17"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8">
                  <a:moveTo>
                    <a:pt x="0" y="126"/>
                  </a:moveTo>
                  <a:cubicBezTo>
                    <a:pt x="0" y="133"/>
                    <a:pt x="5" y="138"/>
                    <a:pt x="11" y="138"/>
                  </a:cubicBezTo>
                  <a:cubicBezTo>
                    <a:pt x="620" y="138"/>
                    <a:pt x="620" y="138"/>
                    <a:pt x="620" y="138"/>
                  </a:cubicBezTo>
                  <a:cubicBezTo>
                    <a:pt x="626" y="138"/>
                    <a:pt x="632" y="133"/>
                    <a:pt x="632" y="126"/>
                  </a:cubicBezTo>
                  <a:cubicBezTo>
                    <a:pt x="632" y="12"/>
                    <a:pt x="632" y="12"/>
                    <a:pt x="632" y="12"/>
                  </a:cubicBezTo>
                  <a:cubicBezTo>
                    <a:pt x="632" y="6"/>
                    <a:pt x="626" y="0"/>
                    <a:pt x="620" y="0"/>
                  </a:cubicBezTo>
                  <a:cubicBezTo>
                    <a:pt x="11" y="0"/>
                    <a:pt x="11" y="0"/>
                    <a:pt x="11" y="0"/>
                  </a:cubicBezTo>
                  <a:cubicBezTo>
                    <a:pt x="5" y="0"/>
                    <a:pt x="0" y="6"/>
                    <a:pt x="0" y="12"/>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20" name="Rectangle 1250">
              <a:extLst>
                <a:ext uri="{FF2B5EF4-FFF2-40B4-BE49-F238E27FC236}">
                  <a16:creationId xmlns:a16="http://schemas.microsoft.com/office/drawing/2014/main" id="{DA825810-BB8C-A341-93AB-C27B6988DDF5}"/>
                </a:ext>
              </a:extLst>
            </p:cNvPr>
            <p:cNvSpPr>
              <a:spLocks noChangeArrowheads="1"/>
            </p:cNvSpPr>
            <p:nvPr/>
          </p:nvSpPr>
          <p:spPr bwMode="auto">
            <a:xfrm>
              <a:off x="4498975" y="-2287588"/>
              <a:ext cx="52388" cy="163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21" name="Rectangle 1251">
              <a:extLst>
                <a:ext uri="{FF2B5EF4-FFF2-40B4-BE49-F238E27FC236}">
                  <a16:creationId xmlns:a16="http://schemas.microsoft.com/office/drawing/2014/main" id="{CE2918DD-5A45-7944-B11C-C5EAAB705213}"/>
                </a:ext>
              </a:extLst>
            </p:cNvPr>
            <p:cNvSpPr>
              <a:spLocks noChangeArrowheads="1"/>
            </p:cNvSpPr>
            <p:nvPr/>
          </p:nvSpPr>
          <p:spPr bwMode="auto">
            <a:xfrm>
              <a:off x="4498975" y="-2041526"/>
              <a:ext cx="52388"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22" name="Rectangle 1252">
              <a:extLst>
                <a:ext uri="{FF2B5EF4-FFF2-40B4-BE49-F238E27FC236}">
                  <a16:creationId xmlns:a16="http://schemas.microsoft.com/office/drawing/2014/main" id="{310A7D22-878D-2C42-B885-056B31DF725A}"/>
                </a:ext>
              </a:extLst>
            </p:cNvPr>
            <p:cNvSpPr>
              <a:spLocks noChangeArrowheads="1"/>
            </p:cNvSpPr>
            <p:nvPr/>
          </p:nvSpPr>
          <p:spPr bwMode="auto">
            <a:xfrm>
              <a:off x="4498975" y="-1795463"/>
              <a:ext cx="52388" cy="163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23" name="Freeform 1253">
              <a:extLst>
                <a:ext uri="{FF2B5EF4-FFF2-40B4-BE49-F238E27FC236}">
                  <a16:creationId xmlns:a16="http://schemas.microsoft.com/office/drawing/2014/main" id="{B38EE013-3817-9948-ABD5-1B36B54A39DE}"/>
                </a:ext>
              </a:extLst>
            </p:cNvPr>
            <p:cNvSpPr>
              <a:spLocks/>
            </p:cNvSpPr>
            <p:nvPr/>
          </p:nvSpPr>
          <p:spPr bwMode="auto">
            <a:xfrm>
              <a:off x="4373563" y="-1795463"/>
              <a:ext cx="750888" cy="55563"/>
            </a:xfrm>
            <a:custGeom>
              <a:avLst/>
              <a:gdLst>
                <a:gd name="T0" fmla="*/ 11 w 632"/>
                <a:gd name="T1" fmla="*/ 0 h 46"/>
                <a:gd name="T2" fmla="*/ 620 w 632"/>
                <a:gd name="T3" fmla="*/ 0 h 46"/>
                <a:gd name="T4" fmla="*/ 632 w 632"/>
                <a:gd name="T5" fmla="*/ 11 h 46"/>
                <a:gd name="T6" fmla="*/ 632 w 632"/>
                <a:gd name="T7" fmla="*/ 46 h 46"/>
                <a:gd name="T8" fmla="*/ 620 w 632"/>
                <a:gd name="T9" fmla="*/ 34 h 46"/>
                <a:gd name="T10" fmla="*/ 11 w 632"/>
                <a:gd name="T11" fmla="*/ 34 h 46"/>
                <a:gd name="T12" fmla="*/ 0 w 632"/>
                <a:gd name="T13" fmla="*/ 46 h 46"/>
                <a:gd name="T14" fmla="*/ 0 w 632"/>
                <a:gd name="T15" fmla="*/ 11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5"/>
                    <a:pt x="632" y="11"/>
                  </a:cubicBezTo>
                  <a:cubicBezTo>
                    <a:pt x="632" y="46"/>
                    <a:pt x="632" y="46"/>
                    <a:pt x="632" y="46"/>
                  </a:cubicBezTo>
                  <a:cubicBezTo>
                    <a:pt x="632" y="39"/>
                    <a:pt x="626" y="34"/>
                    <a:pt x="620" y="34"/>
                  </a:cubicBezTo>
                  <a:cubicBezTo>
                    <a:pt x="11" y="34"/>
                    <a:pt x="11" y="34"/>
                    <a:pt x="11" y="34"/>
                  </a:cubicBezTo>
                  <a:cubicBezTo>
                    <a:pt x="5" y="34"/>
                    <a:pt x="0" y="39"/>
                    <a:pt x="0" y="46"/>
                  </a:cubicBezTo>
                  <a:cubicBezTo>
                    <a:pt x="0" y="11"/>
                    <a:pt x="0" y="11"/>
                    <a:pt x="0" y="11"/>
                  </a:cubicBezTo>
                  <a:cubicBezTo>
                    <a:pt x="0" y="5"/>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24" name="Rectangle 1254">
              <a:extLst>
                <a:ext uri="{FF2B5EF4-FFF2-40B4-BE49-F238E27FC236}">
                  <a16:creationId xmlns:a16="http://schemas.microsoft.com/office/drawing/2014/main" id="{3934892F-F0AA-C844-9F26-9B2F34DF0DE7}"/>
                </a:ext>
              </a:extLst>
            </p:cNvPr>
            <p:cNvSpPr>
              <a:spLocks noChangeArrowheads="1"/>
            </p:cNvSpPr>
            <p:nvPr/>
          </p:nvSpPr>
          <p:spPr bwMode="auto">
            <a:xfrm>
              <a:off x="4883150" y="-2041526"/>
              <a:ext cx="133350" cy="16510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25" name="Rectangle 1255">
              <a:extLst>
                <a:ext uri="{FF2B5EF4-FFF2-40B4-BE49-F238E27FC236}">
                  <a16:creationId xmlns:a16="http://schemas.microsoft.com/office/drawing/2014/main" id="{A0D6860A-F79B-1E4E-9F3E-2BE55E44454D}"/>
                </a:ext>
              </a:extLst>
            </p:cNvPr>
            <p:cNvSpPr>
              <a:spLocks noChangeArrowheads="1"/>
            </p:cNvSpPr>
            <p:nvPr/>
          </p:nvSpPr>
          <p:spPr bwMode="auto">
            <a:xfrm>
              <a:off x="4883150" y="-1795463"/>
              <a:ext cx="133350" cy="1635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26" name="Freeform 1256">
              <a:extLst>
                <a:ext uri="{FF2B5EF4-FFF2-40B4-BE49-F238E27FC236}">
                  <a16:creationId xmlns:a16="http://schemas.microsoft.com/office/drawing/2014/main" id="{7DD3E3A0-B44E-C045-A339-941018C1F6B6}"/>
                </a:ext>
              </a:extLst>
            </p:cNvPr>
            <p:cNvSpPr>
              <a:spLocks/>
            </p:cNvSpPr>
            <p:nvPr/>
          </p:nvSpPr>
          <p:spPr bwMode="auto">
            <a:xfrm>
              <a:off x="4373563" y="-2041526"/>
              <a:ext cx="750888" cy="55563"/>
            </a:xfrm>
            <a:custGeom>
              <a:avLst/>
              <a:gdLst>
                <a:gd name="T0" fmla="*/ 11 w 632"/>
                <a:gd name="T1" fmla="*/ 0 h 46"/>
                <a:gd name="T2" fmla="*/ 620 w 632"/>
                <a:gd name="T3" fmla="*/ 0 h 46"/>
                <a:gd name="T4" fmla="*/ 632 w 632"/>
                <a:gd name="T5" fmla="*/ 12 h 46"/>
                <a:gd name="T6" fmla="*/ 632 w 632"/>
                <a:gd name="T7" fmla="*/ 46 h 46"/>
                <a:gd name="T8" fmla="*/ 620 w 632"/>
                <a:gd name="T9" fmla="*/ 34 h 46"/>
                <a:gd name="T10" fmla="*/ 11 w 632"/>
                <a:gd name="T11" fmla="*/ 34 h 46"/>
                <a:gd name="T12" fmla="*/ 0 w 632"/>
                <a:gd name="T13" fmla="*/ 46 h 46"/>
                <a:gd name="T14" fmla="*/ 0 w 632"/>
                <a:gd name="T15" fmla="*/ 12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5"/>
                    <a:pt x="632" y="12"/>
                  </a:cubicBezTo>
                  <a:cubicBezTo>
                    <a:pt x="632" y="46"/>
                    <a:pt x="632" y="46"/>
                    <a:pt x="632" y="46"/>
                  </a:cubicBezTo>
                  <a:cubicBezTo>
                    <a:pt x="632" y="40"/>
                    <a:pt x="626" y="34"/>
                    <a:pt x="620" y="34"/>
                  </a:cubicBezTo>
                  <a:cubicBezTo>
                    <a:pt x="11" y="34"/>
                    <a:pt x="11" y="34"/>
                    <a:pt x="11" y="34"/>
                  </a:cubicBezTo>
                  <a:cubicBezTo>
                    <a:pt x="5" y="34"/>
                    <a:pt x="0" y="40"/>
                    <a:pt x="0" y="46"/>
                  </a:cubicBezTo>
                  <a:cubicBezTo>
                    <a:pt x="0" y="12"/>
                    <a:pt x="0" y="12"/>
                    <a:pt x="0" y="12"/>
                  </a:cubicBezTo>
                  <a:cubicBezTo>
                    <a:pt x="0" y="5"/>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27" name="Rectangle 1257">
              <a:extLst>
                <a:ext uri="{FF2B5EF4-FFF2-40B4-BE49-F238E27FC236}">
                  <a16:creationId xmlns:a16="http://schemas.microsoft.com/office/drawing/2014/main" id="{DFF3C62A-5EFE-904E-A45C-69B50DF605C0}"/>
                </a:ext>
              </a:extLst>
            </p:cNvPr>
            <p:cNvSpPr>
              <a:spLocks noChangeArrowheads="1"/>
            </p:cNvSpPr>
            <p:nvPr/>
          </p:nvSpPr>
          <p:spPr bwMode="auto">
            <a:xfrm>
              <a:off x="4883150" y="-2287588"/>
              <a:ext cx="133350" cy="1635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28" name="Rectangle 1258">
              <a:extLst>
                <a:ext uri="{FF2B5EF4-FFF2-40B4-BE49-F238E27FC236}">
                  <a16:creationId xmlns:a16="http://schemas.microsoft.com/office/drawing/2014/main" id="{BB321A3F-2C8A-A346-8027-C12268E136F1}"/>
                </a:ext>
              </a:extLst>
            </p:cNvPr>
            <p:cNvSpPr>
              <a:spLocks noChangeArrowheads="1"/>
            </p:cNvSpPr>
            <p:nvPr/>
          </p:nvSpPr>
          <p:spPr bwMode="auto">
            <a:xfrm>
              <a:off x="4432300" y="-2124076"/>
              <a:ext cx="631825" cy="8255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29" name="Rectangle 1259">
              <a:extLst>
                <a:ext uri="{FF2B5EF4-FFF2-40B4-BE49-F238E27FC236}">
                  <a16:creationId xmlns:a16="http://schemas.microsoft.com/office/drawing/2014/main" id="{D8278F8A-72F5-D447-AD39-B1730D75FA5C}"/>
                </a:ext>
              </a:extLst>
            </p:cNvPr>
            <p:cNvSpPr>
              <a:spLocks noChangeArrowheads="1"/>
            </p:cNvSpPr>
            <p:nvPr/>
          </p:nvSpPr>
          <p:spPr bwMode="auto">
            <a:xfrm>
              <a:off x="4432300" y="-1876426"/>
              <a:ext cx="631825" cy="8096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30" name="Freeform 1260">
              <a:extLst>
                <a:ext uri="{FF2B5EF4-FFF2-40B4-BE49-F238E27FC236}">
                  <a16:creationId xmlns:a16="http://schemas.microsoft.com/office/drawing/2014/main" id="{2B7C8894-EC70-7948-88AF-9EF1F49814A7}"/>
                </a:ext>
              </a:extLst>
            </p:cNvPr>
            <p:cNvSpPr>
              <a:spLocks/>
            </p:cNvSpPr>
            <p:nvPr/>
          </p:nvSpPr>
          <p:spPr bwMode="auto">
            <a:xfrm>
              <a:off x="4373563" y="-2287588"/>
              <a:ext cx="750888" cy="53975"/>
            </a:xfrm>
            <a:custGeom>
              <a:avLst/>
              <a:gdLst>
                <a:gd name="T0" fmla="*/ 11 w 632"/>
                <a:gd name="T1" fmla="*/ 0 h 46"/>
                <a:gd name="T2" fmla="*/ 620 w 632"/>
                <a:gd name="T3" fmla="*/ 0 h 46"/>
                <a:gd name="T4" fmla="*/ 632 w 632"/>
                <a:gd name="T5" fmla="*/ 12 h 46"/>
                <a:gd name="T6" fmla="*/ 632 w 632"/>
                <a:gd name="T7" fmla="*/ 46 h 46"/>
                <a:gd name="T8" fmla="*/ 620 w 632"/>
                <a:gd name="T9" fmla="*/ 35 h 46"/>
                <a:gd name="T10" fmla="*/ 11 w 632"/>
                <a:gd name="T11" fmla="*/ 35 h 46"/>
                <a:gd name="T12" fmla="*/ 0 w 632"/>
                <a:gd name="T13" fmla="*/ 46 h 46"/>
                <a:gd name="T14" fmla="*/ 0 w 632"/>
                <a:gd name="T15" fmla="*/ 12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6"/>
                    <a:pt x="632" y="12"/>
                  </a:cubicBezTo>
                  <a:cubicBezTo>
                    <a:pt x="632" y="46"/>
                    <a:pt x="632" y="46"/>
                    <a:pt x="632" y="46"/>
                  </a:cubicBezTo>
                  <a:cubicBezTo>
                    <a:pt x="632" y="40"/>
                    <a:pt x="626" y="35"/>
                    <a:pt x="620" y="35"/>
                  </a:cubicBezTo>
                  <a:cubicBezTo>
                    <a:pt x="11" y="35"/>
                    <a:pt x="11" y="35"/>
                    <a:pt x="11" y="35"/>
                  </a:cubicBezTo>
                  <a:cubicBezTo>
                    <a:pt x="5" y="35"/>
                    <a:pt x="0" y="40"/>
                    <a:pt x="0" y="46"/>
                  </a:cubicBezTo>
                  <a:cubicBezTo>
                    <a:pt x="0" y="12"/>
                    <a:pt x="0" y="12"/>
                    <a:pt x="0" y="12"/>
                  </a:cubicBezTo>
                  <a:cubicBezTo>
                    <a:pt x="0" y="6"/>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31" name="Rectangle 1261">
              <a:extLst>
                <a:ext uri="{FF2B5EF4-FFF2-40B4-BE49-F238E27FC236}">
                  <a16:creationId xmlns:a16="http://schemas.microsoft.com/office/drawing/2014/main" id="{EDF81938-A268-F642-93F8-3283D983AA59}"/>
                </a:ext>
              </a:extLst>
            </p:cNvPr>
            <p:cNvSpPr>
              <a:spLocks noChangeArrowheads="1"/>
            </p:cNvSpPr>
            <p:nvPr/>
          </p:nvSpPr>
          <p:spPr bwMode="auto">
            <a:xfrm>
              <a:off x="4883150" y="-2287588"/>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32" name="Rectangle 1262">
              <a:extLst>
                <a:ext uri="{FF2B5EF4-FFF2-40B4-BE49-F238E27FC236}">
                  <a16:creationId xmlns:a16="http://schemas.microsoft.com/office/drawing/2014/main" id="{A9AB798C-5BB1-C045-8F60-D516B9A307AC}"/>
                </a:ext>
              </a:extLst>
            </p:cNvPr>
            <p:cNvSpPr>
              <a:spLocks noChangeArrowheads="1"/>
            </p:cNvSpPr>
            <p:nvPr/>
          </p:nvSpPr>
          <p:spPr bwMode="auto">
            <a:xfrm>
              <a:off x="4883150" y="-2041526"/>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33" name="Rectangle 1263">
              <a:extLst>
                <a:ext uri="{FF2B5EF4-FFF2-40B4-BE49-F238E27FC236}">
                  <a16:creationId xmlns:a16="http://schemas.microsoft.com/office/drawing/2014/main" id="{D4A686BD-1DCB-C944-A6DB-451CA25D897D}"/>
                </a:ext>
              </a:extLst>
            </p:cNvPr>
            <p:cNvSpPr>
              <a:spLocks noChangeArrowheads="1"/>
            </p:cNvSpPr>
            <p:nvPr/>
          </p:nvSpPr>
          <p:spPr bwMode="auto">
            <a:xfrm>
              <a:off x="4883150" y="-1795463"/>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34" name="Freeform 1264">
              <a:extLst>
                <a:ext uri="{FF2B5EF4-FFF2-40B4-BE49-F238E27FC236}">
                  <a16:creationId xmlns:a16="http://schemas.microsoft.com/office/drawing/2014/main" id="{4D9D611B-7A96-1146-A233-55154C7993EB}"/>
                </a:ext>
              </a:extLst>
            </p:cNvPr>
            <p:cNvSpPr>
              <a:spLocks/>
            </p:cNvSpPr>
            <p:nvPr/>
          </p:nvSpPr>
          <p:spPr bwMode="auto">
            <a:xfrm>
              <a:off x="4371975" y="-2289176"/>
              <a:ext cx="754063" cy="166688"/>
            </a:xfrm>
            <a:custGeom>
              <a:avLst/>
              <a:gdLst>
                <a:gd name="T0" fmla="*/ 61 w 635"/>
                <a:gd name="T1" fmla="*/ 0 h 140"/>
                <a:gd name="T2" fmla="*/ 13 w 635"/>
                <a:gd name="T3" fmla="*/ 0 h 140"/>
                <a:gd name="T4" fmla="*/ 0 w 635"/>
                <a:gd name="T5" fmla="*/ 13 h 140"/>
                <a:gd name="T6" fmla="*/ 0 w 635"/>
                <a:gd name="T7" fmla="*/ 127 h 140"/>
                <a:gd name="T8" fmla="*/ 13 w 635"/>
                <a:gd name="T9" fmla="*/ 140 h 140"/>
                <a:gd name="T10" fmla="*/ 622 w 635"/>
                <a:gd name="T11" fmla="*/ 140 h 140"/>
                <a:gd name="T12" fmla="*/ 635 w 635"/>
                <a:gd name="T13" fmla="*/ 127 h 140"/>
                <a:gd name="T14" fmla="*/ 635 w 635"/>
                <a:gd name="T15" fmla="*/ 13 h 140"/>
                <a:gd name="T16" fmla="*/ 622 w 635"/>
                <a:gd name="T17" fmla="*/ 0 h 140"/>
                <a:gd name="T18" fmla="*/ 117 w 635"/>
                <a:gd name="T19" fmla="*/ 0 h 140"/>
                <a:gd name="T20" fmla="*/ 115 w 635"/>
                <a:gd name="T21" fmla="*/ 1 h 140"/>
                <a:gd name="T22" fmla="*/ 117 w 635"/>
                <a:gd name="T23" fmla="*/ 3 h 140"/>
                <a:gd name="T24" fmla="*/ 622 w 635"/>
                <a:gd name="T25" fmla="*/ 3 h 140"/>
                <a:gd name="T26" fmla="*/ 629 w 635"/>
                <a:gd name="T27" fmla="*/ 6 h 140"/>
                <a:gd name="T28" fmla="*/ 632 w 635"/>
                <a:gd name="T29" fmla="*/ 13 h 140"/>
                <a:gd name="T30" fmla="*/ 632 w 635"/>
                <a:gd name="T31" fmla="*/ 127 h 140"/>
                <a:gd name="T32" fmla="*/ 629 w 635"/>
                <a:gd name="T33" fmla="*/ 135 h 140"/>
                <a:gd name="T34" fmla="*/ 622 w 635"/>
                <a:gd name="T35" fmla="*/ 138 h 140"/>
                <a:gd name="T36" fmla="*/ 13 w 635"/>
                <a:gd name="T37" fmla="*/ 138 h 140"/>
                <a:gd name="T38" fmla="*/ 6 w 635"/>
                <a:gd name="T39" fmla="*/ 135 h 140"/>
                <a:gd name="T40" fmla="*/ 3 w 635"/>
                <a:gd name="T41" fmla="*/ 127 h 140"/>
                <a:gd name="T42" fmla="*/ 3 w 635"/>
                <a:gd name="T43" fmla="*/ 13 h 140"/>
                <a:gd name="T44" fmla="*/ 6 w 635"/>
                <a:gd name="T45" fmla="*/ 6 h 140"/>
                <a:gd name="T46" fmla="*/ 13 w 635"/>
                <a:gd name="T47" fmla="*/ 3 h 140"/>
                <a:gd name="T48" fmla="*/ 61 w 635"/>
                <a:gd name="T49" fmla="*/ 3 h 140"/>
                <a:gd name="T50" fmla="*/ 63 w 635"/>
                <a:gd name="T51" fmla="*/ 1 h 140"/>
                <a:gd name="T52" fmla="*/ 61 w 635"/>
                <a:gd name="T5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5" h="140">
                  <a:moveTo>
                    <a:pt x="61" y="0"/>
                  </a:moveTo>
                  <a:cubicBezTo>
                    <a:pt x="13" y="0"/>
                    <a:pt x="13" y="0"/>
                    <a:pt x="13" y="0"/>
                  </a:cubicBezTo>
                  <a:cubicBezTo>
                    <a:pt x="6" y="0"/>
                    <a:pt x="0" y="6"/>
                    <a:pt x="0" y="13"/>
                  </a:cubicBezTo>
                  <a:cubicBezTo>
                    <a:pt x="0" y="127"/>
                    <a:pt x="0" y="127"/>
                    <a:pt x="0" y="127"/>
                  </a:cubicBezTo>
                  <a:cubicBezTo>
                    <a:pt x="0" y="134"/>
                    <a:pt x="6" y="140"/>
                    <a:pt x="13" y="140"/>
                  </a:cubicBezTo>
                  <a:cubicBezTo>
                    <a:pt x="622" y="140"/>
                    <a:pt x="622" y="140"/>
                    <a:pt x="622" y="140"/>
                  </a:cubicBezTo>
                  <a:cubicBezTo>
                    <a:pt x="629" y="140"/>
                    <a:pt x="635" y="134"/>
                    <a:pt x="635" y="127"/>
                  </a:cubicBezTo>
                  <a:cubicBezTo>
                    <a:pt x="635" y="13"/>
                    <a:pt x="635" y="13"/>
                    <a:pt x="635" y="13"/>
                  </a:cubicBezTo>
                  <a:cubicBezTo>
                    <a:pt x="635" y="6"/>
                    <a:pt x="629" y="0"/>
                    <a:pt x="622" y="0"/>
                  </a:cubicBezTo>
                  <a:cubicBezTo>
                    <a:pt x="117" y="0"/>
                    <a:pt x="117" y="0"/>
                    <a:pt x="117" y="0"/>
                  </a:cubicBezTo>
                  <a:cubicBezTo>
                    <a:pt x="116" y="0"/>
                    <a:pt x="115" y="0"/>
                    <a:pt x="115" y="1"/>
                  </a:cubicBezTo>
                  <a:cubicBezTo>
                    <a:pt x="115" y="2"/>
                    <a:pt x="116" y="3"/>
                    <a:pt x="117" y="3"/>
                  </a:cubicBezTo>
                  <a:cubicBezTo>
                    <a:pt x="622" y="3"/>
                    <a:pt x="622" y="3"/>
                    <a:pt x="622" y="3"/>
                  </a:cubicBezTo>
                  <a:cubicBezTo>
                    <a:pt x="625" y="3"/>
                    <a:pt x="627" y="4"/>
                    <a:pt x="629" y="6"/>
                  </a:cubicBezTo>
                  <a:cubicBezTo>
                    <a:pt x="631" y="8"/>
                    <a:pt x="632" y="10"/>
                    <a:pt x="632" y="13"/>
                  </a:cubicBezTo>
                  <a:cubicBezTo>
                    <a:pt x="632" y="127"/>
                    <a:pt x="632" y="127"/>
                    <a:pt x="632" y="127"/>
                  </a:cubicBezTo>
                  <a:cubicBezTo>
                    <a:pt x="632" y="130"/>
                    <a:pt x="631" y="133"/>
                    <a:pt x="629" y="135"/>
                  </a:cubicBezTo>
                  <a:cubicBezTo>
                    <a:pt x="627" y="136"/>
                    <a:pt x="625" y="138"/>
                    <a:pt x="622" y="138"/>
                  </a:cubicBezTo>
                  <a:cubicBezTo>
                    <a:pt x="13" y="138"/>
                    <a:pt x="13" y="138"/>
                    <a:pt x="13" y="138"/>
                  </a:cubicBezTo>
                  <a:cubicBezTo>
                    <a:pt x="11" y="138"/>
                    <a:pt x="8" y="136"/>
                    <a:pt x="6" y="135"/>
                  </a:cubicBezTo>
                  <a:cubicBezTo>
                    <a:pt x="4" y="133"/>
                    <a:pt x="3" y="130"/>
                    <a:pt x="3" y="127"/>
                  </a:cubicBezTo>
                  <a:cubicBezTo>
                    <a:pt x="3" y="13"/>
                    <a:pt x="3" y="13"/>
                    <a:pt x="3" y="13"/>
                  </a:cubicBezTo>
                  <a:cubicBezTo>
                    <a:pt x="3" y="10"/>
                    <a:pt x="4" y="8"/>
                    <a:pt x="6" y="6"/>
                  </a:cubicBezTo>
                  <a:cubicBezTo>
                    <a:pt x="8" y="4"/>
                    <a:pt x="11" y="3"/>
                    <a:pt x="13" y="3"/>
                  </a:cubicBezTo>
                  <a:cubicBezTo>
                    <a:pt x="61" y="3"/>
                    <a:pt x="61" y="3"/>
                    <a:pt x="61" y="3"/>
                  </a:cubicBezTo>
                  <a:cubicBezTo>
                    <a:pt x="62" y="3"/>
                    <a:pt x="63" y="2"/>
                    <a:pt x="63" y="1"/>
                  </a:cubicBezTo>
                  <a:cubicBezTo>
                    <a:pt x="63" y="0"/>
                    <a:pt x="62" y="0"/>
                    <a:pt x="61" y="0"/>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35" name="Freeform 1265">
              <a:extLst>
                <a:ext uri="{FF2B5EF4-FFF2-40B4-BE49-F238E27FC236}">
                  <a16:creationId xmlns:a16="http://schemas.microsoft.com/office/drawing/2014/main" id="{15CA8232-BDB8-2448-BF37-254D82490F6C}"/>
                </a:ext>
              </a:extLst>
            </p:cNvPr>
            <p:cNvSpPr>
              <a:spLocks/>
            </p:cNvSpPr>
            <p:nvPr/>
          </p:nvSpPr>
          <p:spPr bwMode="auto">
            <a:xfrm>
              <a:off x="4371975" y="-2043113"/>
              <a:ext cx="754063" cy="166688"/>
            </a:xfrm>
            <a:custGeom>
              <a:avLst/>
              <a:gdLst>
                <a:gd name="T0" fmla="*/ 2 w 635"/>
                <a:gd name="T1" fmla="*/ 127 h 140"/>
                <a:gd name="T2" fmla="*/ 0 w 635"/>
                <a:gd name="T3" fmla="*/ 127 h 140"/>
                <a:gd name="T4" fmla="*/ 13 w 635"/>
                <a:gd name="T5" fmla="*/ 140 h 140"/>
                <a:gd name="T6" fmla="*/ 622 w 635"/>
                <a:gd name="T7" fmla="*/ 140 h 140"/>
                <a:gd name="T8" fmla="*/ 635 w 635"/>
                <a:gd name="T9" fmla="*/ 127 h 140"/>
                <a:gd name="T10" fmla="*/ 635 w 635"/>
                <a:gd name="T11" fmla="*/ 13 h 140"/>
                <a:gd name="T12" fmla="*/ 622 w 635"/>
                <a:gd name="T13" fmla="*/ 0 h 140"/>
                <a:gd name="T14" fmla="*/ 13 w 635"/>
                <a:gd name="T15" fmla="*/ 0 h 140"/>
                <a:gd name="T16" fmla="*/ 0 w 635"/>
                <a:gd name="T17" fmla="*/ 13 h 140"/>
                <a:gd name="T18" fmla="*/ 0 w 635"/>
                <a:gd name="T19" fmla="*/ 127 h 140"/>
                <a:gd name="T20" fmla="*/ 2 w 635"/>
                <a:gd name="T21" fmla="*/ 127 h 140"/>
                <a:gd name="T22" fmla="*/ 3 w 635"/>
                <a:gd name="T23" fmla="*/ 127 h 140"/>
                <a:gd name="T24" fmla="*/ 3 w 635"/>
                <a:gd name="T25" fmla="*/ 13 h 140"/>
                <a:gd name="T26" fmla="*/ 6 w 635"/>
                <a:gd name="T27" fmla="*/ 5 h 140"/>
                <a:gd name="T28" fmla="*/ 13 w 635"/>
                <a:gd name="T29" fmla="*/ 2 h 140"/>
                <a:gd name="T30" fmla="*/ 622 w 635"/>
                <a:gd name="T31" fmla="*/ 2 h 140"/>
                <a:gd name="T32" fmla="*/ 629 w 635"/>
                <a:gd name="T33" fmla="*/ 5 h 140"/>
                <a:gd name="T34" fmla="*/ 632 w 635"/>
                <a:gd name="T35" fmla="*/ 13 h 140"/>
                <a:gd name="T36" fmla="*/ 632 w 635"/>
                <a:gd name="T37" fmla="*/ 127 h 140"/>
                <a:gd name="T38" fmla="*/ 629 w 635"/>
                <a:gd name="T39" fmla="*/ 134 h 140"/>
                <a:gd name="T40" fmla="*/ 622 w 635"/>
                <a:gd name="T41" fmla="*/ 137 h 140"/>
                <a:gd name="T42" fmla="*/ 13 w 635"/>
                <a:gd name="T43" fmla="*/ 137 h 140"/>
                <a:gd name="T44" fmla="*/ 6 w 635"/>
                <a:gd name="T45" fmla="*/ 134 h 140"/>
                <a:gd name="T46" fmla="*/ 3 w 635"/>
                <a:gd name="T47" fmla="*/ 127 h 140"/>
                <a:gd name="T48" fmla="*/ 2 w 635"/>
                <a:gd name="T49" fmla="*/ 12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5" h="140">
                  <a:moveTo>
                    <a:pt x="2" y="127"/>
                  </a:moveTo>
                  <a:cubicBezTo>
                    <a:pt x="0" y="127"/>
                    <a:pt x="0" y="127"/>
                    <a:pt x="0" y="127"/>
                  </a:cubicBezTo>
                  <a:cubicBezTo>
                    <a:pt x="0" y="134"/>
                    <a:pt x="6" y="140"/>
                    <a:pt x="13" y="140"/>
                  </a:cubicBezTo>
                  <a:cubicBezTo>
                    <a:pt x="622" y="140"/>
                    <a:pt x="622" y="140"/>
                    <a:pt x="622" y="140"/>
                  </a:cubicBezTo>
                  <a:cubicBezTo>
                    <a:pt x="629" y="140"/>
                    <a:pt x="635" y="134"/>
                    <a:pt x="635" y="127"/>
                  </a:cubicBezTo>
                  <a:cubicBezTo>
                    <a:pt x="635" y="13"/>
                    <a:pt x="635" y="13"/>
                    <a:pt x="635" y="13"/>
                  </a:cubicBezTo>
                  <a:cubicBezTo>
                    <a:pt x="635" y="5"/>
                    <a:pt x="629" y="0"/>
                    <a:pt x="622" y="0"/>
                  </a:cubicBezTo>
                  <a:cubicBezTo>
                    <a:pt x="13" y="0"/>
                    <a:pt x="13" y="0"/>
                    <a:pt x="13" y="0"/>
                  </a:cubicBezTo>
                  <a:cubicBezTo>
                    <a:pt x="6" y="0"/>
                    <a:pt x="0" y="5"/>
                    <a:pt x="0" y="13"/>
                  </a:cubicBezTo>
                  <a:cubicBezTo>
                    <a:pt x="0" y="127"/>
                    <a:pt x="0" y="127"/>
                    <a:pt x="0" y="127"/>
                  </a:cubicBezTo>
                  <a:cubicBezTo>
                    <a:pt x="2" y="127"/>
                    <a:pt x="2" y="127"/>
                    <a:pt x="2" y="127"/>
                  </a:cubicBezTo>
                  <a:cubicBezTo>
                    <a:pt x="3" y="127"/>
                    <a:pt x="3" y="127"/>
                    <a:pt x="3" y="127"/>
                  </a:cubicBezTo>
                  <a:cubicBezTo>
                    <a:pt x="3" y="13"/>
                    <a:pt x="3" y="13"/>
                    <a:pt x="3" y="13"/>
                  </a:cubicBezTo>
                  <a:cubicBezTo>
                    <a:pt x="3" y="10"/>
                    <a:pt x="4" y="7"/>
                    <a:pt x="6" y="5"/>
                  </a:cubicBezTo>
                  <a:cubicBezTo>
                    <a:pt x="8" y="3"/>
                    <a:pt x="11" y="2"/>
                    <a:pt x="13" y="2"/>
                  </a:cubicBezTo>
                  <a:cubicBezTo>
                    <a:pt x="622" y="2"/>
                    <a:pt x="622" y="2"/>
                    <a:pt x="622" y="2"/>
                  </a:cubicBezTo>
                  <a:cubicBezTo>
                    <a:pt x="625" y="2"/>
                    <a:pt x="627" y="3"/>
                    <a:pt x="629" y="5"/>
                  </a:cubicBezTo>
                  <a:cubicBezTo>
                    <a:pt x="631" y="7"/>
                    <a:pt x="632" y="10"/>
                    <a:pt x="632" y="13"/>
                  </a:cubicBezTo>
                  <a:cubicBezTo>
                    <a:pt x="632" y="127"/>
                    <a:pt x="632" y="127"/>
                    <a:pt x="632" y="127"/>
                  </a:cubicBezTo>
                  <a:cubicBezTo>
                    <a:pt x="632" y="130"/>
                    <a:pt x="631" y="132"/>
                    <a:pt x="629" y="134"/>
                  </a:cubicBezTo>
                  <a:cubicBezTo>
                    <a:pt x="627" y="136"/>
                    <a:pt x="625" y="137"/>
                    <a:pt x="622" y="137"/>
                  </a:cubicBezTo>
                  <a:cubicBezTo>
                    <a:pt x="13" y="137"/>
                    <a:pt x="13" y="137"/>
                    <a:pt x="13" y="137"/>
                  </a:cubicBezTo>
                  <a:cubicBezTo>
                    <a:pt x="11" y="137"/>
                    <a:pt x="8" y="136"/>
                    <a:pt x="6" y="134"/>
                  </a:cubicBezTo>
                  <a:cubicBezTo>
                    <a:pt x="4" y="132"/>
                    <a:pt x="3" y="130"/>
                    <a:pt x="3" y="127"/>
                  </a:cubicBezTo>
                  <a:lnTo>
                    <a:pt x="2" y="127"/>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36" name="Freeform 1266">
              <a:extLst>
                <a:ext uri="{FF2B5EF4-FFF2-40B4-BE49-F238E27FC236}">
                  <a16:creationId xmlns:a16="http://schemas.microsoft.com/office/drawing/2014/main" id="{015EE0C5-1014-E643-89F4-94DEB641775A}"/>
                </a:ext>
              </a:extLst>
            </p:cNvPr>
            <p:cNvSpPr>
              <a:spLocks/>
            </p:cNvSpPr>
            <p:nvPr/>
          </p:nvSpPr>
          <p:spPr bwMode="auto">
            <a:xfrm>
              <a:off x="4371975" y="-1797051"/>
              <a:ext cx="754063" cy="166688"/>
            </a:xfrm>
            <a:custGeom>
              <a:avLst/>
              <a:gdLst>
                <a:gd name="T0" fmla="*/ 2 w 635"/>
                <a:gd name="T1" fmla="*/ 128 h 141"/>
                <a:gd name="T2" fmla="*/ 0 w 635"/>
                <a:gd name="T3" fmla="*/ 128 h 141"/>
                <a:gd name="T4" fmla="*/ 13 w 635"/>
                <a:gd name="T5" fmla="*/ 141 h 141"/>
                <a:gd name="T6" fmla="*/ 622 w 635"/>
                <a:gd name="T7" fmla="*/ 141 h 141"/>
                <a:gd name="T8" fmla="*/ 635 w 635"/>
                <a:gd name="T9" fmla="*/ 128 h 141"/>
                <a:gd name="T10" fmla="*/ 635 w 635"/>
                <a:gd name="T11" fmla="*/ 13 h 141"/>
                <a:gd name="T12" fmla="*/ 622 w 635"/>
                <a:gd name="T13" fmla="*/ 0 h 141"/>
                <a:gd name="T14" fmla="*/ 13 w 635"/>
                <a:gd name="T15" fmla="*/ 0 h 141"/>
                <a:gd name="T16" fmla="*/ 0 w 635"/>
                <a:gd name="T17" fmla="*/ 13 h 141"/>
                <a:gd name="T18" fmla="*/ 0 w 635"/>
                <a:gd name="T19" fmla="*/ 128 h 141"/>
                <a:gd name="T20" fmla="*/ 2 w 635"/>
                <a:gd name="T21" fmla="*/ 128 h 141"/>
                <a:gd name="T22" fmla="*/ 3 w 635"/>
                <a:gd name="T23" fmla="*/ 128 h 141"/>
                <a:gd name="T24" fmla="*/ 3 w 635"/>
                <a:gd name="T25" fmla="*/ 13 h 141"/>
                <a:gd name="T26" fmla="*/ 6 w 635"/>
                <a:gd name="T27" fmla="*/ 6 h 141"/>
                <a:gd name="T28" fmla="*/ 13 w 635"/>
                <a:gd name="T29" fmla="*/ 3 h 141"/>
                <a:gd name="T30" fmla="*/ 622 w 635"/>
                <a:gd name="T31" fmla="*/ 3 h 141"/>
                <a:gd name="T32" fmla="*/ 629 w 635"/>
                <a:gd name="T33" fmla="*/ 6 h 141"/>
                <a:gd name="T34" fmla="*/ 632 w 635"/>
                <a:gd name="T35" fmla="*/ 13 h 141"/>
                <a:gd name="T36" fmla="*/ 632 w 635"/>
                <a:gd name="T37" fmla="*/ 128 h 141"/>
                <a:gd name="T38" fmla="*/ 629 w 635"/>
                <a:gd name="T39" fmla="*/ 135 h 141"/>
                <a:gd name="T40" fmla="*/ 622 w 635"/>
                <a:gd name="T41" fmla="*/ 138 h 141"/>
                <a:gd name="T42" fmla="*/ 13 w 635"/>
                <a:gd name="T43" fmla="*/ 138 h 141"/>
                <a:gd name="T44" fmla="*/ 6 w 635"/>
                <a:gd name="T45" fmla="*/ 135 h 141"/>
                <a:gd name="T46" fmla="*/ 3 w 635"/>
                <a:gd name="T47" fmla="*/ 128 h 141"/>
                <a:gd name="T48" fmla="*/ 2 w 635"/>
                <a:gd name="T49" fmla="*/ 1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5" h="141">
                  <a:moveTo>
                    <a:pt x="2" y="128"/>
                  </a:moveTo>
                  <a:cubicBezTo>
                    <a:pt x="0" y="128"/>
                    <a:pt x="0" y="128"/>
                    <a:pt x="0" y="128"/>
                  </a:cubicBezTo>
                  <a:cubicBezTo>
                    <a:pt x="0" y="135"/>
                    <a:pt x="6" y="141"/>
                    <a:pt x="13" y="141"/>
                  </a:cubicBezTo>
                  <a:cubicBezTo>
                    <a:pt x="622" y="141"/>
                    <a:pt x="622" y="141"/>
                    <a:pt x="622" y="141"/>
                  </a:cubicBezTo>
                  <a:cubicBezTo>
                    <a:pt x="629" y="141"/>
                    <a:pt x="635" y="135"/>
                    <a:pt x="635" y="128"/>
                  </a:cubicBezTo>
                  <a:cubicBezTo>
                    <a:pt x="635" y="13"/>
                    <a:pt x="635" y="13"/>
                    <a:pt x="635" y="13"/>
                  </a:cubicBezTo>
                  <a:cubicBezTo>
                    <a:pt x="635" y="6"/>
                    <a:pt x="629" y="0"/>
                    <a:pt x="622" y="0"/>
                  </a:cubicBezTo>
                  <a:cubicBezTo>
                    <a:pt x="13" y="0"/>
                    <a:pt x="13" y="0"/>
                    <a:pt x="13" y="0"/>
                  </a:cubicBezTo>
                  <a:cubicBezTo>
                    <a:pt x="6" y="0"/>
                    <a:pt x="0" y="6"/>
                    <a:pt x="0" y="13"/>
                  </a:cubicBezTo>
                  <a:cubicBezTo>
                    <a:pt x="0" y="128"/>
                    <a:pt x="0" y="128"/>
                    <a:pt x="0" y="128"/>
                  </a:cubicBezTo>
                  <a:cubicBezTo>
                    <a:pt x="2" y="128"/>
                    <a:pt x="2" y="128"/>
                    <a:pt x="2" y="128"/>
                  </a:cubicBezTo>
                  <a:cubicBezTo>
                    <a:pt x="3" y="128"/>
                    <a:pt x="3" y="128"/>
                    <a:pt x="3" y="128"/>
                  </a:cubicBezTo>
                  <a:cubicBezTo>
                    <a:pt x="3" y="13"/>
                    <a:pt x="3" y="13"/>
                    <a:pt x="3" y="13"/>
                  </a:cubicBezTo>
                  <a:cubicBezTo>
                    <a:pt x="3" y="11"/>
                    <a:pt x="4" y="8"/>
                    <a:pt x="6" y="6"/>
                  </a:cubicBezTo>
                  <a:cubicBezTo>
                    <a:pt x="8" y="4"/>
                    <a:pt x="11" y="3"/>
                    <a:pt x="13" y="3"/>
                  </a:cubicBezTo>
                  <a:cubicBezTo>
                    <a:pt x="622" y="3"/>
                    <a:pt x="622" y="3"/>
                    <a:pt x="622" y="3"/>
                  </a:cubicBezTo>
                  <a:cubicBezTo>
                    <a:pt x="625" y="3"/>
                    <a:pt x="627" y="4"/>
                    <a:pt x="629" y="6"/>
                  </a:cubicBezTo>
                  <a:cubicBezTo>
                    <a:pt x="631" y="8"/>
                    <a:pt x="632" y="11"/>
                    <a:pt x="632" y="13"/>
                  </a:cubicBezTo>
                  <a:cubicBezTo>
                    <a:pt x="632" y="128"/>
                    <a:pt x="632" y="128"/>
                    <a:pt x="632" y="128"/>
                  </a:cubicBezTo>
                  <a:cubicBezTo>
                    <a:pt x="632" y="130"/>
                    <a:pt x="631" y="133"/>
                    <a:pt x="629" y="135"/>
                  </a:cubicBezTo>
                  <a:cubicBezTo>
                    <a:pt x="627" y="137"/>
                    <a:pt x="625" y="138"/>
                    <a:pt x="622" y="138"/>
                  </a:cubicBezTo>
                  <a:cubicBezTo>
                    <a:pt x="13" y="138"/>
                    <a:pt x="13" y="138"/>
                    <a:pt x="13" y="138"/>
                  </a:cubicBezTo>
                  <a:cubicBezTo>
                    <a:pt x="11" y="138"/>
                    <a:pt x="8" y="137"/>
                    <a:pt x="6" y="135"/>
                  </a:cubicBezTo>
                  <a:cubicBezTo>
                    <a:pt x="4" y="133"/>
                    <a:pt x="3" y="130"/>
                    <a:pt x="3" y="128"/>
                  </a:cubicBezTo>
                  <a:lnTo>
                    <a:pt x="2" y="128"/>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37" name="Freeform 1267">
              <a:extLst>
                <a:ext uri="{FF2B5EF4-FFF2-40B4-BE49-F238E27FC236}">
                  <a16:creationId xmlns:a16="http://schemas.microsoft.com/office/drawing/2014/main" id="{00A6AA35-34E0-7D44-B88D-55A8225A0C23}"/>
                </a:ext>
              </a:extLst>
            </p:cNvPr>
            <p:cNvSpPr>
              <a:spLocks/>
            </p:cNvSpPr>
            <p:nvPr/>
          </p:nvSpPr>
          <p:spPr bwMode="auto">
            <a:xfrm>
              <a:off x="4432300" y="-2124076"/>
              <a:ext cx="633413" cy="84138"/>
            </a:xfrm>
            <a:custGeom>
              <a:avLst/>
              <a:gdLst>
                <a:gd name="T0" fmla="*/ 1 w 533"/>
                <a:gd name="T1" fmla="*/ 1 h 71"/>
                <a:gd name="T2" fmla="*/ 1 w 533"/>
                <a:gd name="T3" fmla="*/ 2 h 71"/>
                <a:gd name="T4" fmla="*/ 531 w 533"/>
                <a:gd name="T5" fmla="*/ 2 h 71"/>
                <a:gd name="T6" fmla="*/ 531 w 533"/>
                <a:gd name="T7" fmla="*/ 69 h 71"/>
                <a:gd name="T8" fmla="*/ 3 w 533"/>
                <a:gd name="T9" fmla="*/ 69 h 71"/>
                <a:gd name="T10" fmla="*/ 3 w 533"/>
                <a:gd name="T11" fmla="*/ 1 h 71"/>
                <a:gd name="T12" fmla="*/ 1 w 533"/>
                <a:gd name="T13" fmla="*/ 1 h 71"/>
                <a:gd name="T14" fmla="*/ 1 w 533"/>
                <a:gd name="T15" fmla="*/ 2 h 71"/>
                <a:gd name="T16" fmla="*/ 1 w 533"/>
                <a:gd name="T17" fmla="*/ 1 h 71"/>
                <a:gd name="T18" fmla="*/ 0 w 533"/>
                <a:gd name="T19" fmla="*/ 1 h 71"/>
                <a:gd name="T20" fmla="*/ 0 w 533"/>
                <a:gd name="T21" fmla="*/ 70 h 71"/>
                <a:gd name="T22" fmla="*/ 0 w 533"/>
                <a:gd name="T23" fmla="*/ 71 h 71"/>
                <a:gd name="T24" fmla="*/ 1 w 533"/>
                <a:gd name="T25" fmla="*/ 71 h 71"/>
                <a:gd name="T26" fmla="*/ 532 w 533"/>
                <a:gd name="T27" fmla="*/ 71 h 71"/>
                <a:gd name="T28" fmla="*/ 533 w 533"/>
                <a:gd name="T29" fmla="*/ 71 h 71"/>
                <a:gd name="T30" fmla="*/ 533 w 533"/>
                <a:gd name="T31" fmla="*/ 70 h 71"/>
                <a:gd name="T32" fmla="*/ 533 w 533"/>
                <a:gd name="T33" fmla="*/ 1 h 71"/>
                <a:gd name="T34" fmla="*/ 533 w 533"/>
                <a:gd name="T35" fmla="*/ 0 h 71"/>
                <a:gd name="T36" fmla="*/ 532 w 533"/>
                <a:gd name="T37" fmla="*/ 0 h 71"/>
                <a:gd name="T38" fmla="*/ 1 w 533"/>
                <a:gd name="T39" fmla="*/ 0 h 71"/>
                <a:gd name="T40" fmla="*/ 0 w 533"/>
                <a:gd name="T41" fmla="*/ 0 h 71"/>
                <a:gd name="T42" fmla="*/ 0 w 533"/>
                <a:gd name="T43" fmla="*/ 1 h 71"/>
                <a:gd name="T44" fmla="*/ 1 w 533"/>
                <a:gd name="T45" fmla="*/ 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71">
                  <a:moveTo>
                    <a:pt x="1" y="1"/>
                  </a:moveTo>
                  <a:cubicBezTo>
                    <a:pt x="1" y="2"/>
                    <a:pt x="1" y="2"/>
                    <a:pt x="1" y="2"/>
                  </a:cubicBezTo>
                  <a:cubicBezTo>
                    <a:pt x="531" y="2"/>
                    <a:pt x="531" y="2"/>
                    <a:pt x="531" y="2"/>
                  </a:cubicBezTo>
                  <a:cubicBezTo>
                    <a:pt x="531" y="69"/>
                    <a:pt x="531" y="69"/>
                    <a:pt x="531" y="69"/>
                  </a:cubicBezTo>
                  <a:cubicBezTo>
                    <a:pt x="3" y="69"/>
                    <a:pt x="3" y="69"/>
                    <a:pt x="3" y="69"/>
                  </a:cubicBezTo>
                  <a:cubicBezTo>
                    <a:pt x="3" y="1"/>
                    <a:pt x="3" y="1"/>
                    <a:pt x="3" y="1"/>
                  </a:cubicBezTo>
                  <a:cubicBezTo>
                    <a:pt x="1" y="1"/>
                    <a:pt x="1" y="1"/>
                    <a:pt x="1" y="1"/>
                  </a:cubicBezTo>
                  <a:cubicBezTo>
                    <a:pt x="1" y="2"/>
                    <a:pt x="1" y="2"/>
                    <a:pt x="1" y="2"/>
                  </a:cubicBezTo>
                  <a:cubicBezTo>
                    <a:pt x="1" y="1"/>
                    <a:pt x="1" y="1"/>
                    <a:pt x="1" y="1"/>
                  </a:cubicBezTo>
                  <a:cubicBezTo>
                    <a:pt x="0" y="1"/>
                    <a:pt x="0" y="1"/>
                    <a:pt x="0" y="1"/>
                  </a:cubicBezTo>
                  <a:cubicBezTo>
                    <a:pt x="0" y="70"/>
                    <a:pt x="0" y="70"/>
                    <a:pt x="0" y="70"/>
                  </a:cubicBezTo>
                  <a:cubicBezTo>
                    <a:pt x="0" y="70"/>
                    <a:pt x="0" y="71"/>
                    <a:pt x="0" y="71"/>
                  </a:cubicBezTo>
                  <a:cubicBezTo>
                    <a:pt x="1" y="71"/>
                    <a:pt x="1" y="71"/>
                    <a:pt x="1" y="71"/>
                  </a:cubicBezTo>
                  <a:cubicBezTo>
                    <a:pt x="532" y="71"/>
                    <a:pt x="532" y="71"/>
                    <a:pt x="532" y="71"/>
                  </a:cubicBezTo>
                  <a:cubicBezTo>
                    <a:pt x="532" y="71"/>
                    <a:pt x="533" y="71"/>
                    <a:pt x="533" y="71"/>
                  </a:cubicBezTo>
                  <a:cubicBezTo>
                    <a:pt x="533" y="71"/>
                    <a:pt x="533" y="70"/>
                    <a:pt x="533" y="70"/>
                  </a:cubicBezTo>
                  <a:cubicBezTo>
                    <a:pt x="533" y="1"/>
                    <a:pt x="533" y="1"/>
                    <a:pt x="533" y="1"/>
                  </a:cubicBezTo>
                  <a:cubicBezTo>
                    <a:pt x="533" y="1"/>
                    <a:pt x="533" y="0"/>
                    <a:pt x="533" y="0"/>
                  </a:cubicBezTo>
                  <a:cubicBezTo>
                    <a:pt x="533" y="0"/>
                    <a:pt x="532" y="0"/>
                    <a:pt x="532" y="0"/>
                  </a:cubicBezTo>
                  <a:cubicBezTo>
                    <a:pt x="1" y="0"/>
                    <a:pt x="1" y="0"/>
                    <a:pt x="1" y="0"/>
                  </a:cubicBezTo>
                  <a:cubicBezTo>
                    <a:pt x="1" y="0"/>
                    <a:pt x="1" y="0"/>
                    <a:pt x="0" y="0"/>
                  </a:cubicBezTo>
                  <a:cubicBezTo>
                    <a:pt x="0" y="0"/>
                    <a:pt x="0" y="1"/>
                    <a:pt x="0" y="1"/>
                  </a:cubicBezTo>
                  <a:lnTo>
                    <a:pt x="1" y="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sp>
          <p:nvSpPr>
            <p:cNvPr id="538" name="Freeform 1268">
              <a:extLst>
                <a:ext uri="{FF2B5EF4-FFF2-40B4-BE49-F238E27FC236}">
                  <a16:creationId xmlns:a16="http://schemas.microsoft.com/office/drawing/2014/main" id="{3C7E6B27-2D09-304F-900A-E537986224B6}"/>
                </a:ext>
              </a:extLst>
            </p:cNvPr>
            <p:cNvSpPr>
              <a:spLocks/>
            </p:cNvSpPr>
            <p:nvPr/>
          </p:nvSpPr>
          <p:spPr bwMode="auto">
            <a:xfrm>
              <a:off x="4432300" y="-1879601"/>
              <a:ext cx="633413" cy="85725"/>
            </a:xfrm>
            <a:custGeom>
              <a:avLst/>
              <a:gdLst>
                <a:gd name="T0" fmla="*/ 1 w 533"/>
                <a:gd name="T1" fmla="*/ 2 h 72"/>
                <a:gd name="T2" fmla="*/ 1 w 533"/>
                <a:gd name="T3" fmla="*/ 3 h 72"/>
                <a:gd name="T4" fmla="*/ 531 w 533"/>
                <a:gd name="T5" fmla="*/ 3 h 72"/>
                <a:gd name="T6" fmla="*/ 531 w 533"/>
                <a:gd name="T7" fmla="*/ 69 h 72"/>
                <a:gd name="T8" fmla="*/ 3 w 533"/>
                <a:gd name="T9" fmla="*/ 69 h 72"/>
                <a:gd name="T10" fmla="*/ 3 w 533"/>
                <a:gd name="T11" fmla="*/ 2 h 72"/>
                <a:gd name="T12" fmla="*/ 1 w 533"/>
                <a:gd name="T13" fmla="*/ 2 h 72"/>
                <a:gd name="T14" fmla="*/ 1 w 533"/>
                <a:gd name="T15" fmla="*/ 3 h 72"/>
                <a:gd name="T16" fmla="*/ 1 w 533"/>
                <a:gd name="T17" fmla="*/ 2 h 72"/>
                <a:gd name="T18" fmla="*/ 0 w 533"/>
                <a:gd name="T19" fmla="*/ 2 h 72"/>
                <a:gd name="T20" fmla="*/ 0 w 533"/>
                <a:gd name="T21" fmla="*/ 71 h 72"/>
                <a:gd name="T22" fmla="*/ 0 w 533"/>
                <a:gd name="T23" fmla="*/ 72 h 72"/>
                <a:gd name="T24" fmla="*/ 1 w 533"/>
                <a:gd name="T25" fmla="*/ 72 h 72"/>
                <a:gd name="T26" fmla="*/ 532 w 533"/>
                <a:gd name="T27" fmla="*/ 72 h 72"/>
                <a:gd name="T28" fmla="*/ 533 w 533"/>
                <a:gd name="T29" fmla="*/ 72 h 72"/>
                <a:gd name="T30" fmla="*/ 533 w 533"/>
                <a:gd name="T31" fmla="*/ 71 h 72"/>
                <a:gd name="T32" fmla="*/ 533 w 533"/>
                <a:gd name="T33" fmla="*/ 2 h 72"/>
                <a:gd name="T34" fmla="*/ 533 w 533"/>
                <a:gd name="T35" fmla="*/ 1 h 72"/>
                <a:gd name="T36" fmla="*/ 532 w 533"/>
                <a:gd name="T37" fmla="*/ 0 h 72"/>
                <a:gd name="T38" fmla="*/ 1 w 533"/>
                <a:gd name="T39" fmla="*/ 0 h 72"/>
                <a:gd name="T40" fmla="*/ 0 w 533"/>
                <a:gd name="T41" fmla="*/ 1 h 72"/>
                <a:gd name="T42" fmla="*/ 0 w 533"/>
                <a:gd name="T43" fmla="*/ 2 h 72"/>
                <a:gd name="T44" fmla="*/ 1 w 533"/>
                <a:gd name="T45"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72">
                  <a:moveTo>
                    <a:pt x="1" y="2"/>
                  </a:moveTo>
                  <a:cubicBezTo>
                    <a:pt x="1" y="3"/>
                    <a:pt x="1" y="3"/>
                    <a:pt x="1" y="3"/>
                  </a:cubicBezTo>
                  <a:cubicBezTo>
                    <a:pt x="531" y="3"/>
                    <a:pt x="531" y="3"/>
                    <a:pt x="531" y="3"/>
                  </a:cubicBezTo>
                  <a:cubicBezTo>
                    <a:pt x="531" y="69"/>
                    <a:pt x="531" y="69"/>
                    <a:pt x="531" y="69"/>
                  </a:cubicBezTo>
                  <a:cubicBezTo>
                    <a:pt x="3" y="69"/>
                    <a:pt x="3" y="69"/>
                    <a:pt x="3" y="69"/>
                  </a:cubicBezTo>
                  <a:cubicBezTo>
                    <a:pt x="3" y="2"/>
                    <a:pt x="3" y="2"/>
                    <a:pt x="3" y="2"/>
                  </a:cubicBezTo>
                  <a:cubicBezTo>
                    <a:pt x="1" y="2"/>
                    <a:pt x="1" y="2"/>
                    <a:pt x="1" y="2"/>
                  </a:cubicBezTo>
                  <a:cubicBezTo>
                    <a:pt x="1" y="3"/>
                    <a:pt x="1" y="3"/>
                    <a:pt x="1" y="3"/>
                  </a:cubicBezTo>
                  <a:cubicBezTo>
                    <a:pt x="1" y="2"/>
                    <a:pt x="1" y="2"/>
                    <a:pt x="1" y="2"/>
                  </a:cubicBezTo>
                  <a:cubicBezTo>
                    <a:pt x="0" y="2"/>
                    <a:pt x="0" y="2"/>
                    <a:pt x="0" y="2"/>
                  </a:cubicBezTo>
                  <a:cubicBezTo>
                    <a:pt x="0" y="71"/>
                    <a:pt x="0" y="71"/>
                    <a:pt x="0" y="71"/>
                  </a:cubicBezTo>
                  <a:cubicBezTo>
                    <a:pt x="0" y="71"/>
                    <a:pt x="0" y="71"/>
                    <a:pt x="0" y="72"/>
                  </a:cubicBezTo>
                  <a:cubicBezTo>
                    <a:pt x="1" y="72"/>
                    <a:pt x="1" y="72"/>
                    <a:pt x="1" y="72"/>
                  </a:cubicBezTo>
                  <a:cubicBezTo>
                    <a:pt x="532" y="72"/>
                    <a:pt x="532" y="72"/>
                    <a:pt x="532" y="72"/>
                  </a:cubicBezTo>
                  <a:cubicBezTo>
                    <a:pt x="532" y="72"/>
                    <a:pt x="533" y="72"/>
                    <a:pt x="533" y="72"/>
                  </a:cubicBezTo>
                  <a:cubicBezTo>
                    <a:pt x="533" y="71"/>
                    <a:pt x="533" y="71"/>
                    <a:pt x="533" y="71"/>
                  </a:cubicBezTo>
                  <a:cubicBezTo>
                    <a:pt x="533" y="2"/>
                    <a:pt x="533" y="2"/>
                    <a:pt x="533" y="2"/>
                  </a:cubicBezTo>
                  <a:cubicBezTo>
                    <a:pt x="533" y="1"/>
                    <a:pt x="533" y="1"/>
                    <a:pt x="533" y="1"/>
                  </a:cubicBezTo>
                  <a:cubicBezTo>
                    <a:pt x="533" y="0"/>
                    <a:pt x="532" y="0"/>
                    <a:pt x="532" y="0"/>
                  </a:cubicBezTo>
                  <a:cubicBezTo>
                    <a:pt x="1" y="0"/>
                    <a:pt x="1" y="0"/>
                    <a:pt x="1" y="0"/>
                  </a:cubicBezTo>
                  <a:cubicBezTo>
                    <a:pt x="1" y="0"/>
                    <a:pt x="1" y="0"/>
                    <a:pt x="0" y="1"/>
                  </a:cubicBezTo>
                  <a:cubicBezTo>
                    <a:pt x="0" y="1"/>
                    <a:pt x="0" y="1"/>
                    <a:pt x="0" y="2"/>
                  </a:cubicBezTo>
                  <a:lnTo>
                    <a:pt x="1" y="2"/>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defTabSz="507967">
                <a:defRPr/>
              </a:pPr>
              <a:endParaRPr lang="en-US" sz="2000">
                <a:solidFill>
                  <a:srgbClr val="1E1E1E"/>
                </a:solidFill>
                <a:latin typeface="Gotham Rounded Book" pitchFamily="2" charset="0"/>
              </a:endParaRPr>
            </a:p>
          </p:txBody>
        </p:sp>
      </p:grpSp>
      <p:grpSp>
        <p:nvGrpSpPr>
          <p:cNvPr id="539" name="Group 538">
            <a:extLst>
              <a:ext uri="{FF2B5EF4-FFF2-40B4-BE49-F238E27FC236}">
                <a16:creationId xmlns:a16="http://schemas.microsoft.com/office/drawing/2014/main" id="{47635C03-3B4E-E142-852F-0B525556D268}"/>
              </a:ext>
            </a:extLst>
          </p:cNvPr>
          <p:cNvGrpSpPr/>
          <p:nvPr/>
        </p:nvGrpSpPr>
        <p:grpSpPr bwMode="ltGray">
          <a:xfrm>
            <a:off x="2797253" y="2101461"/>
            <a:ext cx="981824" cy="1660363"/>
            <a:chOff x="-157359" y="1345900"/>
            <a:chExt cx="737283" cy="1248626"/>
          </a:xfrm>
          <a:solidFill>
            <a:schemeClr val="bg1"/>
          </a:solidFill>
        </p:grpSpPr>
        <p:grpSp>
          <p:nvGrpSpPr>
            <p:cNvPr id="540" name="Group 539">
              <a:extLst>
                <a:ext uri="{FF2B5EF4-FFF2-40B4-BE49-F238E27FC236}">
                  <a16:creationId xmlns:a16="http://schemas.microsoft.com/office/drawing/2014/main" id="{8638E143-5205-5142-898F-FC6F75CB00C0}"/>
                </a:ext>
              </a:extLst>
            </p:cNvPr>
            <p:cNvGrpSpPr/>
            <p:nvPr/>
          </p:nvGrpSpPr>
          <p:grpSpPr bwMode="ltGray">
            <a:xfrm>
              <a:off x="-157359" y="1345900"/>
              <a:ext cx="737283" cy="1248626"/>
              <a:chOff x="6166544" y="3360738"/>
              <a:chExt cx="295275" cy="500063"/>
            </a:xfrm>
            <a:grpFill/>
          </p:grpSpPr>
          <p:sp>
            <p:nvSpPr>
              <p:cNvPr id="542" name="Rounded Rectangle 518">
                <a:extLst>
                  <a:ext uri="{FF2B5EF4-FFF2-40B4-BE49-F238E27FC236}">
                    <a16:creationId xmlns:a16="http://schemas.microsoft.com/office/drawing/2014/main" id="{08EC4D51-BE26-684A-B57A-7B1BD355BDC7}"/>
                  </a:ext>
                </a:extLst>
              </p:cNvPr>
              <p:cNvSpPr/>
              <p:nvPr/>
            </p:nvSpPr>
            <p:spPr bwMode="ltGray">
              <a:xfrm>
                <a:off x="6166544" y="3360738"/>
                <a:ext cx="295275" cy="500063"/>
              </a:xfrm>
              <a:prstGeom prst="rect">
                <a:avLst/>
              </a:prstGeom>
              <a:grpFill/>
              <a:ln w="19050">
                <a:solidFill>
                  <a:schemeClr val="tx2"/>
                </a:solidFill>
                <a:round/>
                <a:headEnd/>
                <a:tailEnd/>
              </a:ln>
            </p:spPr>
            <p:txBody>
              <a:bodyPr vert="horz" wrap="square" lIns="101600" tIns="50800" rIns="101600" bIns="50800" numCol="1" rtlCol="0" anchor="t" anchorCtr="0" compatLnSpc="1">
                <a:prstTxWarp prst="textNoShape">
                  <a:avLst/>
                </a:prstTxWarp>
              </a:bodyPr>
              <a:lstStyle/>
              <a:p>
                <a:pPr algn="ctr" defTabSz="507967">
                  <a:defRPr/>
                </a:pPr>
                <a:endParaRPr lang="en-US" sz="1777">
                  <a:solidFill>
                    <a:srgbClr val="000000"/>
                  </a:solidFill>
                  <a:latin typeface="Gotham Rounded Book" pitchFamily="2" charset="0"/>
                </a:endParaRPr>
              </a:p>
            </p:txBody>
          </p:sp>
          <p:grpSp>
            <p:nvGrpSpPr>
              <p:cNvPr id="543" name="Group 542">
                <a:extLst>
                  <a:ext uri="{FF2B5EF4-FFF2-40B4-BE49-F238E27FC236}">
                    <a16:creationId xmlns:a16="http://schemas.microsoft.com/office/drawing/2014/main" id="{0ADC31AD-DCF7-8241-ACA3-28020DA1A26E}"/>
                  </a:ext>
                </a:extLst>
              </p:cNvPr>
              <p:cNvGrpSpPr/>
              <p:nvPr/>
            </p:nvGrpSpPr>
            <p:grpSpPr bwMode="ltGray">
              <a:xfrm>
                <a:off x="6191944" y="3386138"/>
                <a:ext cx="242888" cy="428625"/>
                <a:chOff x="6191944" y="3386138"/>
                <a:chExt cx="242888" cy="428625"/>
              </a:xfrm>
              <a:grpFill/>
            </p:grpSpPr>
            <p:sp>
              <p:nvSpPr>
                <p:cNvPr id="544" name="Rectangle 12">
                  <a:extLst>
                    <a:ext uri="{FF2B5EF4-FFF2-40B4-BE49-F238E27FC236}">
                      <a16:creationId xmlns:a16="http://schemas.microsoft.com/office/drawing/2014/main" id="{E0E97EDB-89E6-7746-A8F7-0564062B2682}"/>
                    </a:ext>
                  </a:extLst>
                </p:cNvPr>
                <p:cNvSpPr>
                  <a:spLocks noChangeArrowheads="1"/>
                </p:cNvSpPr>
                <p:nvPr/>
              </p:nvSpPr>
              <p:spPr bwMode="ltGray">
                <a:xfrm>
                  <a:off x="6191944" y="3386138"/>
                  <a:ext cx="242888" cy="52388"/>
                </a:xfrm>
                <a:prstGeom prst="rect">
                  <a:avLst/>
                </a:prstGeom>
                <a:grpFill/>
                <a:ln w="19050">
                  <a:solidFill>
                    <a:schemeClr val="accent3"/>
                  </a:solidFill>
                  <a:miter lim="800000"/>
                  <a:headEnd/>
                  <a:tailEnd/>
                </a:ln>
              </p:spPr>
              <p:txBody>
                <a:bodyPr vert="horz" wrap="square" lIns="101600" tIns="50800" rIns="101600" bIns="50800" numCol="1" anchor="t" anchorCtr="0" compatLnSpc="1">
                  <a:prstTxWarp prst="textNoShape">
                    <a:avLst/>
                  </a:prstTxWarp>
                </a:bodyPr>
                <a:lstStyle/>
                <a:p>
                  <a:pPr defTabSz="507967">
                    <a:defRPr/>
                  </a:pPr>
                  <a:endParaRPr lang="en-US" sz="1777">
                    <a:solidFill>
                      <a:srgbClr val="000000"/>
                    </a:solidFill>
                    <a:latin typeface="Gotham Rounded Book" pitchFamily="2" charset="0"/>
                  </a:endParaRPr>
                </a:p>
              </p:txBody>
            </p:sp>
            <p:sp>
              <p:nvSpPr>
                <p:cNvPr id="545" name="Rectangle 13">
                  <a:extLst>
                    <a:ext uri="{FF2B5EF4-FFF2-40B4-BE49-F238E27FC236}">
                      <a16:creationId xmlns:a16="http://schemas.microsoft.com/office/drawing/2014/main" id="{5A241F02-8A78-5A4A-91E3-3855DECFDC81}"/>
                    </a:ext>
                  </a:extLst>
                </p:cNvPr>
                <p:cNvSpPr>
                  <a:spLocks noChangeArrowheads="1"/>
                </p:cNvSpPr>
                <p:nvPr/>
              </p:nvSpPr>
              <p:spPr bwMode="ltGray">
                <a:xfrm>
                  <a:off x="6191944" y="3449638"/>
                  <a:ext cx="242888" cy="50800"/>
                </a:xfrm>
                <a:prstGeom prst="rect">
                  <a:avLst/>
                </a:prstGeom>
                <a:grpFill/>
                <a:ln w="19050">
                  <a:solidFill>
                    <a:schemeClr val="accent3"/>
                  </a:solidFill>
                  <a:miter lim="800000"/>
                  <a:headEnd/>
                  <a:tailEnd/>
                </a:ln>
              </p:spPr>
              <p:txBody>
                <a:bodyPr vert="horz" wrap="square" lIns="101600" tIns="50800" rIns="101600" bIns="50800" numCol="1" anchor="t" anchorCtr="0" compatLnSpc="1">
                  <a:prstTxWarp prst="textNoShape">
                    <a:avLst/>
                  </a:prstTxWarp>
                </a:bodyPr>
                <a:lstStyle/>
                <a:p>
                  <a:pPr defTabSz="507967">
                    <a:defRPr/>
                  </a:pPr>
                  <a:endParaRPr lang="en-US" sz="1777">
                    <a:solidFill>
                      <a:srgbClr val="000000"/>
                    </a:solidFill>
                    <a:latin typeface="Gotham Rounded Book" pitchFamily="2" charset="0"/>
                  </a:endParaRPr>
                </a:p>
              </p:txBody>
            </p:sp>
            <p:sp>
              <p:nvSpPr>
                <p:cNvPr id="546" name="Rectangle 16">
                  <a:extLst>
                    <a:ext uri="{FF2B5EF4-FFF2-40B4-BE49-F238E27FC236}">
                      <a16:creationId xmlns:a16="http://schemas.microsoft.com/office/drawing/2014/main" id="{EFF59068-3045-AF43-9159-26410ECC8EC2}"/>
                    </a:ext>
                  </a:extLst>
                </p:cNvPr>
                <p:cNvSpPr>
                  <a:spLocks noChangeArrowheads="1"/>
                </p:cNvSpPr>
                <p:nvPr/>
              </p:nvSpPr>
              <p:spPr bwMode="ltGray">
                <a:xfrm>
                  <a:off x="6191944" y="3638550"/>
                  <a:ext cx="242888" cy="50800"/>
                </a:xfrm>
                <a:prstGeom prst="rect">
                  <a:avLst/>
                </a:prstGeom>
                <a:grpFill/>
                <a:ln w="19050">
                  <a:solidFill>
                    <a:schemeClr val="tx2"/>
                  </a:solidFill>
                  <a:miter lim="800000"/>
                  <a:headEnd/>
                  <a:tailEnd/>
                </a:ln>
              </p:spPr>
              <p:txBody>
                <a:bodyPr vert="horz" wrap="square" lIns="101600" tIns="50800" rIns="101600" bIns="50800" numCol="1" anchor="t" anchorCtr="0" compatLnSpc="1">
                  <a:prstTxWarp prst="textNoShape">
                    <a:avLst/>
                  </a:prstTxWarp>
                </a:bodyPr>
                <a:lstStyle/>
                <a:p>
                  <a:pPr defTabSz="507967">
                    <a:defRPr/>
                  </a:pPr>
                  <a:endParaRPr lang="en-US" sz="1777">
                    <a:solidFill>
                      <a:srgbClr val="000000"/>
                    </a:solidFill>
                    <a:latin typeface="Gotham Rounded Book" pitchFamily="2" charset="0"/>
                  </a:endParaRPr>
                </a:p>
              </p:txBody>
            </p:sp>
            <p:sp>
              <p:nvSpPr>
                <p:cNvPr id="547" name="Rectangle 17">
                  <a:extLst>
                    <a:ext uri="{FF2B5EF4-FFF2-40B4-BE49-F238E27FC236}">
                      <a16:creationId xmlns:a16="http://schemas.microsoft.com/office/drawing/2014/main" id="{4302A390-02C5-3743-92A7-61A1DD0790CE}"/>
                    </a:ext>
                  </a:extLst>
                </p:cNvPr>
                <p:cNvSpPr>
                  <a:spLocks noChangeArrowheads="1"/>
                </p:cNvSpPr>
                <p:nvPr/>
              </p:nvSpPr>
              <p:spPr bwMode="ltGray">
                <a:xfrm>
                  <a:off x="6191944" y="3702050"/>
                  <a:ext cx="242888" cy="50800"/>
                </a:xfrm>
                <a:prstGeom prst="rect">
                  <a:avLst/>
                </a:prstGeom>
                <a:grpFill/>
                <a:ln w="19050">
                  <a:solidFill>
                    <a:schemeClr val="accent3"/>
                  </a:solidFill>
                  <a:miter lim="800000"/>
                  <a:headEnd/>
                  <a:tailEnd/>
                </a:ln>
              </p:spPr>
              <p:txBody>
                <a:bodyPr vert="horz" wrap="square" lIns="101600" tIns="50800" rIns="101600" bIns="50800" numCol="1" anchor="t" anchorCtr="0" compatLnSpc="1">
                  <a:prstTxWarp prst="textNoShape">
                    <a:avLst/>
                  </a:prstTxWarp>
                </a:bodyPr>
                <a:lstStyle/>
                <a:p>
                  <a:pPr defTabSz="507967">
                    <a:defRPr/>
                  </a:pPr>
                  <a:endParaRPr lang="en-US" sz="1777">
                    <a:solidFill>
                      <a:srgbClr val="000000"/>
                    </a:solidFill>
                    <a:latin typeface="Gotham Rounded Book" pitchFamily="2" charset="0"/>
                  </a:endParaRPr>
                </a:p>
              </p:txBody>
            </p:sp>
            <p:sp>
              <p:nvSpPr>
                <p:cNvPr id="548" name="Rectangle 18">
                  <a:extLst>
                    <a:ext uri="{FF2B5EF4-FFF2-40B4-BE49-F238E27FC236}">
                      <a16:creationId xmlns:a16="http://schemas.microsoft.com/office/drawing/2014/main" id="{16A4C0A2-4393-3649-B523-1467E3ACD956}"/>
                    </a:ext>
                  </a:extLst>
                </p:cNvPr>
                <p:cNvSpPr>
                  <a:spLocks noChangeArrowheads="1"/>
                </p:cNvSpPr>
                <p:nvPr/>
              </p:nvSpPr>
              <p:spPr bwMode="ltGray">
                <a:xfrm>
                  <a:off x="6191944" y="3763963"/>
                  <a:ext cx="242888" cy="50800"/>
                </a:xfrm>
                <a:prstGeom prst="rect">
                  <a:avLst/>
                </a:prstGeom>
                <a:grpFill/>
                <a:ln w="19050">
                  <a:solidFill>
                    <a:schemeClr val="accent3"/>
                  </a:solidFill>
                  <a:miter lim="800000"/>
                  <a:headEnd/>
                  <a:tailEnd/>
                </a:ln>
              </p:spPr>
              <p:txBody>
                <a:bodyPr vert="horz" wrap="square" lIns="101600" tIns="50800" rIns="101600" bIns="50800" numCol="1" anchor="t" anchorCtr="0" compatLnSpc="1">
                  <a:prstTxWarp prst="textNoShape">
                    <a:avLst/>
                  </a:prstTxWarp>
                </a:bodyPr>
                <a:lstStyle/>
                <a:p>
                  <a:pPr defTabSz="507967">
                    <a:defRPr/>
                  </a:pPr>
                  <a:endParaRPr lang="en-US" sz="1777">
                    <a:solidFill>
                      <a:srgbClr val="000000"/>
                    </a:solidFill>
                    <a:latin typeface="Gotham Rounded Book" pitchFamily="2" charset="0"/>
                  </a:endParaRPr>
                </a:p>
              </p:txBody>
            </p:sp>
          </p:grpSp>
        </p:grpSp>
        <p:sp>
          <p:nvSpPr>
            <p:cNvPr id="541" name="TextBox 540">
              <a:extLst>
                <a:ext uri="{FF2B5EF4-FFF2-40B4-BE49-F238E27FC236}">
                  <a16:creationId xmlns:a16="http://schemas.microsoft.com/office/drawing/2014/main" id="{95B62738-D4D8-6747-A9DD-017238121F5A}"/>
                </a:ext>
              </a:extLst>
            </p:cNvPr>
            <p:cNvSpPr txBox="1"/>
            <p:nvPr/>
          </p:nvSpPr>
          <p:spPr bwMode="ltGray">
            <a:xfrm>
              <a:off x="-110430" y="1721653"/>
              <a:ext cx="639430" cy="403695"/>
            </a:xfrm>
            <a:prstGeom prst="rect">
              <a:avLst/>
            </a:prstGeom>
            <a:grpFill/>
            <a:ln w="19050">
              <a:solidFill>
                <a:schemeClr val="tx2"/>
              </a:solidFill>
            </a:ln>
          </p:spPr>
          <p:txBody>
            <a:bodyPr wrap="none" rtlCol="0">
              <a:spAutoFit/>
            </a:bodyPr>
            <a:lstStyle/>
            <a:p>
              <a:pPr algn="ctr" defTabSz="507967">
                <a:defRPr/>
              </a:pPr>
              <a:r>
                <a:rPr lang="en-US" sz="1444">
                  <a:solidFill>
                    <a:srgbClr val="000000"/>
                  </a:solidFill>
                  <a:latin typeface="Gotham Rounded Book" pitchFamily="2" charset="0"/>
                  <a:cs typeface="Arial" pitchFamily="34" charset="0"/>
                </a:rPr>
                <a:t>Data </a:t>
              </a:r>
            </a:p>
            <a:p>
              <a:pPr algn="ctr" defTabSz="507967">
                <a:defRPr/>
              </a:pPr>
              <a:r>
                <a:rPr lang="en-US" sz="1444">
                  <a:solidFill>
                    <a:srgbClr val="000000"/>
                  </a:solidFill>
                  <a:latin typeface="Gotham Rounded Book" pitchFamily="2" charset="0"/>
                  <a:cs typeface="Arial" pitchFamily="34" charset="0"/>
                </a:rPr>
                <a:t>Movers</a:t>
              </a:r>
            </a:p>
          </p:txBody>
        </p:sp>
      </p:grpSp>
      <p:sp>
        <p:nvSpPr>
          <p:cNvPr id="549" name="Rounded Rectangle 525">
            <a:extLst>
              <a:ext uri="{FF2B5EF4-FFF2-40B4-BE49-F238E27FC236}">
                <a16:creationId xmlns:a16="http://schemas.microsoft.com/office/drawing/2014/main" id="{097203E2-D735-8C42-A306-EA93DF0F5D36}"/>
              </a:ext>
            </a:extLst>
          </p:cNvPr>
          <p:cNvSpPr/>
          <p:nvPr/>
        </p:nvSpPr>
        <p:spPr bwMode="ltGray">
          <a:xfrm>
            <a:off x="929693" y="4028784"/>
            <a:ext cx="4270811" cy="285611"/>
          </a:xfrm>
          <a:prstGeom prst="roundRect">
            <a:avLst/>
          </a:prstGeom>
          <a:solidFill>
            <a:schemeClr val="bg1"/>
          </a:solidFill>
          <a:ln w="19050">
            <a:solidFill>
              <a:schemeClr val="tx1"/>
            </a:solid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507967">
              <a:defRPr/>
            </a:pPr>
            <a:r>
              <a:rPr lang="en-US" sz="1444">
                <a:solidFill>
                  <a:srgbClr val="000000"/>
                </a:solidFill>
                <a:latin typeface="Gotham Rounded Medium" panose="02000000000000000000" pitchFamily="50" charset="0"/>
                <a:cs typeface="Arial" pitchFamily="34" charset="0"/>
              </a:rPr>
              <a:t>Networking Layer</a:t>
            </a:r>
          </a:p>
        </p:txBody>
      </p:sp>
      <p:pic>
        <p:nvPicPr>
          <p:cNvPr id="550" name="Picture 549">
            <a:extLst>
              <a:ext uri="{FF2B5EF4-FFF2-40B4-BE49-F238E27FC236}">
                <a16:creationId xmlns:a16="http://schemas.microsoft.com/office/drawing/2014/main" id="{E5B8BB64-639C-D54E-A1A3-363C542B6C9D}"/>
              </a:ext>
            </a:extLst>
          </p:cNvPr>
          <p:cNvPicPr>
            <a:picLocks noChangeAspect="1"/>
          </p:cNvPicPr>
          <p:nvPr/>
        </p:nvPicPr>
        <p:blipFill>
          <a:blip r:embed="rId2"/>
          <a:stretch>
            <a:fillRect/>
          </a:stretch>
        </p:blipFill>
        <p:spPr>
          <a:xfrm>
            <a:off x="8281599" y="3176687"/>
            <a:ext cx="2557163" cy="2126988"/>
          </a:xfrm>
          <a:prstGeom prst="rect">
            <a:avLst/>
          </a:prstGeom>
        </p:spPr>
      </p:pic>
      <p:pic>
        <p:nvPicPr>
          <p:cNvPr id="551" name="Picture 550" descr="A close up of a sign&#10;&#10;Description automatically generated">
            <a:extLst>
              <a:ext uri="{FF2B5EF4-FFF2-40B4-BE49-F238E27FC236}">
                <a16:creationId xmlns:a16="http://schemas.microsoft.com/office/drawing/2014/main" id="{53B6625B-4CA0-3A44-972F-BC42012DD9C6}"/>
              </a:ext>
            </a:extLst>
          </p:cNvPr>
          <p:cNvPicPr/>
          <p:nvPr/>
        </p:nvPicPr>
        <p:blipFill rotWithShape="1">
          <a:blip r:embed="rId3" cstate="print">
            <a:extLst>
              <a:ext uri="{28A0092B-C50C-407E-A947-70E740481C1C}">
                <a14:useLocalDpi xmlns:a14="http://schemas.microsoft.com/office/drawing/2010/main" val="0"/>
              </a:ext>
            </a:extLst>
          </a:blip>
          <a:srcRect t="-1" b="29300"/>
          <a:stretch/>
        </p:blipFill>
        <p:spPr>
          <a:xfrm>
            <a:off x="7694826" y="2138179"/>
            <a:ext cx="3837940" cy="973321"/>
          </a:xfrm>
          <a:prstGeom prst="rect">
            <a:avLst/>
          </a:prstGeom>
        </p:spPr>
      </p:pic>
      <p:sp>
        <p:nvSpPr>
          <p:cNvPr id="552" name="Rectangle: Rounded Corners 49">
            <a:extLst>
              <a:ext uri="{FF2B5EF4-FFF2-40B4-BE49-F238E27FC236}">
                <a16:creationId xmlns:a16="http://schemas.microsoft.com/office/drawing/2014/main" id="{892981DF-EB12-2D40-821F-5ADB8019F56B}"/>
              </a:ext>
            </a:extLst>
          </p:cNvPr>
          <p:cNvSpPr/>
          <p:nvPr/>
        </p:nvSpPr>
        <p:spPr>
          <a:xfrm>
            <a:off x="2172614" y="896244"/>
            <a:ext cx="1878321" cy="378691"/>
          </a:xfrm>
          <a:prstGeom prst="roundRect">
            <a:avLst>
              <a:gd name="adj" fmla="val 0"/>
            </a:avLst>
          </a:prstGeom>
          <a:ln w="19050">
            <a:solidFill>
              <a:schemeClr val="tx2">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defTabSz="507967">
              <a:defRPr/>
            </a:pPr>
            <a:r>
              <a:rPr lang="en-US" sz="2000">
                <a:solidFill>
                  <a:srgbClr val="1E1E1E"/>
                </a:solidFill>
                <a:latin typeface="Gotham Rounded Book" pitchFamily="2" charset="0"/>
              </a:rPr>
              <a:t>Backup GUI</a:t>
            </a:r>
          </a:p>
        </p:txBody>
      </p:sp>
      <p:sp>
        <p:nvSpPr>
          <p:cNvPr id="553" name="Rectangle: Rounded Corners 49">
            <a:extLst>
              <a:ext uri="{FF2B5EF4-FFF2-40B4-BE49-F238E27FC236}">
                <a16:creationId xmlns:a16="http://schemas.microsoft.com/office/drawing/2014/main" id="{7923AE71-CAD0-CC42-86DA-A04BAC9525B4}"/>
              </a:ext>
            </a:extLst>
          </p:cNvPr>
          <p:cNvSpPr/>
          <p:nvPr/>
        </p:nvSpPr>
        <p:spPr>
          <a:xfrm>
            <a:off x="1174859" y="1310383"/>
            <a:ext cx="4270811" cy="340788"/>
          </a:xfrm>
          <a:prstGeom prst="roundRect">
            <a:avLst>
              <a:gd name="adj" fmla="val 0"/>
            </a:avLst>
          </a:prstGeom>
          <a:ln w="19050">
            <a:solidFill>
              <a:schemeClr val="tx2">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defTabSz="507967">
              <a:defRPr/>
            </a:pPr>
            <a:r>
              <a:rPr lang="en-US" sz="2000">
                <a:solidFill>
                  <a:srgbClr val="1E1E1E"/>
                </a:solidFill>
                <a:latin typeface="Gotham Rounded Book" pitchFamily="2" charset="0"/>
              </a:rPr>
              <a:t>Backup Vendor Software</a:t>
            </a:r>
          </a:p>
        </p:txBody>
      </p:sp>
      <p:sp>
        <p:nvSpPr>
          <p:cNvPr id="554" name="Rectangle: Rounded Corners 49">
            <a:extLst>
              <a:ext uri="{FF2B5EF4-FFF2-40B4-BE49-F238E27FC236}">
                <a16:creationId xmlns:a16="http://schemas.microsoft.com/office/drawing/2014/main" id="{5394FE93-A9A8-5347-A52A-6F5A1EDB275C}"/>
              </a:ext>
            </a:extLst>
          </p:cNvPr>
          <p:cNvSpPr/>
          <p:nvPr/>
        </p:nvSpPr>
        <p:spPr>
          <a:xfrm>
            <a:off x="4138521" y="896244"/>
            <a:ext cx="1878321" cy="378691"/>
          </a:xfrm>
          <a:prstGeom prst="roundRect">
            <a:avLst>
              <a:gd name="adj" fmla="val 0"/>
            </a:avLst>
          </a:prstGeom>
          <a:ln w="19050">
            <a:solidFill>
              <a:schemeClr val="tx2">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defTabSz="507967">
              <a:defRPr/>
            </a:pPr>
            <a:r>
              <a:rPr lang="en-US" sz="1600">
                <a:solidFill>
                  <a:srgbClr val="1E1E1E"/>
                </a:solidFill>
                <a:latin typeface="Gotham Rounded Book" pitchFamily="2" charset="0"/>
              </a:rPr>
              <a:t>Hypervisor GUI</a:t>
            </a:r>
          </a:p>
        </p:txBody>
      </p:sp>
      <p:sp>
        <p:nvSpPr>
          <p:cNvPr id="555" name="Rectangle: Rounded Corners 49">
            <a:extLst>
              <a:ext uri="{FF2B5EF4-FFF2-40B4-BE49-F238E27FC236}">
                <a16:creationId xmlns:a16="http://schemas.microsoft.com/office/drawing/2014/main" id="{A9F6B8AF-A97E-D345-9691-3367137D794C}"/>
              </a:ext>
            </a:extLst>
          </p:cNvPr>
          <p:cNvSpPr/>
          <p:nvPr/>
        </p:nvSpPr>
        <p:spPr>
          <a:xfrm>
            <a:off x="220208" y="896244"/>
            <a:ext cx="1878321" cy="378691"/>
          </a:xfrm>
          <a:prstGeom prst="roundRect">
            <a:avLst>
              <a:gd name="adj" fmla="val 0"/>
            </a:avLst>
          </a:prstGeom>
          <a:ln w="19050">
            <a:solidFill>
              <a:schemeClr val="tx2">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defTabSz="507967">
              <a:defRPr/>
            </a:pPr>
            <a:r>
              <a:rPr lang="en-US" sz="2000">
                <a:solidFill>
                  <a:srgbClr val="1E1E1E"/>
                </a:solidFill>
                <a:latin typeface="Gotham Rounded Book" pitchFamily="2" charset="0"/>
              </a:rPr>
              <a:t>Storage GUI</a:t>
            </a:r>
          </a:p>
        </p:txBody>
      </p:sp>
      <p:sp>
        <p:nvSpPr>
          <p:cNvPr id="556" name="Rectangle: Rounded Corners 49">
            <a:extLst>
              <a:ext uri="{FF2B5EF4-FFF2-40B4-BE49-F238E27FC236}">
                <a16:creationId xmlns:a16="http://schemas.microsoft.com/office/drawing/2014/main" id="{7F9DA226-46B4-B344-B5C6-3BF4015A7356}"/>
              </a:ext>
            </a:extLst>
          </p:cNvPr>
          <p:cNvSpPr/>
          <p:nvPr/>
        </p:nvSpPr>
        <p:spPr>
          <a:xfrm>
            <a:off x="1175464" y="1718499"/>
            <a:ext cx="4270811" cy="340788"/>
          </a:xfrm>
          <a:prstGeom prst="roundRect">
            <a:avLst>
              <a:gd name="adj" fmla="val 0"/>
            </a:avLst>
          </a:prstGeom>
          <a:ln w="19050">
            <a:solidFill>
              <a:schemeClr val="tx2">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defTabSz="507967">
              <a:defRPr/>
            </a:pPr>
            <a:r>
              <a:rPr lang="en-US" sz="2000">
                <a:solidFill>
                  <a:srgbClr val="1E1E1E"/>
                </a:solidFill>
                <a:latin typeface="Gotham Rounded Book" pitchFamily="2" charset="0"/>
              </a:rPr>
              <a:t>Hypervisor Layer</a:t>
            </a:r>
          </a:p>
        </p:txBody>
      </p:sp>
      <p:sp>
        <p:nvSpPr>
          <p:cNvPr id="557" name="Title 1">
            <a:extLst>
              <a:ext uri="{FF2B5EF4-FFF2-40B4-BE49-F238E27FC236}">
                <a16:creationId xmlns:a16="http://schemas.microsoft.com/office/drawing/2014/main" id="{0800E611-2A73-AD46-B8DA-5A23A0E0BC3D}"/>
              </a:ext>
            </a:extLst>
          </p:cNvPr>
          <p:cNvSpPr txBox="1">
            <a:spLocks/>
          </p:cNvSpPr>
          <p:nvPr/>
        </p:nvSpPr>
        <p:spPr>
          <a:xfrm>
            <a:off x="720000" y="72000"/>
            <a:ext cx="11472000" cy="720000"/>
          </a:xfrm>
          <a:prstGeom prst="rect">
            <a:avLst/>
          </a:prstGeom>
          <a:noFill/>
          <a:ln>
            <a:noFill/>
          </a:ln>
        </p:spPr>
        <p:txBody>
          <a:bodyPr spcFirstLastPara="1" vert="horz" wrap="square" lIns="137150" tIns="109725" rIns="137150" bIns="109725" rtlCol="0" anchor="t" anchorCtr="0">
            <a:noAutofit/>
          </a:bodyPr>
          <a:lstStyle>
            <a:lvl1pPr lvl="0" algn="l" defTabSz="914400" rtl="0" eaLnBrk="1" latinLnBrk="0" hangingPunct="1">
              <a:lnSpc>
                <a:spcPct val="100000"/>
              </a:lnSpc>
              <a:spcBef>
                <a:spcPts val="0"/>
              </a:spcBef>
              <a:spcAft>
                <a:spcPts val="0"/>
              </a:spcAft>
              <a:buClr>
                <a:schemeClr val="lt2"/>
              </a:buClr>
              <a:buSzPts val="1400"/>
              <a:buNone/>
              <a:defRPr sz="4000" kern="1200">
                <a:solidFill>
                  <a:schemeClr val="bg2"/>
                </a:solidFill>
                <a:latin typeface="+mj-lt"/>
                <a:ea typeface="+mj-ea"/>
                <a:cs typeface="+mj-cs"/>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dirty="0">
                <a:latin typeface="Gotham Rounded Book" pitchFamily="2" charset="0"/>
              </a:rPr>
              <a:t>Backup Environments Are Complex</a:t>
            </a:r>
          </a:p>
        </p:txBody>
      </p:sp>
    </p:spTree>
    <p:extLst>
      <p:ext uri="{BB962C8B-B14F-4D97-AF65-F5344CB8AC3E}">
        <p14:creationId xmlns:p14="http://schemas.microsoft.com/office/powerpoint/2010/main" val="158629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291"/>
                                        </p:tgtEl>
                                      </p:cBhvr>
                                    </p:animEffect>
                                    <p:set>
                                      <p:cBhvr>
                                        <p:cTn id="7" dur="1" fill="hold">
                                          <p:stCondLst>
                                            <p:cond delay="499"/>
                                          </p:stCondLst>
                                        </p:cTn>
                                        <p:tgtEl>
                                          <p:spTgt spid="291"/>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2"/>
                                        </p:tgtEl>
                                        <p:attrNameLst>
                                          <p:attrName>style.visibility</p:attrName>
                                        </p:attrNameLst>
                                      </p:cBhvr>
                                      <p:to>
                                        <p:strVal val="visible"/>
                                      </p:to>
                                    </p:set>
                                    <p:animEffect transition="in" filter="wipe(left)">
                                      <p:cBhvr>
                                        <p:cTn id="11" dur="500"/>
                                        <p:tgtEl>
                                          <p:spTgt spid="29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50"/>
                                        </p:tgtEl>
                                        <p:attrNameLst>
                                          <p:attrName>style.visibility</p:attrName>
                                        </p:attrNameLst>
                                      </p:cBhvr>
                                      <p:to>
                                        <p:strVal val="visible"/>
                                      </p:to>
                                    </p:set>
                                    <p:animEffect transition="in" filter="wipe(left)">
                                      <p:cBhvr>
                                        <p:cTn id="15" dur="500"/>
                                        <p:tgtEl>
                                          <p:spTgt spid="550"/>
                                        </p:tgtEl>
                                      </p:cBhvr>
                                    </p:animEffect>
                                  </p:childTnLst>
                                </p:cTn>
                              </p:par>
                              <p:par>
                                <p:cTn id="16" presetID="22" presetClass="entr" presetSubtype="8" fill="hold" nodeType="withEffect">
                                  <p:stCondLst>
                                    <p:cond delay="0"/>
                                  </p:stCondLst>
                                  <p:childTnLst>
                                    <p:set>
                                      <p:cBhvr>
                                        <p:cTn id="17" dur="1" fill="hold">
                                          <p:stCondLst>
                                            <p:cond delay="0"/>
                                          </p:stCondLst>
                                        </p:cTn>
                                        <p:tgtEl>
                                          <p:spTgt spid="551"/>
                                        </p:tgtEl>
                                        <p:attrNameLst>
                                          <p:attrName>style.visibility</p:attrName>
                                        </p:attrNameLst>
                                      </p:cBhvr>
                                      <p:to>
                                        <p:strVal val="visible"/>
                                      </p:to>
                                    </p:set>
                                    <p:animEffect transition="in" filter="wipe(left)">
                                      <p:cBhvr>
                                        <p:cTn id="18" dur="5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D79FDF-4488-4A36-8B3B-5944FBB510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 y="4064000"/>
            <a:ext cx="4508500" cy="810985"/>
          </a:xfrm>
          <a:prstGeom prst="rect">
            <a:avLst/>
          </a:prstGeom>
        </p:spPr>
      </p:pic>
      <p:sp>
        <p:nvSpPr>
          <p:cNvPr id="15" name="Content Placeholder 3">
            <a:extLst>
              <a:ext uri="{FF2B5EF4-FFF2-40B4-BE49-F238E27FC236}">
                <a16:creationId xmlns:a16="http://schemas.microsoft.com/office/drawing/2014/main" id="{78AE0C3F-A2ED-40A1-B236-30E8AF0510E1}"/>
              </a:ext>
            </a:extLst>
          </p:cNvPr>
          <p:cNvSpPr txBox="1">
            <a:spLocks noGrp="1"/>
          </p:cNvSpPr>
          <p:nvPr>
            <p:ph type="body" sz="quarter" idx="12"/>
          </p:nvPr>
        </p:nvSpPr>
        <p:spPr>
          <a:xfrm>
            <a:off x="5444542" y="1828271"/>
            <a:ext cx="5350458" cy="4191000"/>
          </a:xfrm>
          <a:prstGeom prst="rect">
            <a:avLst/>
          </a:prstGeom>
        </p:spPr>
        <p:txBody>
          <a:bodyPr vert="horz" lIns="76200" tIns="0" rIns="76200" bIns="0" rtlCol="0" anchor="ctr">
            <a:normAutofit/>
          </a:bodyPr>
          <a:lstStyle>
            <a:defPPr>
              <a:defRPr lang="en-US"/>
            </a:defPPr>
            <a:lvl1pPr marL="122827" indent="-122827" defTabSz="491307">
              <a:lnSpc>
                <a:spcPct val="90000"/>
              </a:lnSpc>
              <a:spcBef>
                <a:spcPts val="537"/>
              </a:spcBef>
              <a:buFont typeface="Arial" panose="020B0604020202020204" pitchFamily="34" charset="0"/>
              <a:buChar char="•"/>
              <a:defRPr sz="7445">
                <a:latin typeface="Gotham Medium" pitchFamily="2" charset="0"/>
                <a:cs typeface="Gotham Medium" pitchFamily="2" charset="0"/>
              </a:defRPr>
            </a:lvl1pPr>
            <a:lvl2pPr marL="368480" indent="-122827" defTabSz="491307">
              <a:lnSpc>
                <a:spcPct val="90000"/>
              </a:lnSpc>
              <a:spcBef>
                <a:spcPts val="269"/>
              </a:spcBef>
              <a:buFont typeface="Arial" panose="020B0604020202020204" pitchFamily="34" charset="0"/>
              <a:buChar char="•"/>
              <a:defRPr sz="2000">
                <a:solidFill>
                  <a:schemeClr val="bg1"/>
                </a:solidFill>
                <a:latin typeface="Gotham Book"/>
              </a:defRPr>
            </a:lvl2pPr>
            <a:lvl3pPr marL="614134" indent="-122827" defTabSz="491307">
              <a:lnSpc>
                <a:spcPct val="90000"/>
              </a:lnSpc>
              <a:spcBef>
                <a:spcPts val="269"/>
              </a:spcBef>
              <a:buFont typeface="Arial" panose="020B0604020202020204" pitchFamily="34" charset="0"/>
              <a:buChar char="•"/>
              <a:defRPr sz="2000">
                <a:solidFill>
                  <a:schemeClr val="bg1"/>
                </a:solidFill>
                <a:latin typeface="Gotham Book"/>
              </a:defRPr>
            </a:lvl3pPr>
            <a:lvl4pPr marL="859787" indent="-122827" defTabSz="491307">
              <a:lnSpc>
                <a:spcPct val="90000"/>
              </a:lnSpc>
              <a:spcBef>
                <a:spcPts val="269"/>
              </a:spcBef>
              <a:buFont typeface="Arial" panose="020B0604020202020204" pitchFamily="34" charset="0"/>
              <a:buChar char="•"/>
              <a:defRPr sz="2000">
                <a:solidFill>
                  <a:schemeClr val="bg1"/>
                </a:solidFill>
                <a:latin typeface="Gotham Book"/>
              </a:defRPr>
            </a:lvl4pPr>
            <a:lvl5pPr marL="1105441" indent="-122827" defTabSz="491307">
              <a:lnSpc>
                <a:spcPct val="90000"/>
              </a:lnSpc>
              <a:spcBef>
                <a:spcPts val="269"/>
              </a:spcBef>
              <a:buFont typeface="Arial" panose="020B0604020202020204" pitchFamily="34" charset="0"/>
              <a:buChar char="•"/>
              <a:defRPr sz="2000">
                <a:solidFill>
                  <a:schemeClr val="bg1"/>
                </a:solidFill>
                <a:latin typeface="Gotham Book"/>
              </a:defRPr>
            </a:lvl5pPr>
            <a:lvl6pPr marL="1351095" indent="-122827" defTabSz="491307">
              <a:lnSpc>
                <a:spcPct val="90000"/>
              </a:lnSpc>
              <a:spcBef>
                <a:spcPts val="269"/>
              </a:spcBef>
              <a:buFont typeface="Arial" panose="020B0604020202020204" pitchFamily="34" charset="0"/>
              <a:buChar char="•"/>
              <a:defRPr sz="967"/>
            </a:lvl6pPr>
            <a:lvl7pPr marL="1596748" indent="-122827" defTabSz="491307">
              <a:lnSpc>
                <a:spcPct val="90000"/>
              </a:lnSpc>
              <a:spcBef>
                <a:spcPts val="269"/>
              </a:spcBef>
              <a:buFont typeface="Arial" panose="020B0604020202020204" pitchFamily="34" charset="0"/>
              <a:buChar char="•"/>
              <a:defRPr sz="967"/>
            </a:lvl7pPr>
            <a:lvl8pPr marL="1842402" indent="-122827" defTabSz="491307">
              <a:lnSpc>
                <a:spcPct val="90000"/>
              </a:lnSpc>
              <a:spcBef>
                <a:spcPts val="269"/>
              </a:spcBef>
              <a:buFont typeface="Arial" panose="020B0604020202020204" pitchFamily="34" charset="0"/>
              <a:buChar char="•"/>
              <a:defRPr sz="967"/>
            </a:lvl8pPr>
            <a:lvl9pPr marL="2088055" indent="-122827" defTabSz="491307">
              <a:lnSpc>
                <a:spcPct val="90000"/>
              </a:lnSpc>
              <a:spcBef>
                <a:spcPts val="269"/>
              </a:spcBef>
              <a:buFont typeface="Arial" panose="020B0604020202020204" pitchFamily="34" charset="0"/>
              <a:buChar char="•"/>
              <a:defRPr sz="967"/>
            </a:lvl9pPr>
          </a:lstStyle>
          <a:p>
            <a:pPr marL="0" indent="0">
              <a:lnSpc>
                <a:spcPct val="100000"/>
              </a:lnSpc>
              <a:spcBef>
                <a:spcPts val="0"/>
              </a:spcBef>
              <a:spcAft>
                <a:spcPts val="2500"/>
              </a:spcAft>
              <a:buNone/>
            </a:pPr>
            <a:r>
              <a:rPr lang="en-US" sz="2000" dirty="0">
                <a:latin typeface="Gotham Rounded Medium" panose="02000000000000000000" pitchFamily="2" charset="0"/>
              </a:rPr>
              <a:t>One-click Data Protection Solution</a:t>
            </a:r>
          </a:p>
          <a:p>
            <a:pPr marL="0" indent="0">
              <a:lnSpc>
                <a:spcPct val="100000"/>
              </a:lnSpc>
              <a:spcBef>
                <a:spcPts val="0"/>
              </a:spcBef>
              <a:spcAft>
                <a:spcPts val="2500"/>
              </a:spcAft>
              <a:buNone/>
            </a:pPr>
            <a:r>
              <a:rPr lang="en-US" sz="2000" dirty="0">
                <a:latin typeface="Gotham Rounded Medium" panose="02000000000000000000" pitchFamily="2" charset="0"/>
              </a:rPr>
              <a:t>Integrated control and data plane for Primary and Backup workloads</a:t>
            </a:r>
          </a:p>
          <a:p>
            <a:pPr marL="0" lvl="2" indent="0">
              <a:lnSpc>
                <a:spcPct val="100000"/>
              </a:lnSpc>
              <a:spcBef>
                <a:spcPts val="0"/>
              </a:spcBef>
              <a:spcAft>
                <a:spcPts val="2500"/>
              </a:spcAft>
              <a:buNone/>
            </a:pPr>
            <a:r>
              <a:rPr lang="en-US" dirty="0">
                <a:solidFill>
                  <a:schemeClr val="accent1"/>
                </a:solidFill>
                <a:latin typeface="Gotham Rounded Medium" panose="02000000000000000000" pitchFamily="2" charset="0"/>
                <a:cs typeface="Gotham Medium" pitchFamily="2" charset="0"/>
              </a:rPr>
              <a:t>Enables Nutanix data protection partners to build value on the best HCI solution in the industry</a:t>
            </a:r>
          </a:p>
        </p:txBody>
      </p:sp>
      <p:pic>
        <p:nvPicPr>
          <p:cNvPr id="16" name="Picture 15">
            <a:extLst>
              <a:ext uri="{FF2B5EF4-FFF2-40B4-BE49-F238E27FC236}">
                <a16:creationId xmlns:a16="http://schemas.microsoft.com/office/drawing/2014/main" id="{8BCAF12E-30F4-441F-99FA-CA9011150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1931" y="1824606"/>
            <a:ext cx="7167894" cy="2059944"/>
          </a:xfrm>
          <a:prstGeom prst="rect">
            <a:avLst/>
          </a:prstGeom>
        </p:spPr>
      </p:pic>
      <p:sp>
        <p:nvSpPr>
          <p:cNvPr id="9" name="Title 1">
            <a:extLst>
              <a:ext uri="{FF2B5EF4-FFF2-40B4-BE49-F238E27FC236}">
                <a16:creationId xmlns:a16="http://schemas.microsoft.com/office/drawing/2014/main" id="{E97A3BB7-9FD9-B347-B8F1-C5E3BDC741CF}"/>
              </a:ext>
            </a:extLst>
          </p:cNvPr>
          <p:cNvSpPr>
            <a:spLocks noGrp="1"/>
          </p:cNvSpPr>
          <p:nvPr>
            <p:ph type="title"/>
          </p:nvPr>
        </p:nvSpPr>
        <p:spPr>
          <a:xfrm>
            <a:off x="720000" y="72000"/>
            <a:ext cx="10800000" cy="720000"/>
          </a:xfrm>
          <a:noFill/>
          <a:ln>
            <a:noFill/>
          </a:ln>
        </p:spPr>
        <p:txBody>
          <a:bodyPr spcFirstLastPara="1" vert="horz" wrap="square" lIns="137150" tIns="109725" rIns="137150" bIns="109725" rtlCol="0" anchor="t" anchorCtr="0">
            <a:noAutofit/>
          </a:bodyPr>
          <a:lstStyle/>
          <a:p>
            <a:r>
              <a:rPr lang="en-US" dirty="0">
                <a:latin typeface="Gotham Rounded Book" pitchFamily="2" charset="0"/>
              </a:rPr>
              <a:t>Introducing Nutanix Mine</a:t>
            </a:r>
          </a:p>
        </p:txBody>
      </p:sp>
    </p:spTree>
    <p:extLst>
      <p:ext uri="{BB962C8B-B14F-4D97-AF65-F5344CB8AC3E}">
        <p14:creationId xmlns:p14="http://schemas.microsoft.com/office/powerpoint/2010/main" val="35229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2.08333E-7 2.03704E-6 L -0.29395 0.10243 " pathEditMode="relative" rAng="0" ptsTypes="AA">
                                      <p:cBhvr>
                                        <p:cTn id="6" dur="2000" fill="hold"/>
                                        <p:tgtEl>
                                          <p:spTgt spid="16"/>
                                        </p:tgtEl>
                                        <p:attrNameLst>
                                          <p:attrName>ppt_x</p:attrName>
                                          <p:attrName>ppt_y</p:attrName>
                                        </p:attrNameLst>
                                      </p:cBhvr>
                                      <p:rCtr x="-14703" y="5112"/>
                                    </p:animMotion>
                                  </p:childTnLst>
                                </p:cTn>
                              </p:par>
                              <p:par>
                                <p:cTn id="7" presetID="6" presetClass="emph" presetSubtype="0" fill="hold" nodeType="withEffect">
                                  <p:stCondLst>
                                    <p:cond delay="700"/>
                                  </p:stCondLst>
                                  <p:childTnLst>
                                    <p:animScale>
                                      <p:cBhvr>
                                        <p:cTn id="8" dur="1500" fill="hold"/>
                                        <p:tgtEl>
                                          <p:spTgt spid="16"/>
                                        </p:tgtEl>
                                      </p:cBhvr>
                                      <p:by x="50000" y="50000"/>
                                    </p:animScale>
                                  </p:childTnLst>
                                </p:cTn>
                              </p:par>
                              <p:par>
                                <p:cTn id="9" presetID="22" presetClass="entr" presetSubtype="8" fill="hold" nodeType="withEffect">
                                  <p:stCondLst>
                                    <p:cond delay="160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2200"/>
                            </p:stCondLst>
                            <p:childTnLst>
                              <p:par>
                                <p:cTn id="13" presetID="10" presetClass="entr" presetSubtype="0" fill="hold" grpId="0" nodeType="after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Effect transition="in" filter="fade">
                                      <p:cBhvr>
                                        <p:cTn id="15" dur="500"/>
                                        <p:tgtEl>
                                          <p:spTgt spid="15">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xEl>
                                              <p:pRg st="1" end="1"/>
                                            </p:txEl>
                                          </p:spTgt>
                                        </p:tgtEl>
                                        <p:attrNameLst>
                                          <p:attrName>style.visibility</p:attrName>
                                        </p:attrNameLst>
                                      </p:cBhvr>
                                      <p:to>
                                        <p:strVal val="visible"/>
                                      </p:to>
                                    </p:set>
                                    <p:animEffect transition="in" filter="fade">
                                      <p:cBhvr>
                                        <p:cTn id="18" dur="500"/>
                                        <p:tgtEl>
                                          <p:spTgt spid="15">
                                            <p:txEl>
                                              <p:pRg st="1" end="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animEffect transition="in" filter="fade">
                                      <p:cBhvr>
                                        <p:cTn id="21"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F6A35-0CCC-4BD9-9B5E-0CFA29C5936D}"/>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Nutanix Mine Architecture</a:t>
            </a:r>
          </a:p>
        </p:txBody>
      </p:sp>
      <p:pic>
        <p:nvPicPr>
          <p:cNvPr id="5" name="Picture 4">
            <a:extLst>
              <a:ext uri="{FF2B5EF4-FFF2-40B4-BE49-F238E27FC236}">
                <a16:creationId xmlns:a16="http://schemas.microsoft.com/office/drawing/2014/main" id="{40193999-894F-409D-AB63-D5603B8DBE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1946" y="4000501"/>
            <a:ext cx="3348108" cy="602253"/>
          </a:xfrm>
          <a:prstGeom prst="rect">
            <a:avLst/>
          </a:prstGeom>
        </p:spPr>
      </p:pic>
      <p:pic>
        <p:nvPicPr>
          <p:cNvPr id="7" name="Picture 6">
            <a:extLst>
              <a:ext uri="{FF2B5EF4-FFF2-40B4-BE49-F238E27FC236}">
                <a16:creationId xmlns:a16="http://schemas.microsoft.com/office/drawing/2014/main" id="{9662AC23-CB90-4474-94C8-72A576677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4842" y="2527548"/>
            <a:ext cx="1397003" cy="1324098"/>
          </a:xfrm>
          <a:prstGeom prst="rect">
            <a:avLst/>
          </a:prstGeom>
        </p:spPr>
      </p:pic>
      <p:pic>
        <p:nvPicPr>
          <p:cNvPr id="11" name="Picture 10">
            <a:extLst>
              <a:ext uri="{FF2B5EF4-FFF2-40B4-BE49-F238E27FC236}">
                <a16:creationId xmlns:a16="http://schemas.microsoft.com/office/drawing/2014/main" id="{68C4C25D-9A05-42D3-A03B-D6C6AD9E09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00" y="2377951"/>
            <a:ext cx="2740666" cy="444500"/>
          </a:xfrm>
          <a:prstGeom prst="rect">
            <a:avLst/>
          </a:prstGeom>
        </p:spPr>
      </p:pic>
      <p:pic>
        <p:nvPicPr>
          <p:cNvPr id="13" name="Google Shape;739;p86">
            <a:extLst>
              <a:ext uri="{FF2B5EF4-FFF2-40B4-BE49-F238E27FC236}">
                <a16:creationId xmlns:a16="http://schemas.microsoft.com/office/drawing/2014/main" id="{37D86DF6-0714-4BD6-BB0B-DDA185C69FEB}"/>
              </a:ext>
            </a:extLst>
          </p:cNvPr>
          <p:cNvPicPr preferRelativeResize="0"/>
          <p:nvPr/>
        </p:nvPicPr>
        <p:blipFill rotWithShape="1">
          <a:blip r:embed="rId5">
            <a:alphaModFix/>
          </a:blip>
          <a:srcRect t="54716" r="65115" b="18613"/>
          <a:stretch/>
        </p:blipFill>
        <p:spPr>
          <a:xfrm>
            <a:off x="297366" y="4695965"/>
            <a:ext cx="2687135" cy="711755"/>
          </a:xfrm>
          <a:prstGeom prst="rect">
            <a:avLst/>
          </a:prstGeom>
          <a:noFill/>
          <a:ln>
            <a:noFill/>
          </a:ln>
        </p:spPr>
      </p:pic>
      <p:pic>
        <p:nvPicPr>
          <p:cNvPr id="14" name="Google Shape;740;p86">
            <a:extLst>
              <a:ext uri="{FF2B5EF4-FFF2-40B4-BE49-F238E27FC236}">
                <a16:creationId xmlns:a16="http://schemas.microsoft.com/office/drawing/2014/main" id="{52FF735C-3750-425B-AEC2-5FCA92E6B5C2}"/>
              </a:ext>
            </a:extLst>
          </p:cNvPr>
          <p:cNvPicPr preferRelativeResize="0"/>
          <p:nvPr/>
        </p:nvPicPr>
        <p:blipFill rotWithShape="1">
          <a:blip r:embed="rId5">
            <a:alphaModFix/>
          </a:blip>
          <a:srcRect t="1716" r="65115" b="88191"/>
          <a:stretch/>
        </p:blipFill>
        <p:spPr>
          <a:xfrm>
            <a:off x="295089" y="4426618"/>
            <a:ext cx="2687135" cy="269347"/>
          </a:xfrm>
          <a:prstGeom prst="rect">
            <a:avLst/>
          </a:prstGeom>
          <a:noFill/>
          <a:ln>
            <a:noFill/>
          </a:ln>
        </p:spPr>
      </p:pic>
      <p:pic>
        <p:nvPicPr>
          <p:cNvPr id="16" name="Google Shape;731;p86">
            <a:extLst>
              <a:ext uri="{FF2B5EF4-FFF2-40B4-BE49-F238E27FC236}">
                <a16:creationId xmlns:a16="http://schemas.microsoft.com/office/drawing/2014/main" id="{C11FF533-673C-4282-8D65-B6484A3856C1}"/>
              </a:ext>
            </a:extLst>
          </p:cNvPr>
          <p:cNvPicPr preferRelativeResize="0"/>
          <p:nvPr/>
        </p:nvPicPr>
        <p:blipFill rotWithShape="1">
          <a:blip r:embed="rId6">
            <a:alphaModFix/>
          </a:blip>
          <a:srcRect/>
          <a:stretch/>
        </p:blipFill>
        <p:spPr>
          <a:xfrm>
            <a:off x="2043705" y="1600738"/>
            <a:ext cx="559795" cy="602253"/>
          </a:xfrm>
          <a:prstGeom prst="rect">
            <a:avLst/>
          </a:prstGeom>
          <a:noFill/>
          <a:ln>
            <a:noFill/>
          </a:ln>
        </p:spPr>
      </p:pic>
      <p:pic>
        <p:nvPicPr>
          <p:cNvPr id="17" name="Google Shape;732;p86">
            <a:extLst>
              <a:ext uri="{FF2B5EF4-FFF2-40B4-BE49-F238E27FC236}">
                <a16:creationId xmlns:a16="http://schemas.microsoft.com/office/drawing/2014/main" id="{2316A5F6-1E2C-476B-A0AF-8464B14D3C40}"/>
              </a:ext>
            </a:extLst>
          </p:cNvPr>
          <p:cNvPicPr preferRelativeResize="0"/>
          <p:nvPr/>
        </p:nvPicPr>
        <p:blipFill rotWithShape="1">
          <a:blip r:embed="rId6">
            <a:alphaModFix/>
          </a:blip>
          <a:srcRect/>
          <a:stretch/>
        </p:blipFill>
        <p:spPr>
          <a:xfrm>
            <a:off x="1960720" y="1649902"/>
            <a:ext cx="559795" cy="547503"/>
          </a:xfrm>
          <a:prstGeom prst="rect">
            <a:avLst/>
          </a:prstGeom>
          <a:noFill/>
          <a:ln>
            <a:noFill/>
          </a:ln>
        </p:spPr>
      </p:pic>
      <p:pic>
        <p:nvPicPr>
          <p:cNvPr id="18" name="Google Shape;733;p86">
            <a:extLst>
              <a:ext uri="{FF2B5EF4-FFF2-40B4-BE49-F238E27FC236}">
                <a16:creationId xmlns:a16="http://schemas.microsoft.com/office/drawing/2014/main" id="{87D8E9BD-075B-4546-8594-E057312EAA20}"/>
              </a:ext>
            </a:extLst>
          </p:cNvPr>
          <p:cNvPicPr preferRelativeResize="0"/>
          <p:nvPr/>
        </p:nvPicPr>
        <p:blipFill rotWithShape="1">
          <a:blip r:embed="rId7">
            <a:alphaModFix/>
          </a:blip>
          <a:srcRect/>
          <a:stretch/>
        </p:blipFill>
        <p:spPr>
          <a:xfrm>
            <a:off x="999359" y="1600738"/>
            <a:ext cx="559618" cy="602254"/>
          </a:xfrm>
          <a:prstGeom prst="rect">
            <a:avLst/>
          </a:prstGeom>
          <a:noFill/>
          <a:ln>
            <a:noFill/>
          </a:ln>
        </p:spPr>
      </p:pic>
      <p:pic>
        <p:nvPicPr>
          <p:cNvPr id="19" name="Google Shape;734;p86">
            <a:extLst>
              <a:ext uri="{FF2B5EF4-FFF2-40B4-BE49-F238E27FC236}">
                <a16:creationId xmlns:a16="http://schemas.microsoft.com/office/drawing/2014/main" id="{9915B4C3-0480-48C8-8F75-FC9A1C2CF4A1}"/>
              </a:ext>
            </a:extLst>
          </p:cNvPr>
          <p:cNvPicPr preferRelativeResize="0"/>
          <p:nvPr/>
        </p:nvPicPr>
        <p:blipFill rotWithShape="1">
          <a:blip r:embed="rId7">
            <a:alphaModFix/>
          </a:blip>
          <a:srcRect/>
          <a:stretch/>
        </p:blipFill>
        <p:spPr>
          <a:xfrm>
            <a:off x="881652" y="1645653"/>
            <a:ext cx="559618" cy="602254"/>
          </a:xfrm>
          <a:prstGeom prst="rect">
            <a:avLst/>
          </a:prstGeom>
          <a:noFill/>
          <a:ln>
            <a:noFill/>
          </a:ln>
        </p:spPr>
      </p:pic>
      <p:pic>
        <p:nvPicPr>
          <p:cNvPr id="20" name="Google Shape;734;p86">
            <a:extLst>
              <a:ext uri="{FF2B5EF4-FFF2-40B4-BE49-F238E27FC236}">
                <a16:creationId xmlns:a16="http://schemas.microsoft.com/office/drawing/2014/main" id="{BCA51387-7292-4936-A9C0-AF5F76A94D7F}"/>
              </a:ext>
            </a:extLst>
          </p:cNvPr>
          <p:cNvPicPr preferRelativeResize="0"/>
          <p:nvPr/>
        </p:nvPicPr>
        <p:blipFill rotWithShape="1">
          <a:blip r:embed="rId7">
            <a:alphaModFix/>
          </a:blip>
          <a:srcRect/>
          <a:stretch/>
        </p:blipFill>
        <p:spPr>
          <a:xfrm>
            <a:off x="722479" y="1709874"/>
            <a:ext cx="559618" cy="602254"/>
          </a:xfrm>
          <a:prstGeom prst="rect">
            <a:avLst/>
          </a:prstGeom>
          <a:noFill/>
          <a:ln>
            <a:noFill/>
          </a:ln>
        </p:spPr>
      </p:pic>
      <p:pic>
        <p:nvPicPr>
          <p:cNvPr id="21" name="Google Shape;734;p86">
            <a:extLst>
              <a:ext uri="{FF2B5EF4-FFF2-40B4-BE49-F238E27FC236}">
                <a16:creationId xmlns:a16="http://schemas.microsoft.com/office/drawing/2014/main" id="{81EBB330-BF67-424A-88B0-318AE2CDCA2A}"/>
              </a:ext>
            </a:extLst>
          </p:cNvPr>
          <p:cNvPicPr preferRelativeResize="0"/>
          <p:nvPr/>
        </p:nvPicPr>
        <p:blipFill rotWithShape="1">
          <a:blip r:embed="rId7">
            <a:alphaModFix/>
          </a:blip>
          <a:srcRect/>
          <a:stretch/>
        </p:blipFill>
        <p:spPr>
          <a:xfrm>
            <a:off x="730458" y="1717686"/>
            <a:ext cx="559618" cy="602254"/>
          </a:xfrm>
          <a:prstGeom prst="rect">
            <a:avLst/>
          </a:prstGeom>
          <a:noFill/>
          <a:ln>
            <a:noFill/>
          </a:ln>
        </p:spPr>
      </p:pic>
      <p:sp>
        <p:nvSpPr>
          <p:cNvPr id="30" name="Rounded Rectangle 23">
            <a:extLst>
              <a:ext uri="{FF2B5EF4-FFF2-40B4-BE49-F238E27FC236}">
                <a16:creationId xmlns:a16="http://schemas.microsoft.com/office/drawing/2014/main" id="{0C97EF59-9ECB-4885-8E75-CA691B662AB9}"/>
              </a:ext>
            </a:extLst>
          </p:cNvPr>
          <p:cNvSpPr>
            <a:spLocks noGrp="1"/>
          </p:cNvSpPr>
          <p:nvPr>
            <p:ph type="body" sz="quarter" idx="12"/>
          </p:nvPr>
        </p:nvSpPr>
        <p:spPr>
          <a:xfrm>
            <a:off x="4421946" y="4663413"/>
            <a:ext cx="3348108" cy="416587"/>
          </a:xfrm>
          <a:prstGeom prst="rect">
            <a:avLst/>
          </a:prstGeom>
          <a:noFill/>
          <a:ln w="19050">
            <a:solidFill>
              <a:srgbClr val="B1CC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20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Nutanix Mine</a:t>
            </a:r>
          </a:p>
        </p:txBody>
      </p:sp>
      <p:sp>
        <p:nvSpPr>
          <p:cNvPr id="31" name="Google Shape;695;p86">
            <a:extLst>
              <a:ext uri="{FF2B5EF4-FFF2-40B4-BE49-F238E27FC236}">
                <a16:creationId xmlns:a16="http://schemas.microsoft.com/office/drawing/2014/main" id="{B0651273-FB75-4D40-BB73-90CEB22431CA}"/>
              </a:ext>
            </a:extLst>
          </p:cNvPr>
          <p:cNvSpPr/>
          <p:nvPr/>
        </p:nvSpPr>
        <p:spPr>
          <a:xfrm>
            <a:off x="9208522" y="1122948"/>
            <a:ext cx="2843004" cy="4973053"/>
          </a:xfrm>
          <a:prstGeom prst="roundRect">
            <a:avLst>
              <a:gd name="adj" fmla="val 0"/>
            </a:avLst>
          </a:prstGeom>
          <a:noFill/>
          <a:ln w="19050" cap="flat" cmpd="sng">
            <a:solidFill>
              <a:srgbClr val="B0D235"/>
            </a:solidFill>
            <a:prstDash val="dash"/>
            <a:miter lim="800000"/>
            <a:headEnd type="none" w="sm" len="sm"/>
            <a:tailEnd type="none" w="sm" len="sm"/>
          </a:ln>
        </p:spPr>
        <p:txBody>
          <a:bodyPr spcFirstLastPara="1" wrap="square" lIns="57146" tIns="28563" rIns="57146" bIns="28563" anchor="ctr" anchorCtr="0">
            <a:noAutofit/>
          </a:bodyPr>
          <a:lstStyle/>
          <a:p>
            <a:pPr algn="ctr"/>
            <a:endParaRPr sz="667" dirty="0">
              <a:solidFill>
                <a:schemeClr val="lt1"/>
              </a:solidFill>
              <a:latin typeface="Tahoma" panose="020B0604030504040204" pitchFamily="34" charset="0"/>
              <a:ea typeface="Tahoma" panose="020B0604030504040204" pitchFamily="34" charset="0"/>
              <a:cs typeface="Tahoma" panose="020B0604030504040204" pitchFamily="34" charset="0"/>
              <a:sym typeface="Arial"/>
            </a:endParaRPr>
          </a:p>
        </p:txBody>
      </p:sp>
      <p:grpSp>
        <p:nvGrpSpPr>
          <p:cNvPr id="32" name="Group 31">
            <a:extLst>
              <a:ext uri="{FF2B5EF4-FFF2-40B4-BE49-F238E27FC236}">
                <a16:creationId xmlns:a16="http://schemas.microsoft.com/office/drawing/2014/main" id="{6DEF7C9A-D5AF-4B29-BCA9-DB8C8307043F}"/>
              </a:ext>
            </a:extLst>
          </p:cNvPr>
          <p:cNvGrpSpPr/>
          <p:nvPr/>
        </p:nvGrpSpPr>
        <p:grpSpPr>
          <a:xfrm>
            <a:off x="8953500" y="4971145"/>
            <a:ext cx="3567125" cy="680356"/>
            <a:chOff x="40137398" y="8534400"/>
            <a:chExt cx="6503118" cy="1245570"/>
          </a:xfrm>
        </p:grpSpPr>
        <p:pic>
          <p:nvPicPr>
            <p:cNvPr id="33" name="Google Shape;715;p86">
              <a:extLst>
                <a:ext uri="{FF2B5EF4-FFF2-40B4-BE49-F238E27FC236}">
                  <a16:creationId xmlns:a16="http://schemas.microsoft.com/office/drawing/2014/main" id="{690AA763-D3FA-4474-9DB8-40843D81D7EB}"/>
                </a:ext>
              </a:extLst>
            </p:cNvPr>
            <p:cNvPicPr preferRelativeResize="0"/>
            <p:nvPr/>
          </p:nvPicPr>
          <p:blipFill rotWithShape="1">
            <a:blip r:embed="rId8">
              <a:alphaModFix/>
            </a:blip>
            <a:srcRect/>
            <a:stretch/>
          </p:blipFill>
          <p:spPr>
            <a:xfrm>
              <a:off x="41509709" y="8534400"/>
              <a:ext cx="3758496" cy="966068"/>
            </a:xfrm>
            <a:prstGeom prst="rect">
              <a:avLst/>
            </a:prstGeom>
            <a:noFill/>
            <a:ln>
              <a:noFill/>
            </a:ln>
          </p:spPr>
        </p:pic>
        <p:sp>
          <p:nvSpPr>
            <p:cNvPr id="34" name="Google Shape;716;p86">
              <a:extLst>
                <a:ext uri="{FF2B5EF4-FFF2-40B4-BE49-F238E27FC236}">
                  <a16:creationId xmlns:a16="http://schemas.microsoft.com/office/drawing/2014/main" id="{225DCD57-B693-4252-BEB3-84657A0AAE5E}"/>
                </a:ext>
              </a:extLst>
            </p:cNvPr>
            <p:cNvSpPr txBox="1"/>
            <p:nvPr/>
          </p:nvSpPr>
          <p:spPr>
            <a:xfrm>
              <a:off x="40137398" y="9454198"/>
              <a:ext cx="6503118" cy="325772"/>
            </a:xfrm>
            <a:prstGeom prst="rect">
              <a:avLst/>
            </a:prstGeom>
            <a:noFill/>
            <a:ln>
              <a:noFill/>
            </a:ln>
          </p:spPr>
          <p:txBody>
            <a:bodyPr spcFirstLastPara="1" wrap="square" lIns="57146" tIns="28563" rIns="57146" bIns="28563" anchor="t" anchorCtr="0">
              <a:noAutofit/>
            </a:bodyPr>
            <a:lstStyle/>
            <a:p>
              <a:pPr algn="ctr"/>
              <a:r>
                <a:rPr lang="en" sz="1833" dirty="0">
                  <a:latin typeface="Tahoma" panose="020B0604030504040204" pitchFamily="34" charset="0"/>
                  <a:ea typeface="Tahoma" panose="020B0604030504040204" pitchFamily="34" charset="0"/>
                  <a:cs typeface="Tahoma" panose="020B0604030504040204" pitchFamily="34" charset="0"/>
                  <a:sym typeface="Arial"/>
                </a:rPr>
                <a:t>S3-compatible storage</a:t>
              </a:r>
              <a:endParaRPr sz="1833" dirty="0">
                <a:latin typeface="Tahoma" panose="020B0604030504040204" pitchFamily="34" charset="0"/>
                <a:ea typeface="Tahoma" panose="020B0604030504040204" pitchFamily="34" charset="0"/>
                <a:cs typeface="Tahoma" panose="020B0604030504040204" pitchFamily="34" charset="0"/>
              </a:endParaRPr>
            </a:p>
          </p:txBody>
        </p:sp>
      </p:grpSp>
      <p:grpSp>
        <p:nvGrpSpPr>
          <p:cNvPr id="35" name="Group 34">
            <a:extLst>
              <a:ext uri="{FF2B5EF4-FFF2-40B4-BE49-F238E27FC236}">
                <a16:creationId xmlns:a16="http://schemas.microsoft.com/office/drawing/2014/main" id="{DB0D8D56-BE9A-429F-90C7-98F794718628}"/>
              </a:ext>
            </a:extLst>
          </p:cNvPr>
          <p:cNvGrpSpPr/>
          <p:nvPr/>
        </p:nvGrpSpPr>
        <p:grpSpPr>
          <a:xfrm>
            <a:off x="8890000" y="3175001"/>
            <a:ext cx="3385392" cy="1375719"/>
            <a:chOff x="40154558" y="3299778"/>
            <a:chExt cx="6171806" cy="2518616"/>
          </a:xfrm>
        </p:grpSpPr>
        <p:grpSp>
          <p:nvGrpSpPr>
            <p:cNvPr id="36" name="Google Shape;708;p86">
              <a:extLst>
                <a:ext uri="{FF2B5EF4-FFF2-40B4-BE49-F238E27FC236}">
                  <a16:creationId xmlns:a16="http://schemas.microsoft.com/office/drawing/2014/main" id="{328481C1-8A89-4AAE-AEAE-9E87815CDCF0}"/>
                </a:ext>
              </a:extLst>
            </p:cNvPr>
            <p:cNvGrpSpPr/>
            <p:nvPr/>
          </p:nvGrpSpPr>
          <p:grpSpPr>
            <a:xfrm>
              <a:off x="41579032" y="3299778"/>
              <a:ext cx="3649451" cy="1686188"/>
              <a:chOff x="9230976" y="2866128"/>
              <a:chExt cx="2151969" cy="994293"/>
            </a:xfrm>
          </p:grpSpPr>
          <p:pic>
            <p:nvPicPr>
              <p:cNvPr id="38" name="Google Shape;709;p86">
                <a:extLst>
                  <a:ext uri="{FF2B5EF4-FFF2-40B4-BE49-F238E27FC236}">
                    <a16:creationId xmlns:a16="http://schemas.microsoft.com/office/drawing/2014/main" id="{917C10F9-A2EF-4447-87E1-DA4657088BD7}"/>
                  </a:ext>
                </a:extLst>
              </p:cNvPr>
              <p:cNvPicPr preferRelativeResize="0"/>
              <p:nvPr/>
            </p:nvPicPr>
            <p:blipFill rotWithShape="1">
              <a:blip r:embed="rId9">
                <a:alphaModFix/>
              </a:blip>
              <a:srcRect/>
              <a:stretch/>
            </p:blipFill>
            <p:spPr>
              <a:xfrm>
                <a:off x="9230976" y="2866128"/>
                <a:ext cx="2151969" cy="994293"/>
              </a:xfrm>
              <a:prstGeom prst="rect">
                <a:avLst/>
              </a:prstGeom>
              <a:noFill/>
              <a:ln>
                <a:noFill/>
              </a:ln>
            </p:spPr>
          </p:pic>
          <p:sp>
            <p:nvSpPr>
              <p:cNvPr id="39" name="Google Shape;710;p86">
                <a:extLst>
                  <a:ext uri="{FF2B5EF4-FFF2-40B4-BE49-F238E27FC236}">
                    <a16:creationId xmlns:a16="http://schemas.microsoft.com/office/drawing/2014/main" id="{658D025F-0E5D-415B-9B53-10DB5D52D60B}"/>
                  </a:ext>
                </a:extLst>
              </p:cNvPr>
              <p:cNvSpPr txBox="1"/>
              <p:nvPr/>
            </p:nvSpPr>
            <p:spPr>
              <a:xfrm>
                <a:off x="9621410" y="3204377"/>
                <a:ext cx="1238100" cy="584700"/>
              </a:xfrm>
              <a:prstGeom prst="rect">
                <a:avLst/>
              </a:prstGeom>
              <a:noFill/>
              <a:ln>
                <a:noFill/>
              </a:ln>
            </p:spPr>
            <p:txBody>
              <a:bodyPr spcFirstLastPara="1" wrap="square" lIns="57146" tIns="28563" rIns="57146" bIns="28563" anchor="t" anchorCtr="0">
                <a:noAutofit/>
              </a:bodyPr>
              <a:lstStyle/>
              <a:p>
                <a:pPr algn="ctr"/>
                <a:r>
                  <a:rPr lang="en" sz="1333" dirty="0">
                    <a:latin typeface="Tahoma" panose="020B0604030504040204" pitchFamily="34" charset="0"/>
                    <a:ea typeface="Tahoma" panose="020B0604030504040204" pitchFamily="34" charset="0"/>
                    <a:cs typeface="Tahoma" panose="020B0604030504040204" pitchFamily="34" charset="0"/>
                    <a:sym typeface="Arial"/>
                  </a:rPr>
                  <a:t>Cloud</a:t>
                </a:r>
                <a:br>
                  <a:rPr lang="en" sz="1333" dirty="0">
                    <a:latin typeface="Tahoma" panose="020B0604030504040204" pitchFamily="34" charset="0"/>
                    <a:ea typeface="Tahoma" panose="020B0604030504040204" pitchFamily="34" charset="0"/>
                    <a:cs typeface="Tahoma" panose="020B0604030504040204" pitchFamily="34" charset="0"/>
                    <a:sym typeface="Arial"/>
                  </a:rPr>
                </a:br>
                <a:r>
                  <a:rPr lang="en" sz="1333" dirty="0">
                    <a:latin typeface="Tahoma" panose="020B0604030504040204" pitchFamily="34" charset="0"/>
                    <a:ea typeface="Tahoma" panose="020B0604030504040204" pitchFamily="34" charset="0"/>
                    <a:cs typeface="Tahoma" panose="020B0604030504040204" pitchFamily="34" charset="0"/>
                    <a:sym typeface="Arial"/>
                  </a:rPr>
                  <a:t>Storage</a:t>
                </a:r>
                <a:endParaRPr sz="1167" dirty="0">
                  <a:latin typeface="Tahoma" panose="020B0604030504040204" pitchFamily="34" charset="0"/>
                  <a:ea typeface="Tahoma" panose="020B0604030504040204" pitchFamily="34" charset="0"/>
                  <a:cs typeface="Tahoma" panose="020B0604030504040204" pitchFamily="34" charset="0"/>
                </a:endParaRPr>
              </a:p>
            </p:txBody>
          </p:sp>
        </p:grpSp>
        <p:sp>
          <p:nvSpPr>
            <p:cNvPr id="37" name="Google Shape;717;p86">
              <a:extLst>
                <a:ext uri="{FF2B5EF4-FFF2-40B4-BE49-F238E27FC236}">
                  <a16:creationId xmlns:a16="http://schemas.microsoft.com/office/drawing/2014/main" id="{180173B5-D77D-4662-B7B4-A691D4C6876F}"/>
                </a:ext>
              </a:extLst>
            </p:cNvPr>
            <p:cNvSpPr txBox="1"/>
            <p:nvPr/>
          </p:nvSpPr>
          <p:spPr>
            <a:xfrm>
              <a:off x="40154558" y="5038327"/>
              <a:ext cx="6171806" cy="780067"/>
            </a:xfrm>
            <a:prstGeom prst="rect">
              <a:avLst/>
            </a:prstGeom>
            <a:noFill/>
            <a:ln>
              <a:noFill/>
            </a:ln>
          </p:spPr>
          <p:txBody>
            <a:bodyPr spcFirstLastPara="1" wrap="square" lIns="57146" tIns="28563" rIns="57146" bIns="28563" anchor="t" anchorCtr="0">
              <a:noAutofit/>
            </a:bodyPr>
            <a:lstStyle/>
            <a:p>
              <a:pPr algn="ctr"/>
              <a:r>
                <a:rPr lang="en" sz="2000" dirty="0">
                  <a:latin typeface="Tahoma" panose="020B0604030504040204" pitchFamily="34" charset="0"/>
                  <a:ea typeface="Tahoma" panose="020B0604030504040204" pitchFamily="34" charset="0"/>
                  <a:cs typeface="Tahoma" panose="020B0604030504040204" pitchFamily="34" charset="0"/>
                  <a:sym typeface="Arial"/>
                </a:rPr>
                <a:t>Archive Tiering</a:t>
              </a:r>
              <a:endParaRPr sz="1500" dirty="0">
                <a:latin typeface="Tahoma" panose="020B0604030504040204" pitchFamily="34" charset="0"/>
                <a:ea typeface="Tahoma" panose="020B0604030504040204" pitchFamily="34" charset="0"/>
                <a:cs typeface="Tahoma" panose="020B0604030504040204" pitchFamily="34" charset="0"/>
              </a:endParaRPr>
            </a:p>
          </p:txBody>
        </p:sp>
      </p:grpSp>
      <p:sp>
        <p:nvSpPr>
          <p:cNvPr id="41" name="Google Shape;716;p86">
            <a:extLst>
              <a:ext uri="{FF2B5EF4-FFF2-40B4-BE49-F238E27FC236}">
                <a16:creationId xmlns:a16="http://schemas.microsoft.com/office/drawing/2014/main" id="{02AB3101-ACCA-4B79-B882-94740DB76708}"/>
              </a:ext>
            </a:extLst>
          </p:cNvPr>
          <p:cNvSpPr txBox="1"/>
          <p:nvPr/>
        </p:nvSpPr>
        <p:spPr>
          <a:xfrm>
            <a:off x="8826500" y="2489417"/>
            <a:ext cx="3567125" cy="177943"/>
          </a:xfrm>
          <a:prstGeom prst="rect">
            <a:avLst/>
          </a:prstGeom>
          <a:noFill/>
          <a:ln>
            <a:noFill/>
          </a:ln>
        </p:spPr>
        <p:txBody>
          <a:bodyPr spcFirstLastPara="1" wrap="square" lIns="57146" tIns="28563" rIns="57146" bIns="28563" anchor="t" anchorCtr="0">
            <a:noAutofit/>
          </a:bodyPr>
          <a:lstStyle/>
          <a:p>
            <a:pPr algn="ctr"/>
            <a:r>
              <a:rPr lang="en-US" sz="2000" dirty="0">
                <a:latin typeface="Tahoma" panose="020B0604030504040204" pitchFamily="34" charset="0"/>
                <a:ea typeface="Tahoma" panose="020B0604030504040204" pitchFamily="34" charset="0"/>
                <a:cs typeface="Tahoma" panose="020B0604030504040204" pitchFamily="34" charset="0"/>
                <a:sym typeface="Arial"/>
              </a:rPr>
              <a:t>Nutanix Objects</a:t>
            </a:r>
            <a:endParaRPr sz="1500" dirty="0">
              <a:latin typeface="Tahoma" panose="020B0604030504040204" pitchFamily="34" charset="0"/>
              <a:ea typeface="Tahoma" panose="020B0604030504040204" pitchFamily="34" charset="0"/>
              <a:cs typeface="Tahoma" panose="020B0604030504040204" pitchFamily="34" charset="0"/>
            </a:endParaRPr>
          </a:p>
        </p:txBody>
      </p:sp>
      <p:pic>
        <p:nvPicPr>
          <p:cNvPr id="42" name="Google Shape;732;p86">
            <a:extLst>
              <a:ext uri="{FF2B5EF4-FFF2-40B4-BE49-F238E27FC236}">
                <a16:creationId xmlns:a16="http://schemas.microsoft.com/office/drawing/2014/main" id="{18FB2631-B614-427E-BDAA-A43155D7D5C0}"/>
              </a:ext>
            </a:extLst>
          </p:cNvPr>
          <p:cNvPicPr preferRelativeResize="0"/>
          <p:nvPr/>
        </p:nvPicPr>
        <p:blipFill rotWithShape="1">
          <a:blip r:embed="rId6">
            <a:alphaModFix/>
          </a:blip>
          <a:srcRect/>
          <a:stretch/>
        </p:blipFill>
        <p:spPr>
          <a:xfrm>
            <a:off x="1960720" y="1703471"/>
            <a:ext cx="559795" cy="547503"/>
          </a:xfrm>
          <a:prstGeom prst="rect">
            <a:avLst/>
          </a:prstGeom>
          <a:noFill/>
          <a:ln>
            <a:noFill/>
          </a:ln>
        </p:spPr>
      </p:pic>
      <p:pic>
        <p:nvPicPr>
          <p:cNvPr id="22" name="Google Shape;732;p86">
            <a:extLst>
              <a:ext uri="{FF2B5EF4-FFF2-40B4-BE49-F238E27FC236}">
                <a16:creationId xmlns:a16="http://schemas.microsoft.com/office/drawing/2014/main" id="{99327509-BEB4-44B5-A483-84BD9795F518}"/>
              </a:ext>
            </a:extLst>
          </p:cNvPr>
          <p:cNvPicPr preferRelativeResize="0"/>
          <p:nvPr/>
        </p:nvPicPr>
        <p:blipFill rotWithShape="1">
          <a:blip r:embed="rId6">
            <a:alphaModFix/>
          </a:blip>
          <a:srcRect/>
          <a:stretch/>
        </p:blipFill>
        <p:spPr>
          <a:xfrm>
            <a:off x="1853420" y="1717686"/>
            <a:ext cx="559795" cy="602253"/>
          </a:xfrm>
          <a:prstGeom prst="rect">
            <a:avLst/>
          </a:prstGeom>
          <a:noFill/>
          <a:ln>
            <a:noFill/>
          </a:ln>
        </p:spPr>
      </p:pic>
      <p:pic>
        <p:nvPicPr>
          <p:cNvPr id="43" name="Google Shape;732;p86">
            <a:extLst>
              <a:ext uri="{FF2B5EF4-FFF2-40B4-BE49-F238E27FC236}">
                <a16:creationId xmlns:a16="http://schemas.microsoft.com/office/drawing/2014/main" id="{EB7342CE-2BC3-44DD-900B-AA010F97A340}"/>
              </a:ext>
            </a:extLst>
          </p:cNvPr>
          <p:cNvPicPr preferRelativeResize="0"/>
          <p:nvPr/>
        </p:nvPicPr>
        <p:blipFill rotWithShape="1">
          <a:blip r:embed="rId6">
            <a:alphaModFix/>
          </a:blip>
          <a:srcRect/>
          <a:stretch/>
        </p:blipFill>
        <p:spPr>
          <a:xfrm>
            <a:off x="1843013" y="1717686"/>
            <a:ext cx="559795" cy="602253"/>
          </a:xfrm>
          <a:prstGeom prst="rect">
            <a:avLst/>
          </a:prstGeom>
          <a:noFill/>
          <a:ln>
            <a:noFill/>
          </a:ln>
        </p:spPr>
      </p:pic>
      <p:pic>
        <p:nvPicPr>
          <p:cNvPr id="44" name="Google Shape;731;p86">
            <a:extLst>
              <a:ext uri="{FF2B5EF4-FFF2-40B4-BE49-F238E27FC236}">
                <a16:creationId xmlns:a16="http://schemas.microsoft.com/office/drawing/2014/main" id="{8EF22AFD-967D-4778-AF6E-4200DD60ED6C}"/>
              </a:ext>
            </a:extLst>
          </p:cNvPr>
          <p:cNvPicPr preferRelativeResize="0"/>
          <p:nvPr/>
        </p:nvPicPr>
        <p:blipFill rotWithShape="1">
          <a:blip r:embed="rId6">
            <a:alphaModFix/>
          </a:blip>
          <a:srcRect/>
          <a:stretch/>
        </p:blipFill>
        <p:spPr>
          <a:xfrm>
            <a:off x="2043705" y="3677955"/>
            <a:ext cx="559795" cy="602253"/>
          </a:xfrm>
          <a:prstGeom prst="rect">
            <a:avLst/>
          </a:prstGeom>
          <a:noFill/>
          <a:ln>
            <a:noFill/>
          </a:ln>
        </p:spPr>
      </p:pic>
      <p:pic>
        <p:nvPicPr>
          <p:cNvPr id="45" name="Google Shape;732;p86">
            <a:extLst>
              <a:ext uri="{FF2B5EF4-FFF2-40B4-BE49-F238E27FC236}">
                <a16:creationId xmlns:a16="http://schemas.microsoft.com/office/drawing/2014/main" id="{C3610368-1BEF-4CA0-B48E-4CDE5D922EA1}"/>
              </a:ext>
            </a:extLst>
          </p:cNvPr>
          <p:cNvPicPr preferRelativeResize="0"/>
          <p:nvPr/>
        </p:nvPicPr>
        <p:blipFill rotWithShape="1">
          <a:blip r:embed="rId6">
            <a:alphaModFix/>
          </a:blip>
          <a:srcRect/>
          <a:stretch/>
        </p:blipFill>
        <p:spPr>
          <a:xfrm>
            <a:off x="1960720" y="3727119"/>
            <a:ext cx="559795" cy="547503"/>
          </a:xfrm>
          <a:prstGeom prst="rect">
            <a:avLst/>
          </a:prstGeom>
          <a:noFill/>
          <a:ln>
            <a:noFill/>
          </a:ln>
        </p:spPr>
      </p:pic>
      <p:pic>
        <p:nvPicPr>
          <p:cNvPr id="46" name="Google Shape;733;p86">
            <a:extLst>
              <a:ext uri="{FF2B5EF4-FFF2-40B4-BE49-F238E27FC236}">
                <a16:creationId xmlns:a16="http://schemas.microsoft.com/office/drawing/2014/main" id="{B0E861A3-64F3-4703-B05F-DC35EE25D939}"/>
              </a:ext>
            </a:extLst>
          </p:cNvPr>
          <p:cNvPicPr preferRelativeResize="0"/>
          <p:nvPr/>
        </p:nvPicPr>
        <p:blipFill rotWithShape="1">
          <a:blip r:embed="rId7">
            <a:alphaModFix/>
          </a:blip>
          <a:srcRect/>
          <a:stretch/>
        </p:blipFill>
        <p:spPr>
          <a:xfrm>
            <a:off x="999359" y="3677956"/>
            <a:ext cx="559618" cy="602254"/>
          </a:xfrm>
          <a:prstGeom prst="rect">
            <a:avLst/>
          </a:prstGeom>
          <a:noFill/>
          <a:ln>
            <a:noFill/>
          </a:ln>
        </p:spPr>
      </p:pic>
      <p:pic>
        <p:nvPicPr>
          <p:cNvPr id="47" name="Google Shape;734;p86">
            <a:extLst>
              <a:ext uri="{FF2B5EF4-FFF2-40B4-BE49-F238E27FC236}">
                <a16:creationId xmlns:a16="http://schemas.microsoft.com/office/drawing/2014/main" id="{1BB3C6C5-7AB6-412C-84FA-727DFF326BA8}"/>
              </a:ext>
            </a:extLst>
          </p:cNvPr>
          <p:cNvPicPr preferRelativeResize="0"/>
          <p:nvPr/>
        </p:nvPicPr>
        <p:blipFill rotWithShape="1">
          <a:blip r:embed="rId7">
            <a:alphaModFix/>
          </a:blip>
          <a:srcRect/>
          <a:stretch/>
        </p:blipFill>
        <p:spPr>
          <a:xfrm>
            <a:off x="881652" y="3722871"/>
            <a:ext cx="559618" cy="602254"/>
          </a:xfrm>
          <a:prstGeom prst="rect">
            <a:avLst/>
          </a:prstGeom>
          <a:noFill/>
          <a:ln>
            <a:noFill/>
          </a:ln>
        </p:spPr>
      </p:pic>
      <p:pic>
        <p:nvPicPr>
          <p:cNvPr id="48" name="Google Shape;734;p86">
            <a:extLst>
              <a:ext uri="{FF2B5EF4-FFF2-40B4-BE49-F238E27FC236}">
                <a16:creationId xmlns:a16="http://schemas.microsoft.com/office/drawing/2014/main" id="{96B99A42-17DF-4943-9767-94308744BA3B}"/>
              </a:ext>
            </a:extLst>
          </p:cNvPr>
          <p:cNvPicPr preferRelativeResize="0"/>
          <p:nvPr/>
        </p:nvPicPr>
        <p:blipFill rotWithShape="1">
          <a:blip r:embed="rId7">
            <a:alphaModFix/>
          </a:blip>
          <a:srcRect/>
          <a:stretch/>
        </p:blipFill>
        <p:spPr>
          <a:xfrm>
            <a:off x="722479" y="3787091"/>
            <a:ext cx="559618" cy="602254"/>
          </a:xfrm>
          <a:prstGeom prst="rect">
            <a:avLst/>
          </a:prstGeom>
          <a:noFill/>
          <a:ln>
            <a:noFill/>
          </a:ln>
        </p:spPr>
      </p:pic>
      <p:pic>
        <p:nvPicPr>
          <p:cNvPr id="49" name="Google Shape;734;p86">
            <a:extLst>
              <a:ext uri="{FF2B5EF4-FFF2-40B4-BE49-F238E27FC236}">
                <a16:creationId xmlns:a16="http://schemas.microsoft.com/office/drawing/2014/main" id="{FC8CD885-9421-43B1-B458-AB781A835EF9}"/>
              </a:ext>
            </a:extLst>
          </p:cNvPr>
          <p:cNvPicPr preferRelativeResize="0"/>
          <p:nvPr/>
        </p:nvPicPr>
        <p:blipFill rotWithShape="1">
          <a:blip r:embed="rId7">
            <a:alphaModFix/>
          </a:blip>
          <a:srcRect/>
          <a:stretch/>
        </p:blipFill>
        <p:spPr>
          <a:xfrm>
            <a:off x="730458" y="3794904"/>
            <a:ext cx="559618" cy="602254"/>
          </a:xfrm>
          <a:prstGeom prst="rect">
            <a:avLst/>
          </a:prstGeom>
          <a:noFill/>
          <a:ln>
            <a:noFill/>
          </a:ln>
        </p:spPr>
      </p:pic>
      <p:pic>
        <p:nvPicPr>
          <p:cNvPr id="50" name="Google Shape;732;p86">
            <a:extLst>
              <a:ext uri="{FF2B5EF4-FFF2-40B4-BE49-F238E27FC236}">
                <a16:creationId xmlns:a16="http://schemas.microsoft.com/office/drawing/2014/main" id="{7E420D30-591C-4019-B6E9-1B2F2210977E}"/>
              </a:ext>
            </a:extLst>
          </p:cNvPr>
          <p:cNvPicPr preferRelativeResize="0"/>
          <p:nvPr/>
        </p:nvPicPr>
        <p:blipFill rotWithShape="1">
          <a:blip r:embed="rId6">
            <a:alphaModFix/>
          </a:blip>
          <a:srcRect/>
          <a:stretch/>
        </p:blipFill>
        <p:spPr>
          <a:xfrm>
            <a:off x="1960720" y="3780689"/>
            <a:ext cx="559795" cy="547503"/>
          </a:xfrm>
          <a:prstGeom prst="rect">
            <a:avLst/>
          </a:prstGeom>
          <a:noFill/>
          <a:ln>
            <a:noFill/>
          </a:ln>
        </p:spPr>
      </p:pic>
      <p:pic>
        <p:nvPicPr>
          <p:cNvPr id="51" name="Google Shape;732;p86">
            <a:extLst>
              <a:ext uri="{FF2B5EF4-FFF2-40B4-BE49-F238E27FC236}">
                <a16:creationId xmlns:a16="http://schemas.microsoft.com/office/drawing/2014/main" id="{39EC1716-D1EB-4DDC-81CF-1E7F9EF01A0A}"/>
              </a:ext>
            </a:extLst>
          </p:cNvPr>
          <p:cNvPicPr preferRelativeResize="0"/>
          <p:nvPr/>
        </p:nvPicPr>
        <p:blipFill rotWithShape="1">
          <a:blip r:embed="rId6">
            <a:alphaModFix/>
          </a:blip>
          <a:srcRect/>
          <a:stretch/>
        </p:blipFill>
        <p:spPr>
          <a:xfrm>
            <a:off x="1853420" y="3794904"/>
            <a:ext cx="559795" cy="602253"/>
          </a:xfrm>
          <a:prstGeom prst="rect">
            <a:avLst/>
          </a:prstGeom>
          <a:noFill/>
          <a:ln>
            <a:noFill/>
          </a:ln>
        </p:spPr>
      </p:pic>
      <p:pic>
        <p:nvPicPr>
          <p:cNvPr id="52" name="Google Shape;732;p86">
            <a:extLst>
              <a:ext uri="{FF2B5EF4-FFF2-40B4-BE49-F238E27FC236}">
                <a16:creationId xmlns:a16="http://schemas.microsoft.com/office/drawing/2014/main" id="{029FE2C8-8FEE-4D6B-8B00-3C8FC7C0C6B1}"/>
              </a:ext>
            </a:extLst>
          </p:cNvPr>
          <p:cNvPicPr preferRelativeResize="0"/>
          <p:nvPr/>
        </p:nvPicPr>
        <p:blipFill rotWithShape="1">
          <a:blip r:embed="rId6">
            <a:alphaModFix/>
          </a:blip>
          <a:srcRect/>
          <a:stretch/>
        </p:blipFill>
        <p:spPr>
          <a:xfrm>
            <a:off x="1843013" y="3794904"/>
            <a:ext cx="559795" cy="602253"/>
          </a:xfrm>
          <a:prstGeom prst="rect">
            <a:avLst/>
          </a:prstGeom>
          <a:noFill/>
          <a:ln>
            <a:noFill/>
          </a:ln>
        </p:spPr>
      </p:pic>
      <p:sp>
        <p:nvSpPr>
          <p:cNvPr id="53" name="Google Shape;726;p86">
            <a:extLst>
              <a:ext uri="{FF2B5EF4-FFF2-40B4-BE49-F238E27FC236}">
                <a16:creationId xmlns:a16="http://schemas.microsoft.com/office/drawing/2014/main" id="{5F6B6EB0-E3CD-405F-9A75-134E6A16E7C1}"/>
              </a:ext>
            </a:extLst>
          </p:cNvPr>
          <p:cNvSpPr txBox="1"/>
          <p:nvPr/>
        </p:nvSpPr>
        <p:spPr>
          <a:xfrm>
            <a:off x="117741" y="2915698"/>
            <a:ext cx="2954776" cy="352200"/>
          </a:xfrm>
          <a:prstGeom prst="rect">
            <a:avLst/>
          </a:prstGeom>
          <a:noFill/>
          <a:ln>
            <a:noFill/>
          </a:ln>
        </p:spPr>
        <p:txBody>
          <a:bodyPr spcFirstLastPara="1" wrap="square" lIns="57146" tIns="28563" rIns="57146" bIns="28563" anchor="t" anchorCtr="0">
            <a:noAutofit/>
          </a:bodyPr>
          <a:lstStyle/>
          <a:p>
            <a:pPr algn="ctr"/>
            <a:r>
              <a:rPr lang="en" sz="2000" dirty="0">
                <a:latin typeface="Tahoma" panose="020B0604030504040204" pitchFamily="34" charset="0"/>
                <a:ea typeface="Tahoma" panose="020B0604030504040204" pitchFamily="34" charset="0"/>
                <a:cs typeface="Tahoma" panose="020B0604030504040204" pitchFamily="34" charset="0"/>
                <a:sym typeface="Arial"/>
              </a:rPr>
              <a:t>Nutanix Primary</a:t>
            </a:r>
            <a:endParaRPr sz="1500" dirty="0">
              <a:latin typeface="Tahoma" panose="020B0604030504040204" pitchFamily="34" charset="0"/>
              <a:ea typeface="Tahoma" panose="020B0604030504040204" pitchFamily="34" charset="0"/>
              <a:cs typeface="Tahoma" panose="020B0604030504040204" pitchFamily="34" charset="0"/>
            </a:endParaRPr>
          </a:p>
        </p:txBody>
      </p:sp>
      <p:sp>
        <p:nvSpPr>
          <p:cNvPr id="54" name="Google Shape;726;p86">
            <a:extLst>
              <a:ext uri="{FF2B5EF4-FFF2-40B4-BE49-F238E27FC236}">
                <a16:creationId xmlns:a16="http://schemas.microsoft.com/office/drawing/2014/main" id="{1D5B85AE-28B7-4FC6-BD44-2D09238263CD}"/>
              </a:ext>
            </a:extLst>
          </p:cNvPr>
          <p:cNvSpPr txBox="1"/>
          <p:nvPr/>
        </p:nvSpPr>
        <p:spPr>
          <a:xfrm>
            <a:off x="145991" y="5523410"/>
            <a:ext cx="2954776" cy="352200"/>
          </a:xfrm>
          <a:prstGeom prst="rect">
            <a:avLst/>
          </a:prstGeom>
          <a:noFill/>
          <a:ln>
            <a:noFill/>
          </a:ln>
        </p:spPr>
        <p:txBody>
          <a:bodyPr spcFirstLastPara="1" wrap="square" lIns="57146" tIns="28563" rIns="57146" bIns="28563" anchor="t" anchorCtr="0">
            <a:noAutofit/>
          </a:bodyPr>
          <a:lstStyle/>
          <a:p>
            <a:pPr algn="ctr"/>
            <a:r>
              <a:rPr lang="en" sz="2000" dirty="0">
                <a:latin typeface="Tahoma" panose="020B0604030504040204" pitchFamily="34" charset="0"/>
                <a:ea typeface="Tahoma" panose="020B0604030504040204" pitchFamily="34" charset="0"/>
                <a:cs typeface="Tahoma" panose="020B0604030504040204" pitchFamily="34" charset="0"/>
                <a:sym typeface="Arial"/>
              </a:rPr>
              <a:t>Legacy Three Tier</a:t>
            </a:r>
            <a:endParaRPr sz="1500" dirty="0">
              <a:latin typeface="Tahoma" panose="020B0604030504040204" pitchFamily="34" charset="0"/>
              <a:ea typeface="Tahoma" panose="020B0604030504040204" pitchFamily="34" charset="0"/>
              <a:cs typeface="Tahoma" panose="020B0604030504040204" pitchFamily="34" charset="0"/>
            </a:endParaRPr>
          </a:p>
        </p:txBody>
      </p:sp>
      <p:pic>
        <p:nvPicPr>
          <p:cNvPr id="55" name="Picture 54">
            <a:extLst>
              <a:ext uri="{FF2B5EF4-FFF2-40B4-BE49-F238E27FC236}">
                <a16:creationId xmlns:a16="http://schemas.microsoft.com/office/drawing/2014/main" id="{42E6BD24-7F6A-5F42-9046-D09037FCDEBC}"/>
              </a:ext>
            </a:extLst>
          </p:cNvPr>
          <p:cNvPicPr>
            <a:picLocks noChangeAspect="1"/>
          </p:cNvPicPr>
          <p:nvPr/>
        </p:nvPicPr>
        <p:blipFill>
          <a:blip r:embed="rId10"/>
          <a:stretch>
            <a:fillRect/>
          </a:stretch>
        </p:blipFill>
        <p:spPr>
          <a:xfrm>
            <a:off x="9886140" y="1394838"/>
            <a:ext cx="1583381" cy="1065978"/>
          </a:xfrm>
          <a:prstGeom prst="rect">
            <a:avLst/>
          </a:prstGeom>
        </p:spPr>
      </p:pic>
    </p:spTree>
    <p:extLst>
      <p:ext uri="{BB962C8B-B14F-4D97-AF65-F5344CB8AC3E}">
        <p14:creationId xmlns:p14="http://schemas.microsoft.com/office/powerpoint/2010/main" val="210327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50" presetClass="path" presetSubtype="0" accel="50000" decel="50000" fill="hold" nodeType="withEffect">
                                  <p:stCondLst>
                                    <p:cond delay="0"/>
                                  </p:stCondLst>
                                  <p:childTnLst>
                                    <p:animMotion origin="layout" path="M 2.43056E-7 1.23457E-7 L 0.16916 1.23457E-7 C 0.2449 1.23457E-7 0.33822 0.14622 0.33822 0.26505 L 0.33822 0.53086 " pathEditMode="relative" rAng="0" ptsTypes="AAAA">
                                      <p:cBhvr>
                                        <p:cTn id="8" dur="2000" fill="hold"/>
                                        <p:tgtEl>
                                          <p:spTgt spid="20"/>
                                        </p:tgtEl>
                                        <p:attrNameLst>
                                          <p:attrName>ppt_x</p:attrName>
                                          <p:attrName>ppt_y</p:attrName>
                                        </p:attrNameLst>
                                      </p:cBhvr>
                                      <p:rCtr x="16905" y="26543"/>
                                    </p:animMotion>
                                  </p:childTnLst>
                                </p:cTn>
                              </p:par>
                              <p:par>
                                <p:cTn id="9" presetID="6" presetClass="emph" presetSubtype="0" fill="hold" nodeType="withEffect">
                                  <p:stCondLst>
                                    <p:cond delay="500"/>
                                  </p:stCondLst>
                                  <p:childTnLst>
                                    <p:animScale>
                                      <p:cBhvr>
                                        <p:cTn id="10" dur="2000" fill="hold"/>
                                        <p:tgtEl>
                                          <p:spTgt spid="20"/>
                                        </p:tgtEl>
                                      </p:cBhvr>
                                      <p:by x="50000" y="50000"/>
                                    </p:animScale>
                                  </p:childTnLst>
                                </p:cTn>
                              </p:par>
                              <p:par>
                                <p:cTn id="11" presetID="1" presetClass="entr" presetSubtype="0" fill="hold" nodeType="withEffect">
                                  <p:stCondLst>
                                    <p:cond delay="500"/>
                                  </p:stCondLst>
                                  <p:childTnLst>
                                    <p:set>
                                      <p:cBhvr>
                                        <p:cTn id="12" dur="1" fill="hold">
                                          <p:stCondLst>
                                            <p:cond delay="0"/>
                                          </p:stCondLst>
                                        </p:cTn>
                                        <p:tgtEl>
                                          <p:spTgt spid="43"/>
                                        </p:tgtEl>
                                        <p:attrNameLst>
                                          <p:attrName>style.visibility</p:attrName>
                                        </p:attrNameLst>
                                      </p:cBhvr>
                                      <p:to>
                                        <p:strVal val="visible"/>
                                      </p:to>
                                    </p:set>
                                  </p:childTnLst>
                                </p:cTn>
                              </p:par>
                              <p:par>
                                <p:cTn id="13" presetID="50" presetClass="path" presetSubtype="0" accel="50000" decel="50000" fill="hold" nodeType="withEffect">
                                  <p:stCondLst>
                                    <p:cond delay="500"/>
                                  </p:stCondLst>
                                  <p:childTnLst>
                                    <p:animMotion origin="layout" path="M -3.19444E-6 2.71605E-6 L 0.1772 2.71605E-6 C 0.25662 2.71605E-6 0.3546 0.14602 0.3546 0.26485 L 0.3546 0.5297 " pathEditMode="relative" rAng="0" ptsTypes="AAAA">
                                      <p:cBhvr>
                                        <p:cTn id="14" dur="2000" fill="hold"/>
                                        <p:tgtEl>
                                          <p:spTgt spid="22"/>
                                        </p:tgtEl>
                                        <p:attrNameLst>
                                          <p:attrName>ppt_x</p:attrName>
                                          <p:attrName>ppt_y</p:attrName>
                                        </p:attrNameLst>
                                      </p:cBhvr>
                                      <p:rCtr x="17730" y="26485"/>
                                    </p:animMotion>
                                  </p:childTnLst>
                                </p:cTn>
                              </p:par>
                              <p:par>
                                <p:cTn id="15" presetID="6" presetClass="emph" presetSubtype="0" fill="hold" nodeType="withEffect">
                                  <p:stCondLst>
                                    <p:cond delay="1100"/>
                                  </p:stCondLst>
                                  <p:childTnLst>
                                    <p:animScale>
                                      <p:cBhvr>
                                        <p:cTn id="16" dur="2000" fill="hold"/>
                                        <p:tgtEl>
                                          <p:spTgt spid="22"/>
                                        </p:tgtEl>
                                      </p:cBhvr>
                                      <p:by x="50000" y="50000"/>
                                    </p:animScale>
                                  </p:childTnLst>
                                </p:cTn>
                              </p:par>
                              <p:par>
                                <p:cTn id="17" presetID="1" presetClass="entr" presetSubtype="0" fill="hold" nodeType="withEffect">
                                  <p:stCondLst>
                                    <p:cond delay="1100"/>
                                  </p:stCondLst>
                                  <p:childTnLst>
                                    <p:set>
                                      <p:cBhvr>
                                        <p:cTn id="18" dur="1" fill="hold">
                                          <p:stCondLst>
                                            <p:cond delay="0"/>
                                          </p:stCondLst>
                                        </p:cTn>
                                        <p:tgtEl>
                                          <p:spTgt spid="49"/>
                                        </p:tgtEl>
                                        <p:attrNameLst>
                                          <p:attrName>style.visibility</p:attrName>
                                        </p:attrNameLst>
                                      </p:cBhvr>
                                      <p:to>
                                        <p:strVal val="visible"/>
                                      </p:to>
                                    </p:set>
                                  </p:childTnLst>
                                </p:cTn>
                              </p:par>
                              <p:par>
                                <p:cTn id="19" presetID="50" presetClass="path" presetSubtype="0" accel="50000" decel="50000" fill="hold" nodeType="withEffect">
                                  <p:stCondLst>
                                    <p:cond delay="1300"/>
                                  </p:stCondLst>
                                  <p:childTnLst>
                                    <p:animMotion origin="layout" path="M 2.43056E-7 -4.81481E-6 L 0.19585 -4.81481E-6 C 0.28364 -4.81481E-6 0.39182 0.06231 0.39182 0.11285 L 0.39182 0.22609 " pathEditMode="relative" rAng="0" ptsTypes="AAAA">
                                      <p:cBhvr>
                                        <p:cTn id="20" dur="2000" fill="hold"/>
                                        <p:tgtEl>
                                          <p:spTgt spid="48"/>
                                        </p:tgtEl>
                                        <p:attrNameLst>
                                          <p:attrName>ppt_x</p:attrName>
                                          <p:attrName>ppt_y</p:attrName>
                                        </p:attrNameLst>
                                      </p:cBhvr>
                                      <p:rCtr x="19586" y="11304"/>
                                    </p:animMotion>
                                  </p:childTnLst>
                                </p:cTn>
                              </p:par>
                              <p:par>
                                <p:cTn id="21" presetID="6" presetClass="emph" presetSubtype="0" fill="hold" nodeType="withEffect">
                                  <p:stCondLst>
                                    <p:cond delay="1500"/>
                                  </p:stCondLst>
                                  <p:childTnLst>
                                    <p:animScale>
                                      <p:cBhvr>
                                        <p:cTn id="22" dur="2000" fill="hold"/>
                                        <p:tgtEl>
                                          <p:spTgt spid="48"/>
                                        </p:tgtEl>
                                      </p:cBhvr>
                                      <p:by x="50000" y="50000"/>
                                    </p:animScale>
                                  </p:childTnLst>
                                </p:cTn>
                              </p:par>
                              <p:par>
                                <p:cTn id="23" presetID="1" presetClass="entr" presetSubtype="0" fill="hold" nodeType="withEffect">
                                  <p:stCondLst>
                                    <p:cond delay="500"/>
                                  </p:stCondLst>
                                  <p:childTnLst>
                                    <p:set>
                                      <p:cBhvr>
                                        <p:cTn id="24" dur="1" fill="hold">
                                          <p:stCondLst>
                                            <p:cond delay="0"/>
                                          </p:stCondLst>
                                        </p:cTn>
                                        <p:tgtEl>
                                          <p:spTgt spid="52"/>
                                        </p:tgtEl>
                                        <p:attrNameLst>
                                          <p:attrName>style.visibility</p:attrName>
                                        </p:attrNameLst>
                                      </p:cBhvr>
                                      <p:to>
                                        <p:strVal val="visible"/>
                                      </p:to>
                                    </p:set>
                                  </p:childTnLst>
                                </p:cTn>
                              </p:par>
                              <p:par>
                                <p:cTn id="25" presetID="50" presetClass="path" presetSubtype="0" accel="50000" decel="50000" fill="hold" nodeType="withEffect">
                                  <p:stCondLst>
                                    <p:cond delay="1600"/>
                                  </p:stCondLst>
                                  <p:childTnLst>
                                    <p:animMotion origin="layout" path="M -3.19444E-6 -2.22222E-6 L 0.2015 -2.22222E-6 C 0.29178 -2.22222E-6 0.40322 0.06192 0.40322 0.11246 L 0.40322 0.22493 " pathEditMode="relative" rAng="0" ptsTypes="AAAA">
                                      <p:cBhvr>
                                        <p:cTn id="26" dur="2000" fill="hold"/>
                                        <p:tgtEl>
                                          <p:spTgt spid="51"/>
                                        </p:tgtEl>
                                        <p:attrNameLst>
                                          <p:attrName>ppt_x</p:attrName>
                                          <p:attrName>ppt_y</p:attrName>
                                        </p:attrNameLst>
                                      </p:cBhvr>
                                      <p:rCtr x="20161" y="11246"/>
                                    </p:animMotion>
                                  </p:childTnLst>
                                </p:cTn>
                              </p:par>
                              <p:par>
                                <p:cTn id="27" presetID="6" presetClass="emph" presetSubtype="0" fill="hold" nodeType="withEffect">
                                  <p:stCondLst>
                                    <p:cond delay="2000"/>
                                  </p:stCondLst>
                                  <p:childTnLst>
                                    <p:animScale>
                                      <p:cBhvr>
                                        <p:cTn id="28" dur="2000" fill="hold"/>
                                        <p:tgtEl>
                                          <p:spTgt spid="51"/>
                                        </p:tgtEl>
                                      </p:cBhvr>
                                      <p:by x="50000" y="50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0.33822 0.53086 L 0.79286 -0.01582 " pathEditMode="relative" rAng="0" ptsTypes="AA">
                                      <p:cBhvr>
                                        <p:cTn id="48" dur="2000" fill="hold"/>
                                        <p:tgtEl>
                                          <p:spTgt spid="20"/>
                                        </p:tgtEl>
                                        <p:attrNameLst>
                                          <p:attrName>ppt_x</p:attrName>
                                          <p:attrName>ppt_y</p:attrName>
                                        </p:attrNameLst>
                                      </p:cBhvr>
                                      <p:rCtr x="22928" y="-27334"/>
                                    </p:animMotion>
                                  </p:childTnLst>
                                </p:cTn>
                              </p:par>
                              <p:par>
                                <p:cTn id="49" presetID="42" presetClass="path" presetSubtype="0" accel="50000" decel="50000" fill="hold" nodeType="withEffect">
                                  <p:stCondLst>
                                    <p:cond delay="300"/>
                                  </p:stCondLst>
                                  <p:childTnLst>
                                    <p:animMotion origin="layout" path="M 0.39182 0.22609 L 0.78993 -0.05979 " pathEditMode="relative" rAng="0" ptsTypes="AA">
                                      <p:cBhvr>
                                        <p:cTn id="50" dur="2000" fill="hold"/>
                                        <p:tgtEl>
                                          <p:spTgt spid="48"/>
                                        </p:tgtEl>
                                        <p:attrNameLst>
                                          <p:attrName>ppt_x</p:attrName>
                                          <p:attrName>ppt_y</p:attrName>
                                        </p:attrNameLst>
                                      </p:cBhvr>
                                      <p:rCtr x="19900" y="-14294"/>
                                    </p:animMotion>
                                  </p:childTnLst>
                                </p:cTn>
                              </p:par>
                              <p:par>
                                <p:cTn id="51" presetID="42" presetClass="path" presetSubtype="0" accel="50000" decel="50000" fill="hold" nodeType="withEffect">
                                  <p:stCondLst>
                                    <p:cond delay="600"/>
                                  </p:stCondLst>
                                  <p:childTnLst>
                                    <p:animMotion origin="layout" path="M 0.3546 0.5297 L 0.7053 0.45004 " pathEditMode="relative" rAng="0" ptsTypes="AA">
                                      <p:cBhvr>
                                        <p:cTn id="52" dur="2000" fill="hold"/>
                                        <p:tgtEl>
                                          <p:spTgt spid="22"/>
                                        </p:tgtEl>
                                        <p:attrNameLst>
                                          <p:attrName>ppt_x</p:attrName>
                                          <p:attrName>ppt_y</p:attrName>
                                        </p:attrNameLst>
                                      </p:cBhvr>
                                      <p:rCtr x="17535" y="-39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68;p11">
            <a:extLst>
              <a:ext uri="{FF2B5EF4-FFF2-40B4-BE49-F238E27FC236}">
                <a16:creationId xmlns:a16="http://schemas.microsoft.com/office/drawing/2014/main" id="{2D231162-7808-354D-A46D-76E24A866DA7}"/>
              </a:ext>
            </a:extLst>
          </p:cNvPr>
          <p:cNvSpPr/>
          <p:nvPr/>
        </p:nvSpPr>
        <p:spPr>
          <a:xfrm>
            <a:off x="4108275" y="1389982"/>
            <a:ext cx="1920067" cy="552293"/>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91425" tIns="45700" rIns="91425" bIns="45700" anchor="ctr" anchorCtr="0">
            <a:noAutofit/>
          </a:bodyPr>
          <a:lstStyle/>
          <a:p>
            <a:pPr algn="ctr"/>
            <a:r>
              <a:rPr lang="en-US" sz="1600" b="1" dirty="0">
                <a:solidFill>
                  <a:schemeClr val="tx2">
                    <a:lumMod val="75000"/>
                  </a:schemeClr>
                </a:solidFill>
                <a:latin typeface="Gotham-Book" pitchFamily="2" charset="0"/>
                <a:cs typeface="Arial"/>
                <a:sym typeface="Arial"/>
              </a:rPr>
              <a:t>Data Protection Software</a:t>
            </a:r>
            <a:endParaRPr sz="1600" b="1" dirty="0">
              <a:solidFill>
                <a:schemeClr val="tx2">
                  <a:lumMod val="75000"/>
                </a:schemeClr>
              </a:solidFill>
              <a:latin typeface="Gotham-Book" pitchFamily="2" charset="0"/>
              <a:cs typeface="Arial"/>
            </a:endParaRPr>
          </a:p>
        </p:txBody>
      </p:sp>
      <p:sp>
        <p:nvSpPr>
          <p:cNvPr id="4" name="Google Shape;869;p11">
            <a:extLst>
              <a:ext uri="{FF2B5EF4-FFF2-40B4-BE49-F238E27FC236}">
                <a16:creationId xmlns:a16="http://schemas.microsoft.com/office/drawing/2014/main" id="{B8EEC427-BBD8-524F-9BFC-A3FEACBE6624}"/>
              </a:ext>
            </a:extLst>
          </p:cNvPr>
          <p:cNvSpPr/>
          <p:nvPr/>
        </p:nvSpPr>
        <p:spPr>
          <a:xfrm>
            <a:off x="4108275" y="2237765"/>
            <a:ext cx="1920067" cy="552293"/>
          </a:xfrm>
          <a:prstGeom prst="rect">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spcFirstLastPara="1" wrap="square" lIns="91425" tIns="45700" rIns="91425" bIns="45700" anchor="ctr" anchorCtr="0">
            <a:noAutofit/>
          </a:bodyPr>
          <a:lstStyle/>
          <a:p>
            <a:pPr algn="ctr"/>
            <a:r>
              <a:rPr lang="en-US" sz="1600" b="1" dirty="0">
                <a:solidFill>
                  <a:schemeClr val="bg1"/>
                </a:solidFill>
                <a:latin typeface="Gotham-Book" pitchFamily="2" charset="0"/>
                <a:cs typeface="Arial"/>
                <a:sym typeface="Arial"/>
              </a:rPr>
              <a:t>Nutanix Appliance</a:t>
            </a:r>
            <a:endParaRPr sz="1600" b="1" dirty="0">
              <a:solidFill>
                <a:schemeClr val="bg1"/>
              </a:solidFill>
              <a:latin typeface="Gotham-Book" pitchFamily="2" charset="0"/>
              <a:cs typeface="Arial"/>
            </a:endParaRPr>
          </a:p>
        </p:txBody>
      </p:sp>
      <p:sp>
        <p:nvSpPr>
          <p:cNvPr id="5" name="Google Shape;870;p11">
            <a:extLst>
              <a:ext uri="{FF2B5EF4-FFF2-40B4-BE49-F238E27FC236}">
                <a16:creationId xmlns:a16="http://schemas.microsoft.com/office/drawing/2014/main" id="{560C2E5C-1CFA-194B-8B7E-8ADF8EC1F065}"/>
              </a:ext>
            </a:extLst>
          </p:cNvPr>
          <p:cNvSpPr txBox="1"/>
          <p:nvPr/>
        </p:nvSpPr>
        <p:spPr>
          <a:xfrm>
            <a:off x="4268641" y="1799398"/>
            <a:ext cx="1599335" cy="553998"/>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3000" b="1">
                <a:solidFill>
                  <a:srgbClr val="1E1E1E"/>
                </a:solidFill>
                <a:latin typeface="Arial"/>
                <a:ea typeface="Arial"/>
                <a:cs typeface="Arial"/>
                <a:sym typeface="Arial"/>
              </a:rPr>
              <a:t>+</a:t>
            </a:r>
            <a:endParaRPr/>
          </a:p>
        </p:txBody>
      </p:sp>
      <p:sp>
        <p:nvSpPr>
          <p:cNvPr id="6" name="Google Shape;871;p11">
            <a:extLst>
              <a:ext uri="{FF2B5EF4-FFF2-40B4-BE49-F238E27FC236}">
                <a16:creationId xmlns:a16="http://schemas.microsoft.com/office/drawing/2014/main" id="{C0690736-F5B4-6846-ACB0-E96E7192E052}"/>
              </a:ext>
            </a:extLst>
          </p:cNvPr>
          <p:cNvSpPr/>
          <p:nvPr/>
        </p:nvSpPr>
        <p:spPr>
          <a:xfrm flipH="1">
            <a:off x="6239428" y="1366032"/>
            <a:ext cx="260308" cy="1424026"/>
          </a:xfrm>
          <a:prstGeom prst="leftBrace">
            <a:avLst>
              <a:gd name="adj1" fmla="val 8333"/>
              <a:gd name="adj2" fmla="val 50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rgbClr val="1E1E1E"/>
              </a:solidFill>
              <a:latin typeface="Arial"/>
              <a:ea typeface="Arial"/>
              <a:cs typeface="Arial"/>
              <a:sym typeface="Arial"/>
            </a:endParaRPr>
          </a:p>
        </p:txBody>
      </p:sp>
      <p:sp>
        <p:nvSpPr>
          <p:cNvPr id="7" name="Google Shape;872;p11">
            <a:extLst>
              <a:ext uri="{FF2B5EF4-FFF2-40B4-BE49-F238E27FC236}">
                <a16:creationId xmlns:a16="http://schemas.microsoft.com/office/drawing/2014/main" id="{A5F9C3D3-07BE-8543-8E03-43B8782C5B38}"/>
              </a:ext>
            </a:extLst>
          </p:cNvPr>
          <p:cNvSpPr txBox="1"/>
          <p:nvPr/>
        </p:nvSpPr>
        <p:spPr>
          <a:xfrm>
            <a:off x="6028342" y="1789163"/>
            <a:ext cx="2810150"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b="1">
                <a:solidFill>
                  <a:srgbClr val="1E1E1E"/>
                </a:solidFill>
                <a:latin typeface="Arial"/>
                <a:ea typeface="Arial"/>
                <a:cs typeface="Arial"/>
                <a:sym typeface="Arial"/>
              </a:rPr>
              <a:t>Tight</a:t>
            </a:r>
            <a:endParaRPr/>
          </a:p>
          <a:p>
            <a:pPr marL="0" marR="0" lvl="0" indent="0" algn="ctr" rtl="0">
              <a:spcBef>
                <a:spcPts val="0"/>
              </a:spcBef>
              <a:spcAft>
                <a:spcPts val="0"/>
              </a:spcAft>
              <a:buNone/>
            </a:pPr>
            <a:r>
              <a:rPr lang="en-US" sz="1500" b="1">
                <a:solidFill>
                  <a:srgbClr val="1E1E1E"/>
                </a:solidFill>
                <a:latin typeface="Arial"/>
                <a:ea typeface="Arial"/>
                <a:cs typeface="Arial"/>
                <a:sym typeface="Arial"/>
              </a:rPr>
              <a:t>Integration</a:t>
            </a:r>
            <a:endParaRPr/>
          </a:p>
        </p:txBody>
      </p:sp>
      <p:sp>
        <p:nvSpPr>
          <p:cNvPr id="8" name="Google Shape;873;p11">
            <a:extLst>
              <a:ext uri="{FF2B5EF4-FFF2-40B4-BE49-F238E27FC236}">
                <a16:creationId xmlns:a16="http://schemas.microsoft.com/office/drawing/2014/main" id="{4A4CE66B-7496-7541-A3E9-7AF1B3923E9C}"/>
              </a:ext>
            </a:extLst>
          </p:cNvPr>
          <p:cNvSpPr/>
          <p:nvPr/>
        </p:nvSpPr>
        <p:spPr>
          <a:xfrm>
            <a:off x="788965" y="4218651"/>
            <a:ext cx="1439572" cy="602773"/>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91425" tIns="45700" rIns="91425" bIns="45700" anchor="ctr" anchorCtr="0">
            <a:noAutofit/>
          </a:bodyPr>
          <a:lstStyle/>
          <a:p>
            <a:pPr algn="ctr"/>
            <a:r>
              <a:rPr lang="en-US" sz="1600" b="1" dirty="0">
                <a:solidFill>
                  <a:schemeClr val="tx2">
                    <a:lumMod val="75000"/>
                  </a:schemeClr>
                </a:solidFill>
                <a:latin typeface="Gotham-Book" pitchFamily="2" charset="0"/>
                <a:cs typeface="Arial"/>
                <a:sym typeface="Arial"/>
              </a:rPr>
              <a:t>Size</a:t>
            </a:r>
            <a:endParaRPr sz="1600" b="1" dirty="0">
              <a:solidFill>
                <a:schemeClr val="tx2">
                  <a:lumMod val="75000"/>
                </a:schemeClr>
              </a:solidFill>
              <a:latin typeface="Gotham-Book" pitchFamily="2" charset="0"/>
              <a:cs typeface="Arial"/>
            </a:endParaRPr>
          </a:p>
        </p:txBody>
      </p:sp>
      <p:sp>
        <p:nvSpPr>
          <p:cNvPr id="9" name="Google Shape;874;p11">
            <a:extLst>
              <a:ext uri="{FF2B5EF4-FFF2-40B4-BE49-F238E27FC236}">
                <a16:creationId xmlns:a16="http://schemas.microsoft.com/office/drawing/2014/main" id="{FEEAFA7F-8E6A-A940-8942-348BA6A1EAFB}"/>
              </a:ext>
            </a:extLst>
          </p:cNvPr>
          <p:cNvSpPr txBox="1"/>
          <p:nvPr/>
        </p:nvSpPr>
        <p:spPr>
          <a:xfrm>
            <a:off x="540107" y="3795459"/>
            <a:ext cx="1937288" cy="2974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33" b="1" dirty="0">
                <a:solidFill>
                  <a:srgbClr val="1E1E1E"/>
                </a:solidFill>
                <a:latin typeface="Gotham-Book" pitchFamily="2" charset="0"/>
                <a:ea typeface="Arial"/>
                <a:cs typeface="Arial"/>
                <a:sym typeface="Arial"/>
              </a:rPr>
              <a:t>Day -2</a:t>
            </a:r>
            <a:endParaRPr dirty="0">
              <a:latin typeface="Gotham-Book" pitchFamily="2" charset="0"/>
            </a:endParaRPr>
          </a:p>
        </p:txBody>
      </p:sp>
      <p:sp>
        <p:nvSpPr>
          <p:cNvPr id="10" name="Google Shape;875;p11">
            <a:extLst>
              <a:ext uri="{FF2B5EF4-FFF2-40B4-BE49-F238E27FC236}">
                <a16:creationId xmlns:a16="http://schemas.microsoft.com/office/drawing/2014/main" id="{23FB60E4-2E29-B944-BD16-4588CC215134}"/>
              </a:ext>
            </a:extLst>
          </p:cNvPr>
          <p:cNvSpPr txBox="1"/>
          <p:nvPr/>
        </p:nvSpPr>
        <p:spPr>
          <a:xfrm>
            <a:off x="731502" y="4891999"/>
            <a:ext cx="1554498" cy="461624"/>
          </a:xfrm>
          <a:prstGeom prst="rect">
            <a:avLst/>
          </a:prstGeom>
          <a:noFill/>
          <a:ln>
            <a:noFill/>
          </a:ln>
        </p:spPr>
        <p:txBody>
          <a:bodyPr spcFirstLastPara="1" wrap="square" lIns="91425" tIns="45700" rIns="91425" bIns="45700" anchor="ctr" anchorCtr="0">
            <a:spAutoFit/>
          </a:bodyPr>
          <a:lstStyle/>
          <a:p>
            <a:pPr algn="ctr"/>
            <a:r>
              <a:rPr lang="en-US" sz="1200" b="1" dirty="0">
                <a:solidFill>
                  <a:srgbClr val="1E1E1E"/>
                </a:solidFill>
                <a:latin typeface="Gotham-Book" pitchFamily="2" charset="0"/>
                <a:ea typeface="Arial"/>
                <a:cs typeface="Arial"/>
                <a:sym typeface="Arial"/>
              </a:rPr>
              <a:t>Nutanix Sizer</a:t>
            </a:r>
            <a:br>
              <a:rPr lang="en-US" sz="1200" b="1" dirty="0">
                <a:solidFill>
                  <a:srgbClr val="1E1E1E"/>
                </a:solidFill>
                <a:latin typeface="Gotham-Book" pitchFamily="2" charset="0"/>
                <a:ea typeface="Arial"/>
                <a:cs typeface="Arial"/>
                <a:sym typeface="Arial"/>
              </a:rPr>
            </a:br>
            <a:r>
              <a:rPr lang="en-US" sz="1200" b="1" dirty="0">
                <a:solidFill>
                  <a:srgbClr val="1E1E1E"/>
                </a:solidFill>
                <a:latin typeface="Gotham-Book" pitchFamily="2" charset="0"/>
                <a:ea typeface="Arial"/>
                <a:cs typeface="Arial"/>
                <a:sym typeface="Arial"/>
              </a:rPr>
              <a:t>Support</a:t>
            </a:r>
            <a:endParaRPr sz="1200" b="1" dirty="0">
              <a:solidFill>
                <a:srgbClr val="1E1E1E"/>
              </a:solidFill>
              <a:latin typeface="Gotham-Book" pitchFamily="2" charset="0"/>
              <a:ea typeface="Arial"/>
              <a:cs typeface="Arial"/>
            </a:endParaRPr>
          </a:p>
        </p:txBody>
      </p:sp>
      <p:sp>
        <p:nvSpPr>
          <p:cNvPr id="11" name="Google Shape;876;p11">
            <a:extLst>
              <a:ext uri="{FF2B5EF4-FFF2-40B4-BE49-F238E27FC236}">
                <a16:creationId xmlns:a16="http://schemas.microsoft.com/office/drawing/2014/main" id="{3715730E-D57E-7B49-ABD2-E4DF692EF92F}"/>
              </a:ext>
            </a:extLst>
          </p:cNvPr>
          <p:cNvSpPr txBox="1"/>
          <p:nvPr/>
        </p:nvSpPr>
        <p:spPr>
          <a:xfrm>
            <a:off x="0" y="4384071"/>
            <a:ext cx="804572" cy="271934"/>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167" b="1">
                <a:solidFill>
                  <a:srgbClr val="1E1E1E"/>
                </a:solidFill>
                <a:latin typeface="Arial"/>
                <a:ea typeface="Arial"/>
                <a:cs typeface="Arial"/>
                <a:sym typeface="Arial"/>
              </a:rPr>
              <a:t>Easy to:</a:t>
            </a:r>
            <a:endParaRPr/>
          </a:p>
        </p:txBody>
      </p:sp>
      <p:sp>
        <p:nvSpPr>
          <p:cNvPr id="12" name="Google Shape;877;p11">
            <a:extLst>
              <a:ext uri="{FF2B5EF4-FFF2-40B4-BE49-F238E27FC236}">
                <a16:creationId xmlns:a16="http://schemas.microsoft.com/office/drawing/2014/main" id="{49226315-1567-8344-AFAD-CB2F0ADCF591}"/>
              </a:ext>
            </a:extLst>
          </p:cNvPr>
          <p:cNvSpPr/>
          <p:nvPr/>
        </p:nvSpPr>
        <p:spPr>
          <a:xfrm>
            <a:off x="2585586" y="4218651"/>
            <a:ext cx="1439572" cy="602773"/>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91425" tIns="45700" rIns="91425" bIns="45700" anchor="ctr" anchorCtr="0">
            <a:noAutofit/>
          </a:bodyPr>
          <a:lstStyle/>
          <a:p>
            <a:pPr algn="ctr"/>
            <a:r>
              <a:rPr lang="en-US" sz="1600" b="1" dirty="0">
                <a:solidFill>
                  <a:srgbClr val="343434"/>
                </a:solidFill>
                <a:latin typeface="Gotham-Book" pitchFamily="2" charset="0"/>
                <a:cs typeface="Arial"/>
                <a:sym typeface="Arial"/>
              </a:rPr>
              <a:t>Procure</a:t>
            </a:r>
            <a:endParaRPr sz="1600" b="1" dirty="0">
              <a:solidFill>
                <a:srgbClr val="343434"/>
              </a:solidFill>
              <a:latin typeface="Gotham-Book" pitchFamily="2" charset="0"/>
              <a:cs typeface="Arial"/>
            </a:endParaRPr>
          </a:p>
        </p:txBody>
      </p:sp>
      <p:sp>
        <p:nvSpPr>
          <p:cNvPr id="13" name="Google Shape;878;p11">
            <a:extLst>
              <a:ext uri="{FF2B5EF4-FFF2-40B4-BE49-F238E27FC236}">
                <a16:creationId xmlns:a16="http://schemas.microsoft.com/office/drawing/2014/main" id="{FA39B51C-703E-354D-BC56-4CD7E030BE3C}"/>
              </a:ext>
            </a:extLst>
          </p:cNvPr>
          <p:cNvSpPr txBox="1"/>
          <p:nvPr/>
        </p:nvSpPr>
        <p:spPr>
          <a:xfrm>
            <a:off x="2318107" y="3795459"/>
            <a:ext cx="1937288" cy="297454"/>
          </a:xfrm>
          <a:prstGeom prst="rect">
            <a:avLst/>
          </a:prstGeom>
          <a:noFill/>
          <a:ln>
            <a:noFill/>
          </a:ln>
        </p:spPr>
        <p:txBody>
          <a:bodyPr spcFirstLastPara="1" wrap="square" lIns="91425" tIns="45700" rIns="91425" bIns="45700" anchor="t" anchorCtr="0">
            <a:spAutoFit/>
          </a:bodyPr>
          <a:lstStyle/>
          <a:p>
            <a:pPr algn="ctr"/>
            <a:r>
              <a:rPr lang="en-US" sz="1333" b="1" dirty="0">
                <a:solidFill>
                  <a:srgbClr val="1E1E1E"/>
                </a:solidFill>
                <a:latin typeface="Gotham-Book" pitchFamily="2" charset="0"/>
                <a:ea typeface="Arial"/>
                <a:cs typeface="Arial"/>
                <a:sym typeface="Arial"/>
              </a:rPr>
              <a:t>Day -1</a:t>
            </a:r>
            <a:endParaRPr sz="1333" b="1" dirty="0">
              <a:solidFill>
                <a:srgbClr val="1E1E1E"/>
              </a:solidFill>
              <a:latin typeface="Gotham-Book" pitchFamily="2" charset="0"/>
              <a:ea typeface="Arial"/>
              <a:cs typeface="Arial"/>
            </a:endParaRPr>
          </a:p>
        </p:txBody>
      </p:sp>
      <p:sp>
        <p:nvSpPr>
          <p:cNvPr id="14" name="Google Shape;879;p11">
            <a:extLst>
              <a:ext uri="{FF2B5EF4-FFF2-40B4-BE49-F238E27FC236}">
                <a16:creationId xmlns:a16="http://schemas.microsoft.com/office/drawing/2014/main" id="{0217768A-473B-FA43-BE62-D6E6BBD4EE34}"/>
              </a:ext>
            </a:extLst>
          </p:cNvPr>
          <p:cNvSpPr txBox="1"/>
          <p:nvPr/>
        </p:nvSpPr>
        <p:spPr>
          <a:xfrm>
            <a:off x="2128684" y="4971887"/>
            <a:ext cx="2316133" cy="276959"/>
          </a:xfrm>
          <a:prstGeom prst="rect">
            <a:avLst/>
          </a:prstGeom>
          <a:noFill/>
          <a:ln>
            <a:noFill/>
          </a:ln>
        </p:spPr>
        <p:txBody>
          <a:bodyPr spcFirstLastPara="1" wrap="square" lIns="91425" tIns="45700" rIns="91425" bIns="45700" anchor="ctr" anchorCtr="0">
            <a:spAutoFit/>
          </a:bodyPr>
          <a:lstStyle/>
          <a:p>
            <a:pPr marR="0" lvl="0" indent="0" algn="ctr">
              <a:spcBef>
                <a:spcPts val="0"/>
              </a:spcBef>
              <a:spcAft>
                <a:spcPts val="0"/>
              </a:spcAft>
              <a:buNone/>
            </a:pPr>
            <a:r>
              <a:rPr lang="en-US" sz="1200" b="1" dirty="0">
                <a:solidFill>
                  <a:srgbClr val="1E1E1E"/>
                </a:solidFill>
                <a:latin typeface="Gotham-Book" pitchFamily="2" charset="0"/>
                <a:ea typeface="Arial"/>
                <a:cs typeface="Arial"/>
                <a:sym typeface="Arial"/>
              </a:rPr>
              <a:t>Single SKU</a:t>
            </a:r>
            <a:endParaRPr sz="1200" b="1" dirty="0">
              <a:solidFill>
                <a:srgbClr val="1E1E1E"/>
              </a:solidFill>
              <a:latin typeface="Gotham-Book" pitchFamily="2" charset="0"/>
              <a:ea typeface="Arial"/>
              <a:cs typeface="Arial"/>
            </a:endParaRPr>
          </a:p>
        </p:txBody>
      </p:sp>
      <p:sp>
        <p:nvSpPr>
          <p:cNvPr id="15" name="Google Shape;880;p11">
            <a:extLst>
              <a:ext uri="{FF2B5EF4-FFF2-40B4-BE49-F238E27FC236}">
                <a16:creationId xmlns:a16="http://schemas.microsoft.com/office/drawing/2014/main" id="{B91DA788-6665-D043-8CFD-E8D135D4C2FA}"/>
              </a:ext>
            </a:extLst>
          </p:cNvPr>
          <p:cNvSpPr/>
          <p:nvPr/>
        </p:nvSpPr>
        <p:spPr>
          <a:xfrm>
            <a:off x="4382207" y="4218651"/>
            <a:ext cx="1439572" cy="602773"/>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91425" tIns="45700" rIns="91425" bIns="45700" anchor="ctr" anchorCtr="0">
            <a:noAutofit/>
          </a:bodyPr>
          <a:lstStyle/>
          <a:p>
            <a:pPr algn="ctr"/>
            <a:r>
              <a:rPr lang="en-US" sz="1600" b="1" dirty="0">
                <a:solidFill>
                  <a:srgbClr val="343434"/>
                </a:solidFill>
                <a:latin typeface="Gotham-Book" pitchFamily="2" charset="0"/>
                <a:cs typeface="Arial"/>
                <a:sym typeface="Arial"/>
              </a:rPr>
              <a:t>Deploy</a:t>
            </a:r>
            <a:endParaRPr sz="1600" b="1" dirty="0">
              <a:solidFill>
                <a:srgbClr val="343434"/>
              </a:solidFill>
              <a:latin typeface="Gotham-Book" pitchFamily="2" charset="0"/>
              <a:cs typeface="Arial"/>
            </a:endParaRPr>
          </a:p>
        </p:txBody>
      </p:sp>
      <p:sp>
        <p:nvSpPr>
          <p:cNvPr id="16" name="Google Shape;881;p11">
            <a:extLst>
              <a:ext uri="{FF2B5EF4-FFF2-40B4-BE49-F238E27FC236}">
                <a16:creationId xmlns:a16="http://schemas.microsoft.com/office/drawing/2014/main" id="{D678E0DE-D8C7-8148-B032-4D9B069AFF9F}"/>
              </a:ext>
            </a:extLst>
          </p:cNvPr>
          <p:cNvSpPr txBox="1"/>
          <p:nvPr/>
        </p:nvSpPr>
        <p:spPr>
          <a:xfrm>
            <a:off x="4091054" y="3795459"/>
            <a:ext cx="1937288" cy="297454"/>
          </a:xfrm>
          <a:prstGeom prst="rect">
            <a:avLst/>
          </a:prstGeom>
          <a:noFill/>
          <a:ln>
            <a:noFill/>
          </a:ln>
        </p:spPr>
        <p:txBody>
          <a:bodyPr spcFirstLastPara="1" wrap="square" lIns="91425" tIns="45700" rIns="91425" bIns="45700" anchor="t" anchorCtr="0">
            <a:spAutoFit/>
          </a:bodyPr>
          <a:lstStyle/>
          <a:p>
            <a:pPr algn="ctr"/>
            <a:r>
              <a:rPr lang="en-US" sz="1333" b="1" dirty="0">
                <a:solidFill>
                  <a:srgbClr val="1E1E1E"/>
                </a:solidFill>
                <a:latin typeface="Gotham-Book" pitchFamily="2" charset="0"/>
                <a:ea typeface="Arial"/>
                <a:cs typeface="Arial"/>
                <a:sym typeface="Arial"/>
              </a:rPr>
              <a:t>Day 0</a:t>
            </a:r>
            <a:endParaRPr sz="1333" b="1" dirty="0">
              <a:solidFill>
                <a:srgbClr val="1E1E1E"/>
              </a:solidFill>
              <a:latin typeface="Gotham-Book" pitchFamily="2" charset="0"/>
              <a:ea typeface="Arial"/>
              <a:cs typeface="Arial"/>
            </a:endParaRPr>
          </a:p>
        </p:txBody>
      </p:sp>
      <p:sp>
        <p:nvSpPr>
          <p:cNvPr id="17" name="Google Shape;882;p11">
            <a:extLst>
              <a:ext uri="{FF2B5EF4-FFF2-40B4-BE49-F238E27FC236}">
                <a16:creationId xmlns:a16="http://schemas.microsoft.com/office/drawing/2014/main" id="{ABA7B7F4-C788-B840-ADCB-1068397947DE}"/>
              </a:ext>
            </a:extLst>
          </p:cNvPr>
          <p:cNvSpPr txBox="1"/>
          <p:nvPr/>
        </p:nvSpPr>
        <p:spPr>
          <a:xfrm>
            <a:off x="3901631" y="4891999"/>
            <a:ext cx="2316133" cy="461624"/>
          </a:xfrm>
          <a:prstGeom prst="rect">
            <a:avLst/>
          </a:prstGeom>
          <a:noFill/>
          <a:ln>
            <a:noFill/>
          </a:ln>
        </p:spPr>
        <p:txBody>
          <a:bodyPr spcFirstLastPara="1" wrap="square" lIns="91425" tIns="45700" rIns="91425" bIns="45700" anchor="ctr" anchorCtr="0">
            <a:spAutoFit/>
          </a:bodyPr>
          <a:lstStyle/>
          <a:p>
            <a:pPr marR="0" lvl="0" indent="0" algn="ctr">
              <a:spcBef>
                <a:spcPts val="0"/>
              </a:spcBef>
              <a:spcAft>
                <a:spcPts val="0"/>
              </a:spcAft>
              <a:buNone/>
            </a:pPr>
            <a:r>
              <a:rPr lang="en-US" sz="1200" b="1" dirty="0">
                <a:solidFill>
                  <a:srgbClr val="1E1E1E"/>
                </a:solidFill>
                <a:latin typeface="Gotham-Book" pitchFamily="2" charset="0"/>
                <a:ea typeface="Arial"/>
                <a:cs typeface="Arial"/>
                <a:sym typeface="Arial"/>
              </a:rPr>
              <a:t>Up &amp; Running </a:t>
            </a:r>
            <a:br>
              <a:rPr lang="en-US" sz="1200" b="1" dirty="0">
                <a:solidFill>
                  <a:srgbClr val="1E1E1E"/>
                </a:solidFill>
                <a:latin typeface="Gotham-Book" pitchFamily="2" charset="0"/>
                <a:ea typeface="Arial"/>
                <a:cs typeface="Arial"/>
                <a:sym typeface="Arial"/>
              </a:rPr>
            </a:br>
            <a:r>
              <a:rPr lang="en-US" sz="1200" b="1" dirty="0">
                <a:solidFill>
                  <a:srgbClr val="1E1E1E"/>
                </a:solidFill>
                <a:latin typeface="Gotham-Book" pitchFamily="2" charset="0"/>
                <a:ea typeface="Arial"/>
                <a:cs typeface="Arial"/>
                <a:sym typeface="Arial"/>
              </a:rPr>
              <a:t>in Minutes</a:t>
            </a:r>
            <a:endParaRPr sz="1200" b="1" dirty="0">
              <a:solidFill>
                <a:srgbClr val="1E1E1E"/>
              </a:solidFill>
              <a:latin typeface="Gotham-Book" pitchFamily="2" charset="0"/>
              <a:ea typeface="Arial"/>
              <a:cs typeface="Arial"/>
            </a:endParaRPr>
          </a:p>
        </p:txBody>
      </p:sp>
      <p:sp>
        <p:nvSpPr>
          <p:cNvPr id="18" name="Google Shape;883;p11">
            <a:extLst>
              <a:ext uri="{FF2B5EF4-FFF2-40B4-BE49-F238E27FC236}">
                <a16:creationId xmlns:a16="http://schemas.microsoft.com/office/drawing/2014/main" id="{7AFAF72C-F32E-8446-B985-66BBDCE621BC}"/>
              </a:ext>
            </a:extLst>
          </p:cNvPr>
          <p:cNvSpPr/>
          <p:nvPr/>
        </p:nvSpPr>
        <p:spPr>
          <a:xfrm>
            <a:off x="6178827" y="4218651"/>
            <a:ext cx="1439572" cy="602773"/>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91425" tIns="45700" rIns="91425" bIns="45700" anchor="ctr" anchorCtr="0">
            <a:noAutofit/>
          </a:bodyPr>
          <a:lstStyle/>
          <a:p>
            <a:pPr algn="ctr"/>
            <a:r>
              <a:rPr lang="en-US" sz="1600" b="1" dirty="0">
                <a:solidFill>
                  <a:srgbClr val="343434"/>
                </a:solidFill>
                <a:latin typeface="Gotham-Book" pitchFamily="2" charset="0"/>
                <a:cs typeface="Arial"/>
                <a:sym typeface="Arial"/>
              </a:rPr>
              <a:t>Use</a:t>
            </a:r>
            <a:endParaRPr sz="1600" b="1" dirty="0">
              <a:solidFill>
                <a:srgbClr val="343434"/>
              </a:solidFill>
              <a:latin typeface="Gotham-Book" pitchFamily="2" charset="0"/>
              <a:cs typeface="Arial"/>
            </a:endParaRPr>
          </a:p>
        </p:txBody>
      </p:sp>
      <p:sp>
        <p:nvSpPr>
          <p:cNvPr id="19" name="Google Shape;884;p11">
            <a:extLst>
              <a:ext uri="{FF2B5EF4-FFF2-40B4-BE49-F238E27FC236}">
                <a16:creationId xmlns:a16="http://schemas.microsoft.com/office/drawing/2014/main" id="{9F8FCBA6-F394-7C47-A69D-1BD3303F28F8}"/>
              </a:ext>
            </a:extLst>
          </p:cNvPr>
          <p:cNvSpPr txBox="1"/>
          <p:nvPr/>
        </p:nvSpPr>
        <p:spPr>
          <a:xfrm>
            <a:off x="5914802" y="3795459"/>
            <a:ext cx="1937288" cy="297454"/>
          </a:xfrm>
          <a:prstGeom prst="rect">
            <a:avLst/>
          </a:prstGeom>
          <a:noFill/>
          <a:ln>
            <a:noFill/>
          </a:ln>
        </p:spPr>
        <p:txBody>
          <a:bodyPr spcFirstLastPara="1" wrap="square" lIns="91425" tIns="45700" rIns="91425" bIns="45700" anchor="t" anchorCtr="0">
            <a:spAutoFit/>
          </a:bodyPr>
          <a:lstStyle/>
          <a:p>
            <a:pPr algn="ctr"/>
            <a:r>
              <a:rPr lang="en-US" sz="1333" b="1" dirty="0">
                <a:solidFill>
                  <a:srgbClr val="1E1E1E"/>
                </a:solidFill>
                <a:latin typeface="Gotham-Book" pitchFamily="2" charset="0"/>
                <a:ea typeface="Arial"/>
                <a:cs typeface="Arial"/>
                <a:sym typeface="Arial"/>
              </a:rPr>
              <a:t>Day 1</a:t>
            </a:r>
            <a:endParaRPr sz="1333" b="1" dirty="0">
              <a:solidFill>
                <a:srgbClr val="1E1E1E"/>
              </a:solidFill>
              <a:latin typeface="Gotham-Book" pitchFamily="2" charset="0"/>
              <a:ea typeface="Arial"/>
              <a:cs typeface="Arial"/>
            </a:endParaRPr>
          </a:p>
        </p:txBody>
      </p:sp>
      <p:sp>
        <p:nvSpPr>
          <p:cNvPr id="20" name="Google Shape;885;p11">
            <a:extLst>
              <a:ext uri="{FF2B5EF4-FFF2-40B4-BE49-F238E27FC236}">
                <a16:creationId xmlns:a16="http://schemas.microsoft.com/office/drawing/2014/main" id="{6F8E3B89-E1EA-BD4A-8F87-0F150A229F33}"/>
              </a:ext>
            </a:extLst>
          </p:cNvPr>
          <p:cNvSpPr txBox="1"/>
          <p:nvPr/>
        </p:nvSpPr>
        <p:spPr>
          <a:xfrm>
            <a:off x="5725379" y="4891999"/>
            <a:ext cx="2316133" cy="461624"/>
          </a:xfrm>
          <a:prstGeom prst="rect">
            <a:avLst/>
          </a:prstGeom>
          <a:noFill/>
          <a:ln>
            <a:noFill/>
          </a:ln>
        </p:spPr>
        <p:txBody>
          <a:bodyPr spcFirstLastPara="1" wrap="square" lIns="91425" tIns="45700" rIns="91425" bIns="45700" anchor="ctr" anchorCtr="0">
            <a:spAutoFit/>
          </a:bodyPr>
          <a:lstStyle/>
          <a:p>
            <a:pPr marR="0" lvl="0" indent="0" algn="ctr">
              <a:spcBef>
                <a:spcPts val="0"/>
              </a:spcBef>
              <a:spcAft>
                <a:spcPts val="0"/>
              </a:spcAft>
              <a:buNone/>
            </a:pPr>
            <a:r>
              <a:rPr lang="en-US" sz="1200" b="1" dirty="0">
                <a:solidFill>
                  <a:srgbClr val="1E1E1E"/>
                </a:solidFill>
                <a:latin typeface="Gotham-Book" pitchFamily="2" charset="0"/>
                <a:ea typeface="Arial"/>
                <a:cs typeface="Arial"/>
                <a:sym typeface="Arial"/>
              </a:rPr>
              <a:t>Optimized for </a:t>
            </a:r>
            <a:endParaRPr sz="1200" b="1" dirty="0">
              <a:solidFill>
                <a:srgbClr val="1E1E1E"/>
              </a:solidFill>
              <a:latin typeface="Gotham-Book" pitchFamily="2" charset="0"/>
              <a:ea typeface="Arial"/>
              <a:cs typeface="Arial"/>
            </a:endParaRPr>
          </a:p>
          <a:p>
            <a:pPr marR="0" lvl="0" indent="0" algn="ctr">
              <a:spcBef>
                <a:spcPts val="0"/>
              </a:spcBef>
              <a:spcAft>
                <a:spcPts val="0"/>
              </a:spcAft>
              <a:buNone/>
            </a:pPr>
            <a:r>
              <a:rPr lang="en-US" sz="1200" b="1" dirty="0">
                <a:solidFill>
                  <a:srgbClr val="1E1E1E"/>
                </a:solidFill>
                <a:latin typeface="Gotham-Book" pitchFamily="2" charset="0"/>
                <a:ea typeface="Arial"/>
                <a:cs typeface="Arial"/>
                <a:sym typeface="Arial"/>
              </a:rPr>
              <a:t>Backup &amp; Infra Admins</a:t>
            </a:r>
            <a:endParaRPr sz="1200" b="1" dirty="0">
              <a:solidFill>
                <a:srgbClr val="1E1E1E"/>
              </a:solidFill>
              <a:latin typeface="Gotham-Book" pitchFamily="2" charset="0"/>
              <a:ea typeface="Arial"/>
              <a:cs typeface="Arial"/>
            </a:endParaRPr>
          </a:p>
        </p:txBody>
      </p:sp>
      <p:sp>
        <p:nvSpPr>
          <p:cNvPr id="21" name="Google Shape;886;p11">
            <a:extLst>
              <a:ext uri="{FF2B5EF4-FFF2-40B4-BE49-F238E27FC236}">
                <a16:creationId xmlns:a16="http://schemas.microsoft.com/office/drawing/2014/main" id="{95D47E9C-5D1F-B142-B5C0-8123C148E767}"/>
              </a:ext>
            </a:extLst>
          </p:cNvPr>
          <p:cNvSpPr/>
          <p:nvPr/>
        </p:nvSpPr>
        <p:spPr>
          <a:xfrm>
            <a:off x="7975448" y="4218651"/>
            <a:ext cx="1439572" cy="602773"/>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91425" tIns="45700" rIns="91425" bIns="45700" anchor="ctr" anchorCtr="0">
            <a:noAutofit/>
          </a:bodyPr>
          <a:lstStyle/>
          <a:p>
            <a:pPr algn="ctr"/>
            <a:r>
              <a:rPr lang="en-US" sz="1600" b="1" dirty="0">
                <a:solidFill>
                  <a:srgbClr val="343434"/>
                </a:solidFill>
                <a:latin typeface="Gotham-Book" pitchFamily="2" charset="0"/>
                <a:cs typeface="Arial"/>
                <a:sym typeface="Arial"/>
              </a:rPr>
              <a:t>Scale</a:t>
            </a:r>
            <a:endParaRPr sz="1600" b="1" dirty="0">
              <a:solidFill>
                <a:srgbClr val="343434"/>
              </a:solidFill>
              <a:latin typeface="Gotham-Book" pitchFamily="2" charset="0"/>
              <a:cs typeface="Arial"/>
            </a:endParaRPr>
          </a:p>
        </p:txBody>
      </p:sp>
      <p:sp>
        <p:nvSpPr>
          <p:cNvPr id="22" name="Google Shape;887;p11">
            <a:extLst>
              <a:ext uri="{FF2B5EF4-FFF2-40B4-BE49-F238E27FC236}">
                <a16:creationId xmlns:a16="http://schemas.microsoft.com/office/drawing/2014/main" id="{D091B78F-4324-F24F-8DFC-8C12F6987CDC}"/>
              </a:ext>
            </a:extLst>
          </p:cNvPr>
          <p:cNvSpPr txBox="1"/>
          <p:nvPr/>
        </p:nvSpPr>
        <p:spPr>
          <a:xfrm>
            <a:off x="7751654" y="3795459"/>
            <a:ext cx="1937288" cy="297454"/>
          </a:xfrm>
          <a:prstGeom prst="rect">
            <a:avLst/>
          </a:prstGeom>
          <a:noFill/>
          <a:ln>
            <a:noFill/>
          </a:ln>
        </p:spPr>
        <p:txBody>
          <a:bodyPr spcFirstLastPara="1" wrap="square" lIns="91425" tIns="45700" rIns="91425" bIns="45700" anchor="t" anchorCtr="0">
            <a:spAutoFit/>
          </a:bodyPr>
          <a:lstStyle/>
          <a:p>
            <a:pPr algn="ctr"/>
            <a:r>
              <a:rPr lang="en-US" sz="1333" b="1" dirty="0">
                <a:solidFill>
                  <a:srgbClr val="1E1E1E"/>
                </a:solidFill>
                <a:latin typeface="Gotham-Book" pitchFamily="2" charset="0"/>
                <a:ea typeface="Arial"/>
                <a:cs typeface="Arial"/>
                <a:sym typeface="Arial"/>
              </a:rPr>
              <a:t>Day n</a:t>
            </a:r>
            <a:endParaRPr sz="1333" b="1" dirty="0">
              <a:solidFill>
                <a:srgbClr val="1E1E1E"/>
              </a:solidFill>
              <a:latin typeface="Gotham-Book" pitchFamily="2" charset="0"/>
              <a:ea typeface="Arial"/>
              <a:cs typeface="Arial"/>
            </a:endParaRPr>
          </a:p>
        </p:txBody>
      </p:sp>
      <p:sp>
        <p:nvSpPr>
          <p:cNvPr id="23" name="Google Shape;888;p11">
            <a:extLst>
              <a:ext uri="{FF2B5EF4-FFF2-40B4-BE49-F238E27FC236}">
                <a16:creationId xmlns:a16="http://schemas.microsoft.com/office/drawing/2014/main" id="{D2C0353F-E73E-DC4F-879D-C68009483E8E}"/>
              </a:ext>
            </a:extLst>
          </p:cNvPr>
          <p:cNvSpPr txBox="1"/>
          <p:nvPr/>
        </p:nvSpPr>
        <p:spPr>
          <a:xfrm>
            <a:off x="7562231" y="4891999"/>
            <a:ext cx="2316133" cy="461624"/>
          </a:xfrm>
          <a:prstGeom prst="rect">
            <a:avLst/>
          </a:prstGeom>
          <a:noFill/>
          <a:ln>
            <a:noFill/>
          </a:ln>
        </p:spPr>
        <p:txBody>
          <a:bodyPr spcFirstLastPara="1" wrap="square" lIns="91425" tIns="45700" rIns="91425" bIns="45700" anchor="ctr" anchorCtr="0">
            <a:spAutoFit/>
          </a:bodyPr>
          <a:lstStyle/>
          <a:p>
            <a:pPr marR="0" lvl="0" indent="0" algn="ctr">
              <a:spcBef>
                <a:spcPts val="0"/>
              </a:spcBef>
              <a:spcAft>
                <a:spcPts val="0"/>
              </a:spcAft>
              <a:buNone/>
            </a:pPr>
            <a:r>
              <a:rPr lang="en-US" sz="1200" b="1" dirty="0">
                <a:solidFill>
                  <a:srgbClr val="1E1E1E"/>
                </a:solidFill>
                <a:latin typeface="Gotham-Book" pitchFamily="2" charset="0"/>
                <a:ea typeface="Arial"/>
                <a:cs typeface="Arial"/>
                <a:sym typeface="Arial"/>
              </a:rPr>
              <a:t>Solution </a:t>
            </a:r>
            <a:br>
              <a:rPr lang="en-US" sz="1200" b="1" dirty="0">
                <a:solidFill>
                  <a:srgbClr val="1E1E1E"/>
                </a:solidFill>
                <a:latin typeface="Gotham-Book" pitchFamily="2" charset="0"/>
                <a:ea typeface="Arial"/>
                <a:cs typeface="Arial"/>
                <a:sym typeface="Arial"/>
              </a:rPr>
            </a:br>
            <a:r>
              <a:rPr lang="en-US" sz="1200" b="1" dirty="0">
                <a:solidFill>
                  <a:srgbClr val="1E1E1E"/>
                </a:solidFill>
                <a:latin typeface="Gotham-Book" pitchFamily="2" charset="0"/>
                <a:ea typeface="Arial"/>
                <a:cs typeface="Arial"/>
                <a:sym typeface="Arial"/>
              </a:rPr>
              <a:t>Scale-out</a:t>
            </a:r>
            <a:endParaRPr sz="1200" b="1" dirty="0">
              <a:solidFill>
                <a:srgbClr val="1E1E1E"/>
              </a:solidFill>
              <a:latin typeface="Gotham-Book" pitchFamily="2" charset="0"/>
              <a:ea typeface="Arial"/>
              <a:cs typeface="Arial"/>
            </a:endParaRPr>
          </a:p>
        </p:txBody>
      </p:sp>
      <p:sp>
        <p:nvSpPr>
          <p:cNvPr id="24" name="Google Shape;889;p11">
            <a:extLst>
              <a:ext uri="{FF2B5EF4-FFF2-40B4-BE49-F238E27FC236}">
                <a16:creationId xmlns:a16="http://schemas.microsoft.com/office/drawing/2014/main" id="{967B423A-20DF-3643-973B-9B251D645D3A}"/>
              </a:ext>
            </a:extLst>
          </p:cNvPr>
          <p:cNvSpPr/>
          <p:nvPr/>
        </p:nvSpPr>
        <p:spPr>
          <a:xfrm>
            <a:off x="9772068" y="4218651"/>
            <a:ext cx="1439572" cy="602773"/>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rgbClr val="343434"/>
                </a:solidFill>
                <a:latin typeface="Gotham-Book" pitchFamily="2" charset="0"/>
                <a:ea typeface="Arial"/>
                <a:cs typeface="Arial"/>
                <a:sym typeface="Arial"/>
              </a:rPr>
              <a:t>Support</a:t>
            </a:r>
            <a:endParaRPr sz="1600" b="1" dirty="0">
              <a:solidFill>
                <a:srgbClr val="343434"/>
              </a:solidFill>
              <a:latin typeface="Gotham-Book" pitchFamily="2" charset="0"/>
              <a:ea typeface="Arial"/>
              <a:cs typeface="Arial"/>
            </a:endParaRPr>
          </a:p>
        </p:txBody>
      </p:sp>
      <p:sp>
        <p:nvSpPr>
          <p:cNvPr id="25" name="Google Shape;890;p11">
            <a:extLst>
              <a:ext uri="{FF2B5EF4-FFF2-40B4-BE49-F238E27FC236}">
                <a16:creationId xmlns:a16="http://schemas.microsoft.com/office/drawing/2014/main" id="{BFF5ED42-B642-FD49-B4B7-FCFA8B8E081E}"/>
              </a:ext>
            </a:extLst>
          </p:cNvPr>
          <p:cNvSpPr txBox="1"/>
          <p:nvPr/>
        </p:nvSpPr>
        <p:spPr>
          <a:xfrm>
            <a:off x="9523210" y="3795459"/>
            <a:ext cx="1937288" cy="297454"/>
          </a:xfrm>
          <a:prstGeom prst="rect">
            <a:avLst/>
          </a:prstGeom>
          <a:noFill/>
          <a:ln>
            <a:noFill/>
          </a:ln>
        </p:spPr>
        <p:txBody>
          <a:bodyPr spcFirstLastPara="1" wrap="square" lIns="91425" tIns="45700" rIns="91425" bIns="45700" anchor="t" anchorCtr="0">
            <a:spAutoFit/>
          </a:bodyPr>
          <a:lstStyle/>
          <a:p>
            <a:pPr algn="ctr"/>
            <a:r>
              <a:rPr lang="en-US" sz="1333" b="1" dirty="0">
                <a:solidFill>
                  <a:srgbClr val="1E1E1E"/>
                </a:solidFill>
                <a:latin typeface="Gotham-Book" pitchFamily="2" charset="0"/>
                <a:ea typeface="Arial"/>
                <a:cs typeface="Arial"/>
                <a:sym typeface="Arial"/>
              </a:rPr>
              <a:t>Day n</a:t>
            </a:r>
            <a:endParaRPr sz="1333" b="1" dirty="0">
              <a:solidFill>
                <a:srgbClr val="1E1E1E"/>
              </a:solidFill>
              <a:latin typeface="Gotham-Book" pitchFamily="2" charset="0"/>
              <a:ea typeface="Arial"/>
              <a:cs typeface="Arial"/>
            </a:endParaRPr>
          </a:p>
        </p:txBody>
      </p:sp>
      <p:sp>
        <p:nvSpPr>
          <p:cNvPr id="26" name="Google Shape;891;p11">
            <a:extLst>
              <a:ext uri="{FF2B5EF4-FFF2-40B4-BE49-F238E27FC236}">
                <a16:creationId xmlns:a16="http://schemas.microsoft.com/office/drawing/2014/main" id="{8876946D-7695-3341-9507-1517B3C1916E}"/>
              </a:ext>
            </a:extLst>
          </p:cNvPr>
          <p:cNvSpPr txBox="1"/>
          <p:nvPr/>
        </p:nvSpPr>
        <p:spPr>
          <a:xfrm>
            <a:off x="9333788" y="4984331"/>
            <a:ext cx="2316133" cy="276959"/>
          </a:xfrm>
          <a:prstGeom prst="rect">
            <a:avLst/>
          </a:prstGeom>
          <a:noFill/>
          <a:ln>
            <a:noFill/>
          </a:ln>
        </p:spPr>
        <p:txBody>
          <a:bodyPr spcFirstLastPara="1" wrap="square" lIns="91425" tIns="45700" rIns="91425" bIns="45700" anchor="ctr" anchorCtr="0">
            <a:spAutoFit/>
          </a:bodyPr>
          <a:lstStyle/>
          <a:p>
            <a:pPr marR="0" lvl="0" indent="0" algn="ctr">
              <a:spcBef>
                <a:spcPts val="0"/>
              </a:spcBef>
              <a:spcAft>
                <a:spcPts val="0"/>
              </a:spcAft>
              <a:buNone/>
            </a:pPr>
            <a:r>
              <a:rPr lang="en-US" sz="1200" b="1" dirty="0">
                <a:solidFill>
                  <a:srgbClr val="1E1E1E"/>
                </a:solidFill>
                <a:latin typeface="Gotham-Book" pitchFamily="2" charset="0"/>
                <a:ea typeface="Arial"/>
                <a:cs typeface="Arial"/>
                <a:sym typeface="Arial"/>
              </a:rPr>
              <a:t>Joint Support</a:t>
            </a:r>
            <a:endParaRPr sz="1200" b="1" dirty="0">
              <a:solidFill>
                <a:srgbClr val="1E1E1E"/>
              </a:solidFill>
              <a:latin typeface="Gotham-Book" pitchFamily="2" charset="0"/>
              <a:ea typeface="Arial"/>
              <a:cs typeface="Arial"/>
            </a:endParaRPr>
          </a:p>
        </p:txBody>
      </p:sp>
      <p:sp>
        <p:nvSpPr>
          <p:cNvPr id="27" name="Title 1">
            <a:extLst>
              <a:ext uri="{FF2B5EF4-FFF2-40B4-BE49-F238E27FC236}">
                <a16:creationId xmlns:a16="http://schemas.microsoft.com/office/drawing/2014/main" id="{4F3A9108-CEFB-1249-B883-C22EC25A3735}"/>
              </a:ext>
            </a:extLst>
          </p:cNvPr>
          <p:cNvSpPr txBox="1">
            <a:spLocks/>
          </p:cNvSpPr>
          <p:nvPr/>
        </p:nvSpPr>
        <p:spPr>
          <a:xfrm>
            <a:off x="720000" y="72000"/>
            <a:ext cx="10800000" cy="720000"/>
          </a:xfrm>
          <a:prstGeom prst="rect">
            <a:avLst/>
          </a:prstGeom>
          <a:noFill/>
          <a:ln>
            <a:noFill/>
          </a:ln>
        </p:spPr>
        <p:txBody>
          <a:bodyPr spcFirstLastPara="1" vert="horz" wrap="square" lIns="137150" tIns="109725" rIns="137150" bIns="109725" rtlCol="0" anchor="t" anchorCtr="0">
            <a:noAutofit/>
          </a:bodyPr>
          <a:lstStyle>
            <a:lvl1pPr lvl="0" algn="l" defTabSz="914400" rtl="0" eaLnBrk="1" latinLnBrk="0" hangingPunct="1">
              <a:lnSpc>
                <a:spcPct val="100000"/>
              </a:lnSpc>
              <a:spcBef>
                <a:spcPts val="0"/>
              </a:spcBef>
              <a:spcAft>
                <a:spcPts val="0"/>
              </a:spcAft>
              <a:buClr>
                <a:schemeClr val="lt2"/>
              </a:buClr>
              <a:buSzPts val="1400"/>
              <a:buNone/>
              <a:defRPr sz="4000" kern="1200">
                <a:solidFill>
                  <a:schemeClr val="bg2"/>
                </a:solidFill>
                <a:latin typeface="+mj-lt"/>
                <a:ea typeface="+mj-ea"/>
                <a:cs typeface="+mj-cs"/>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dirty="0">
                <a:latin typeface="Gotham Rounded Book" pitchFamily="2" charset="0"/>
              </a:rPr>
              <a:t>Nutanix Mine – Platform Integration</a:t>
            </a:r>
          </a:p>
        </p:txBody>
      </p:sp>
    </p:spTree>
    <p:extLst>
      <p:ext uri="{BB962C8B-B14F-4D97-AF65-F5344CB8AC3E}">
        <p14:creationId xmlns:p14="http://schemas.microsoft.com/office/powerpoint/2010/main" val="2901530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par>
                                <p:cTn id="64" presetID="10" presetClass="entr" presetSubtype="0" fill="hold"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par>
                                <p:cTn id="67" presetID="10" presetClass="entr" presetSubtype="0" fill="hold"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par>
                                <p:cTn id="75" presetID="10" presetClass="entr" presetSubtype="0" fill="hold"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ntr" presetSubtype="0" fill="hold"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sp>
        <p:nvSpPr>
          <p:cNvPr id="1955" name="Google Shape;1955;p192"/>
          <p:cNvSpPr txBox="1"/>
          <p:nvPr/>
        </p:nvSpPr>
        <p:spPr>
          <a:xfrm>
            <a:off x="708033" y="2381036"/>
            <a:ext cx="3191200" cy="821437"/>
          </a:xfrm>
          <a:prstGeom prst="rect">
            <a:avLst/>
          </a:prstGeom>
          <a:noFill/>
          <a:ln>
            <a:noFill/>
          </a:ln>
        </p:spPr>
        <p:txBody>
          <a:bodyPr spcFirstLastPara="1" wrap="square" lIns="121900" tIns="121900" rIns="121900" bIns="121900" anchor="t" anchorCtr="0">
            <a:noAutofit/>
          </a:bodyPr>
          <a:lstStyle/>
          <a:p>
            <a:pPr marR="20454">
              <a:spcAft>
                <a:spcPts val="667"/>
              </a:spcAft>
            </a:pPr>
            <a:r>
              <a:rPr lang="en-US" sz="1500" dirty="0"/>
              <a:t>Form Factor: 	2U</a:t>
            </a:r>
          </a:p>
          <a:p>
            <a:pPr marR="20454"/>
            <a:r>
              <a:rPr lang="en-US" sz="1500" dirty="0"/>
              <a:t>Available Storage: 	96 TB </a:t>
            </a:r>
          </a:p>
          <a:p>
            <a:pPr marR="20454"/>
            <a:endParaRPr sz="1500" dirty="0"/>
          </a:p>
        </p:txBody>
      </p:sp>
      <p:pic>
        <p:nvPicPr>
          <p:cNvPr id="1963" name="Google Shape;1963;p192"/>
          <p:cNvPicPr preferRelativeResize="0"/>
          <p:nvPr/>
        </p:nvPicPr>
        <p:blipFill>
          <a:blip r:embed="rId3">
            <a:alphaModFix/>
          </a:blip>
          <a:stretch>
            <a:fillRect/>
          </a:stretch>
        </p:blipFill>
        <p:spPr>
          <a:xfrm>
            <a:off x="847133" y="3894476"/>
            <a:ext cx="2576135" cy="477194"/>
          </a:xfrm>
          <a:prstGeom prst="rect">
            <a:avLst/>
          </a:prstGeom>
          <a:noFill/>
          <a:ln>
            <a:noFill/>
          </a:ln>
        </p:spPr>
      </p:pic>
      <p:pic>
        <p:nvPicPr>
          <p:cNvPr id="1964" name="Google Shape;1964;p192"/>
          <p:cNvPicPr preferRelativeResize="0"/>
          <p:nvPr/>
        </p:nvPicPr>
        <p:blipFill>
          <a:blip r:embed="rId4">
            <a:alphaModFix/>
          </a:blip>
          <a:stretch>
            <a:fillRect/>
          </a:stretch>
        </p:blipFill>
        <p:spPr>
          <a:xfrm>
            <a:off x="847133" y="1774279"/>
            <a:ext cx="2598067" cy="618200"/>
          </a:xfrm>
          <a:prstGeom prst="rect">
            <a:avLst/>
          </a:prstGeom>
          <a:noFill/>
          <a:ln>
            <a:noFill/>
          </a:ln>
        </p:spPr>
      </p:pic>
      <p:sp>
        <p:nvSpPr>
          <p:cNvPr id="2" name="TextBox 1">
            <a:extLst>
              <a:ext uri="{FF2B5EF4-FFF2-40B4-BE49-F238E27FC236}">
                <a16:creationId xmlns:a16="http://schemas.microsoft.com/office/drawing/2014/main" id="{89BAC971-C46B-497A-A310-355346A9D1E7}"/>
              </a:ext>
            </a:extLst>
          </p:cNvPr>
          <p:cNvSpPr txBox="1"/>
          <p:nvPr/>
        </p:nvSpPr>
        <p:spPr>
          <a:xfrm>
            <a:off x="771534" y="1383449"/>
            <a:ext cx="2838071" cy="400110"/>
          </a:xfrm>
          <a:prstGeom prst="rect">
            <a:avLst/>
          </a:prstGeom>
          <a:noFill/>
        </p:spPr>
        <p:txBody>
          <a:bodyPr wrap="square" rtlCol="0">
            <a:spAutoFit/>
          </a:bodyPr>
          <a:lstStyle/>
          <a:p>
            <a:pPr algn="l"/>
            <a:r>
              <a:rPr lang="en-US" sz="2000" dirty="0">
                <a:latin typeface="Gotham Rounded Book" pitchFamily="2" charset="0"/>
              </a:rPr>
              <a:t>Nutanix Mine - Small</a:t>
            </a:r>
          </a:p>
        </p:txBody>
      </p:sp>
      <p:sp>
        <p:nvSpPr>
          <p:cNvPr id="22" name="TextBox 21">
            <a:extLst>
              <a:ext uri="{FF2B5EF4-FFF2-40B4-BE49-F238E27FC236}">
                <a16:creationId xmlns:a16="http://schemas.microsoft.com/office/drawing/2014/main" id="{73B79B0C-1D1C-4A40-A015-93A4ADC25E0E}"/>
              </a:ext>
            </a:extLst>
          </p:cNvPr>
          <p:cNvSpPr txBox="1"/>
          <p:nvPr/>
        </p:nvSpPr>
        <p:spPr>
          <a:xfrm>
            <a:off x="771533" y="3508203"/>
            <a:ext cx="3191200" cy="400110"/>
          </a:xfrm>
          <a:prstGeom prst="rect">
            <a:avLst/>
          </a:prstGeom>
          <a:noFill/>
        </p:spPr>
        <p:txBody>
          <a:bodyPr wrap="square" rtlCol="0">
            <a:spAutoFit/>
          </a:bodyPr>
          <a:lstStyle/>
          <a:p>
            <a:pPr algn="l"/>
            <a:r>
              <a:rPr lang="en-US" sz="2000" dirty="0">
                <a:latin typeface="Gotham Rounded Book" pitchFamily="2" charset="0"/>
              </a:rPr>
              <a:t>Nutanix Mine - Medium</a:t>
            </a:r>
          </a:p>
        </p:txBody>
      </p:sp>
      <p:pic>
        <p:nvPicPr>
          <p:cNvPr id="24" name="Google Shape;1963;p192">
            <a:extLst>
              <a:ext uri="{FF2B5EF4-FFF2-40B4-BE49-F238E27FC236}">
                <a16:creationId xmlns:a16="http://schemas.microsoft.com/office/drawing/2014/main" id="{775E155C-C245-4CF2-AA78-263D030ACE24}"/>
              </a:ext>
            </a:extLst>
          </p:cNvPr>
          <p:cNvPicPr preferRelativeResize="0"/>
          <p:nvPr/>
        </p:nvPicPr>
        <p:blipFill>
          <a:blip r:embed="rId3">
            <a:alphaModFix/>
          </a:blip>
          <a:stretch>
            <a:fillRect/>
          </a:stretch>
        </p:blipFill>
        <p:spPr>
          <a:xfrm>
            <a:off x="847133" y="4408184"/>
            <a:ext cx="2576135" cy="477194"/>
          </a:xfrm>
          <a:prstGeom prst="rect">
            <a:avLst/>
          </a:prstGeom>
          <a:noFill/>
          <a:ln>
            <a:noFill/>
          </a:ln>
        </p:spPr>
      </p:pic>
      <p:sp>
        <p:nvSpPr>
          <p:cNvPr id="25" name="Google Shape;1955;p192">
            <a:extLst>
              <a:ext uri="{FF2B5EF4-FFF2-40B4-BE49-F238E27FC236}">
                <a16:creationId xmlns:a16="http://schemas.microsoft.com/office/drawing/2014/main" id="{F2344835-446B-45F0-AD9D-E8DFEDA99265}"/>
              </a:ext>
            </a:extLst>
          </p:cNvPr>
          <p:cNvSpPr txBox="1"/>
          <p:nvPr/>
        </p:nvSpPr>
        <p:spPr>
          <a:xfrm>
            <a:off x="770820" y="4869592"/>
            <a:ext cx="3191200" cy="821437"/>
          </a:xfrm>
          <a:prstGeom prst="rect">
            <a:avLst/>
          </a:prstGeom>
          <a:noFill/>
          <a:ln>
            <a:noFill/>
          </a:ln>
        </p:spPr>
        <p:txBody>
          <a:bodyPr spcFirstLastPara="1" wrap="square" lIns="121900" tIns="121900" rIns="121900" bIns="121900" anchor="t" anchorCtr="0">
            <a:noAutofit/>
          </a:bodyPr>
          <a:lstStyle/>
          <a:p>
            <a:pPr marR="20454">
              <a:spcAft>
                <a:spcPts val="667"/>
              </a:spcAft>
            </a:pPr>
            <a:r>
              <a:rPr lang="en-US" sz="1500" dirty="0"/>
              <a:t>Form Factor: 	4U</a:t>
            </a:r>
          </a:p>
          <a:p>
            <a:pPr marR="20454"/>
            <a:r>
              <a:rPr lang="en-US" sz="1500" dirty="0"/>
              <a:t>Available Storage: 	192 TB </a:t>
            </a:r>
          </a:p>
          <a:p>
            <a:pPr marR="20454"/>
            <a:endParaRPr sz="1500" dirty="0"/>
          </a:p>
        </p:txBody>
      </p:sp>
      <p:sp>
        <p:nvSpPr>
          <p:cNvPr id="3" name="Rectangle: Rounded Corners 2">
            <a:extLst>
              <a:ext uri="{FF2B5EF4-FFF2-40B4-BE49-F238E27FC236}">
                <a16:creationId xmlns:a16="http://schemas.microsoft.com/office/drawing/2014/main" id="{757C951E-19A6-4E3E-BA87-DDEFB58144F2}"/>
              </a:ext>
            </a:extLst>
          </p:cNvPr>
          <p:cNvSpPr/>
          <p:nvPr/>
        </p:nvSpPr>
        <p:spPr bwMode="gray">
          <a:xfrm>
            <a:off x="4101833" y="1825298"/>
            <a:ext cx="7118018" cy="2754350"/>
          </a:xfrm>
          <a:prstGeom prst="roundRect">
            <a:avLst>
              <a:gd name="adj" fmla="val 6992"/>
            </a:avLst>
          </a:prstGeom>
          <a:noFill/>
          <a:ln w="285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263347" tIns="263347" rIns="263347" bIns="263347" rtlCol="0" anchor="ctr"/>
          <a:lstStyle/>
          <a:p>
            <a:pPr marL="609594" indent="-457200">
              <a:spcBef>
                <a:spcPts val="1333"/>
              </a:spcBef>
              <a:buSzPts val="1800"/>
              <a:buFont typeface="Wingdings" pitchFamily="2" charset="2"/>
              <a:buChar char="§"/>
            </a:pPr>
            <a:r>
              <a:rPr lang="en-US" sz="2400" dirty="0">
                <a:solidFill>
                  <a:schemeClr val="bg2">
                    <a:lumMod val="25000"/>
                  </a:schemeClr>
                </a:solidFill>
                <a:latin typeface="Gotham Rounded Book" pitchFamily="2" charset="0"/>
                <a:ea typeface="Calibri"/>
                <a:cs typeface="Calibri"/>
                <a:sym typeface="Calibri"/>
              </a:rPr>
              <a:t>Two form factors</a:t>
            </a:r>
          </a:p>
          <a:p>
            <a:pPr marL="609594" indent="-457200">
              <a:spcBef>
                <a:spcPts val="1333"/>
              </a:spcBef>
              <a:buSzPts val="1800"/>
              <a:buFont typeface="Wingdings" pitchFamily="2" charset="2"/>
              <a:buChar char="§"/>
            </a:pPr>
            <a:r>
              <a:rPr lang="en-US" sz="2400" dirty="0">
                <a:solidFill>
                  <a:schemeClr val="bg2">
                    <a:lumMod val="25000"/>
                  </a:schemeClr>
                </a:solidFill>
                <a:latin typeface="Gotham Rounded Book" pitchFamily="2" charset="0"/>
                <a:ea typeface="Calibri"/>
                <a:cs typeface="Calibri"/>
                <a:sym typeface="Calibri"/>
              </a:rPr>
              <a:t>Performance optimized</a:t>
            </a:r>
          </a:p>
          <a:p>
            <a:pPr marL="609594" indent="-457200">
              <a:spcBef>
                <a:spcPts val="1333"/>
              </a:spcBef>
              <a:buSzPts val="1800"/>
              <a:buFont typeface="Wingdings" pitchFamily="2" charset="2"/>
              <a:buChar char="§"/>
            </a:pPr>
            <a:r>
              <a:rPr lang="en-US" sz="2400" dirty="0">
                <a:solidFill>
                  <a:schemeClr val="bg2">
                    <a:lumMod val="25000"/>
                  </a:schemeClr>
                </a:solidFill>
                <a:latin typeface="Gotham Rounded Book" pitchFamily="2" charset="0"/>
                <a:ea typeface="Calibri"/>
                <a:cs typeface="Calibri"/>
                <a:sym typeface="Calibri"/>
              </a:rPr>
              <a:t>Price includes Backup Licensing</a:t>
            </a:r>
          </a:p>
          <a:p>
            <a:pPr marL="609594" indent="-457200">
              <a:spcBef>
                <a:spcPts val="1333"/>
              </a:spcBef>
              <a:buSzPts val="1800"/>
              <a:buFont typeface="Wingdings" pitchFamily="2" charset="2"/>
              <a:buChar char="§"/>
            </a:pPr>
            <a:r>
              <a:rPr lang="en-US" sz="2400" dirty="0">
                <a:solidFill>
                  <a:schemeClr val="bg2">
                    <a:lumMod val="25000"/>
                  </a:schemeClr>
                </a:solidFill>
                <a:latin typeface="Gotham Rounded Book" pitchFamily="2" charset="0"/>
                <a:ea typeface="Calibri"/>
                <a:cs typeface="Calibri"/>
                <a:sym typeface="Calibri"/>
              </a:rPr>
              <a:t>Sizing integrated in Nutanix Sizer</a:t>
            </a:r>
          </a:p>
        </p:txBody>
      </p:sp>
      <p:sp>
        <p:nvSpPr>
          <p:cNvPr id="13" name="Title 1">
            <a:extLst>
              <a:ext uri="{FF2B5EF4-FFF2-40B4-BE49-F238E27FC236}">
                <a16:creationId xmlns:a16="http://schemas.microsoft.com/office/drawing/2014/main" id="{1E2E2F2A-FD5E-4241-819C-246EFCEBF205}"/>
              </a:ext>
            </a:extLst>
          </p:cNvPr>
          <p:cNvSpPr>
            <a:spLocks noGrp="1"/>
          </p:cNvSpPr>
          <p:nvPr>
            <p:ph type="title"/>
          </p:nvPr>
        </p:nvSpPr>
        <p:spPr>
          <a:xfrm>
            <a:off x="720000" y="72000"/>
            <a:ext cx="10800000" cy="720000"/>
          </a:xfrm>
          <a:noFill/>
          <a:ln>
            <a:noFill/>
          </a:ln>
        </p:spPr>
        <p:txBody>
          <a:bodyPr spcFirstLastPara="1" vert="horz" wrap="square" lIns="137150" tIns="109725" rIns="137150" bIns="109725" rtlCol="0" anchor="t" anchorCtr="0">
            <a:noAutofit/>
          </a:bodyPr>
          <a:lstStyle/>
          <a:p>
            <a:r>
              <a:rPr lang="en-US" dirty="0">
                <a:latin typeface="Gotham Rounded Book" pitchFamily="2" charset="0"/>
              </a:rPr>
              <a:t>Easy Sizing for Enterprise Backup</a:t>
            </a:r>
          </a:p>
        </p:txBody>
      </p:sp>
    </p:spTree>
    <p:extLst>
      <p:ext uri="{BB962C8B-B14F-4D97-AF65-F5344CB8AC3E}">
        <p14:creationId xmlns:p14="http://schemas.microsoft.com/office/powerpoint/2010/main" val="953033106"/>
      </p:ext>
    </p:extLst>
  </p:cSld>
  <p:clrMapOvr>
    <a:masterClrMapping/>
  </p:clrMapOvr>
</p:sld>
</file>

<file path=ppt/theme/theme1.xml><?xml version="1.0" encoding="utf-8"?>
<a:theme xmlns:a="http://schemas.openxmlformats.org/drawingml/2006/main" name="Custom Design">
  <a:themeElements>
    <a:clrScheme name="Nutanix NEW Color">
      <a:dk1>
        <a:srgbClr val="1E1E1E"/>
      </a:dk1>
      <a:lt1>
        <a:srgbClr val="FFFFFF"/>
      </a:lt1>
      <a:dk2>
        <a:srgbClr val="4D4D4E"/>
      </a:dk2>
      <a:lt2>
        <a:srgbClr val="034EA2"/>
      </a:lt2>
      <a:accent1>
        <a:srgbClr val="B0D235"/>
      </a:accent1>
      <a:accent2>
        <a:srgbClr val="4379BD"/>
      </a:accent2>
      <a:accent3>
        <a:srgbClr val="F4B321"/>
      </a:accent3>
      <a:accent4>
        <a:srgbClr val="F36D21"/>
      </a:accent4>
      <a:accent5>
        <a:srgbClr val="02B3E2"/>
      </a:accent5>
      <a:accent6>
        <a:srgbClr val="6560AB"/>
      </a:accent6>
      <a:hlink>
        <a:srgbClr val="032177"/>
      </a:hlink>
      <a:folHlink>
        <a:srgbClr val="C84A0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Nutanix NEW Color">
      <a:dk1>
        <a:srgbClr val="1E1E1E"/>
      </a:dk1>
      <a:lt1>
        <a:sysClr val="window" lastClr="FFFFFF"/>
      </a:lt1>
      <a:dk2>
        <a:srgbClr val="4D4D4E"/>
      </a:dk2>
      <a:lt2>
        <a:srgbClr val="034EA2"/>
      </a:lt2>
      <a:accent1>
        <a:srgbClr val="B0D235"/>
      </a:accent1>
      <a:accent2>
        <a:srgbClr val="4379BD"/>
      </a:accent2>
      <a:accent3>
        <a:srgbClr val="F4B321"/>
      </a:accent3>
      <a:accent4>
        <a:srgbClr val="F36D21"/>
      </a:accent4>
      <a:accent5>
        <a:srgbClr val="02B3E2"/>
      </a:accent5>
      <a:accent6>
        <a:srgbClr val="6560AB"/>
      </a:accent6>
      <a:hlink>
        <a:srgbClr val="032177"/>
      </a:hlink>
      <a:folHlink>
        <a:srgbClr val="C84A01"/>
      </a:folHlink>
    </a:clrScheme>
    <a:fontScheme name="Custom 181">
      <a:majorFont>
        <a:latin typeface="Gotham Rounded Light"/>
        <a:ea typeface=""/>
        <a:cs typeface=""/>
      </a:majorFont>
      <a:minorFont>
        <a:latin typeface="Gotham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efault Theme">
  <a:themeElements>
    <a:clrScheme name="Nutanix NEW Color">
      <a:dk1>
        <a:srgbClr val="1E1E1E"/>
      </a:dk1>
      <a:lt1>
        <a:sysClr val="window" lastClr="FFFFFF"/>
      </a:lt1>
      <a:dk2>
        <a:srgbClr val="4D4D4E"/>
      </a:dk2>
      <a:lt2>
        <a:srgbClr val="034EA2"/>
      </a:lt2>
      <a:accent1>
        <a:srgbClr val="B0D235"/>
      </a:accent1>
      <a:accent2>
        <a:srgbClr val="4379BD"/>
      </a:accent2>
      <a:accent3>
        <a:srgbClr val="F4B321"/>
      </a:accent3>
      <a:accent4>
        <a:srgbClr val="F36D21"/>
      </a:accent4>
      <a:accent5>
        <a:srgbClr val="02B3E2"/>
      </a:accent5>
      <a:accent6>
        <a:srgbClr val="6560AB"/>
      </a:accent6>
      <a:hlink>
        <a:srgbClr val="032177"/>
      </a:hlink>
      <a:folHlink>
        <a:srgbClr val="C84A01"/>
      </a:folHlink>
    </a:clrScheme>
    <a:fontScheme name="Custom 181">
      <a:majorFont>
        <a:latin typeface="Gotham Rounded Light"/>
        <a:ea typeface=""/>
        <a:cs typeface=""/>
      </a:majorFont>
      <a:minorFont>
        <a:latin typeface="Gotham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2BD63F4A-A323-044E-A71E-E62EB4F68EF4}" vid="{D72EAA88-5EE8-B147-B749-BC83A36182F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48348</TotalTime>
  <Words>1206</Words>
  <Application>Microsoft Macintosh PowerPoint</Application>
  <PresentationFormat>Widescreen</PresentationFormat>
  <Paragraphs>259</Paragraphs>
  <Slides>21</Slides>
  <Notes>8</Notes>
  <HiddenSlides>2</HiddenSlides>
  <MMClips>1</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21</vt:i4>
      </vt:variant>
    </vt:vector>
  </HeadingPairs>
  <TitlesOfParts>
    <vt:vector size="41" baseType="lpstr">
      <vt:lpstr>Arial</vt:lpstr>
      <vt:lpstr>Avenir</vt:lpstr>
      <vt:lpstr>Avenir Book</vt:lpstr>
      <vt:lpstr>Calibri</vt:lpstr>
      <vt:lpstr>Courier New</vt:lpstr>
      <vt:lpstr>FreightSansLFPro</vt:lpstr>
      <vt:lpstr>Gotham Book</vt:lpstr>
      <vt:lpstr>Gotham Light</vt:lpstr>
      <vt:lpstr>Gotham Medium</vt:lpstr>
      <vt:lpstr>Gotham Rounded Book</vt:lpstr>
      <vt:lpstr>Gotham Rounded Light</vt:lpstr>
      <vt:lpstr>Gotham Rounded Medium</vt:lpstr>
      <vt:lpstr>Gotham-Book</vt:lpstr>
      <vt:lpstr>Montserrat Medium</vt:lpstr>
      <vt:lpstr>Noto Sans Symbols</vt:lpstr>
      <vt:lpstr>Tahoma</vt:lpstr>
      <vt:lpstr>Wingdings</vt:lpstr>
      <vt:lpstr>Custom Design</vt:lpstr>
      <vt:lpstr>1_Custom Design</vt:lpstr>
      <vt:lpstr>Default Theme</vt:lpstr>
      <vt:lpstr>Nutanix - Mine  “Secondary Storage Simplified” </vt:lpstr>
      <vt:lpstr>Confidential and Proprietary</vt:lpstr>
      <vt:lpstr>Backup Pain Points</vt:lpstr>
      <vt:lpstr>Top Areas of Concern  for Enterprise Backup</vt:lpstr>
      <vt:lpstr>PowerPoint Presentation</vt:lpstr>
      <vt:lpstr>Introducing Nutanix Mine</vt:lpstr>
      <vt:lpstr>Nutanix Mine Architecture</vt:lpstr>
      <vt:lpstr>PowerPoint Presentation</vt:lpstr>
      <vt:lpstr>Easy Sizing for Enterprise Backup</vt:lpstr>
      <vt:lpstr>PowerPoint Presentation</vt:lpstr>
      <vt:lpstr>PowerPoint Presentation</vt:lpstr>
      <vt:lpstr>Nutanix Mine with Veeam - Dashboard</vt:lpstr>
      <vt:lpstr>Nutanix Mine with HyCu - Dashboard</vt:lpstr>
      <vt:lpstr>PowerPoint Presentation</vt:lpstr>
      <vt:lpstr>Nutanix Mine - Roadmap</vt:lpstr>
      <vt:lpstr>PowerPoint Presentation</vt:lpstr>
      <vt:lpstr>PowerPoint Presentation</vt:lpstr>
      <vt:lpstr>Nutanix Mine – for HyCu</vt:lpstr>
      <vt:lpstr>Nutanix Mine – an Open Platform</vt:lpstr>
      <vt:lpstr>Questions?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Raymon Epping</dc:creator>
  <cp:lastModifiedBy>Matt Slotten</cp:lastModifiedBy>
  <cp:revision>174</cp:revision>
  <dcterms:created xsi:type="dcterms:W3CDTF">2019-05-29T06:40:39Z</dcterms:created>
  <dcterms:modified xsi:type="dcterms:W3CDTF">2019-10-29T19:05:03Z</dcterms:modified>
</cp:coreProperties>
</file>